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6" r:id="rId3"/>
    <p:sldId id="277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474"/>
    <a:srgbClr val="2A5A9A"/>
    <a:srgbClr val="3A76CA"/>
    <a:srgbClr val="408DCD"/>
    <a:srgbClr val="005490"/>
    <a:srgbClr val="0070C0"/>
    <a:srgbClr val="2A93FB"/>
    <a:srgbClr val="40B0FF"/>
    <a:srgbClr val="80CAFF"/>
    <a:srgbClr val="B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3237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672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36F68-12C1-4A74-993B-6CC8EC41EDC5}" type="datetimeFigureOut">
              <a:rPr lang="en-US" smtClean="0"/>
              <a:t>8/1/22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287A1-B486-4EB9-A9B6-33BB4623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86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60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812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4846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8914846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253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583206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81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678396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8913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13952" y="583128"/>
            <a:ext cx="8914848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9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4920594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914C9B-CA18-46A8-B7DF-61A4B25475B6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E15F72-E770-4038-9CF0-02BB6491A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8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914C9B-CA18-46A8-B7DF-61A4B25475B6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3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3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E15F72-E770-4038-9CF0-02BB6491A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665681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5645FC-8B92-4D18-8F6B-A6B83B83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LEADERSHIP GOALS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970872-6122-4314-B118-C3584B8BC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Enter your sub headline here</a:t>
            </a:r>
            <a:endParaRPr lang="en-US" sz="28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EFD623-C448-4E87-8EC8-06990E16FE91}"/>
              </a:ext>
            </a:extLst>
          </p:cNvPr>
          <p:cNvGrpSpPr/>
          <p:nvPr/>
        </p:nvGrpSpPr>
        <p:grpSpPr>
          <a:xfrm>
            <a:off x="79603" y="1454940"/>
            <a:ext cx="8984794" cy="3948120"/>
            <a:chOff x="79603" y="1454940"/>
            <a:chExt cx="8984794" cy="3948120"/>
          </a:xfrm>
        </p:grpSpPr>
        <p:sp>
          <p:nvSpPr>
            <p:cNvPr id="17" name="Rounded Rectangle 86">
              <a:extLst>
                <a:ext uri="{FF2B5EF4-FFF2-40B4-BE49-F238E27FC236}">
                  <a16:creationId xmlns:a16="http://schemas.microsoft.com/office/drawing/2014/main" id="{896E118F-53CE-4C25-BC8D-77D392619324}"/>
                </a:ext>
              </a:extLst>
            </p:cNvPr>
            <p:cNvSpPr/>
            <p:nvPr/>
          </p:nvSpPr>
          <p:spPr>
            <a:xfrm rot="18915427">
              <a:off x="3133129" y="1988324"/>
              <a:ext cx="2845744" cy="2845746"/>
            </a:xfrm>
            <a:prstGeom prst="roundRect">
              <a:avLst>
                <a:gd name="adj" fmla="val 12092"/>
              </a:avLst>
            </a:prstGeom>
            <a:noFill/>
            <a:ln w="38100" cap="flat" cmpd="sng" algn="ctr">
              <a:solidFill>
                <a:schemeClr val="accent2">
                  <a:lumMod val="50000"/>
                </a:scheme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8" name="Rounded Rectangle 87">
              <a:extLst>
                <a:ext uri="{FF2B5EF4-FFF2-40B4-BE49-F238E27FC236}">
                  <a16:creationId xmlns:a16="http://schemas.microsoft.com/office/drawing/2014/main" id="{1C32D4EE-4148-42BD-A5EF-3306E23DE70C}"/>
                </a:ext>
              </a:extLst>
            </p:cNvPr>
            <p:cNvSpPr/>
            <p:nvPr/>
          </p:nvSpPr>
          <p:spPr>
            <a:xfrm rot="18915427">
              <a:off x="475594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 cap="flat" cmpd="sng" algn="ctr">
              <a:solidFill>
                <a:srgbClr val="338DC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9" name="Rounded Rectangle 88">
              <a:extLst>
                <a:ext uri="{FF2B5EF4-FFF2-40B4-BE49-F238E27FC236}">
                  <a16:creationId xmlns:a16="http://schemas.microsoft.com/office/drawing/2014/main" id="{A0DE6FC5-AC6F-4F21-B42B-F365D3A97860}"/>
                </a:ext>
              </a:extLst>
            </p:cNvPr>
            <p:cNvSpPr/>
            <p:nvPr/>
          </p:nvSpPr>
          <p:spPr>
            <a:xfrm rot="18915427">
              <a:off x="5483928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 cap="flat" cmpd="sng" algn="ctr">
              <a:solidFill>
                <a:srgbClr val="2276C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0" name="Rounded Rectangle 89">
              <a:extLst>
                <a:ext uri="{FF2B5EF4-FFF2-40B4-BE49-F238E27FC236}">
                  <a16:creationId xmlns:a16="http://schemas.microsoft.com/office/drawing/2014/main" id="{C86C28BA-297A-4144-80F6-E668F993F027}"/>
                </a:ext>
              </a:extLst>
            </p:cNvPr>
            <p:cNvSpPr/>
            <p:nvPr/>
          </p:nvSpPr>
          <p:spPr>
            <a:xfrm rot="18915427">
              <a:off x="6128305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rgbClr val="005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1" name="Rounded Rectangle 90">
              <a:extLst>
                <a:ext uri="{FF2B5EF4-FFF2-40B4-BE49-F238E27FC236}">
                  <a16:creationId xmlns:a16="http://schemas.microsoft.com/office/drawing/2014/main" id="{93224E51-84DB-4977-83C8-230F629A8D8E}"/>
                </a:ext>
              </a:extLst>
            </p:cNvPr>
            <p:cNvSpPr/>
            <p:nvPr/>
          </p:nvSpPr>
          <p:spPr>
            <a:xfrm rot="18915427">
              <a:off x="5498203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rgbClr val="00447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2" name="Rounded Rectangle 91">
              <a:extLst>
                <a:ext uri="{FF2B5EF4-FFF2-40B4-BE49-F238E27FC236}">
                  <a16:creationId xmlns:a16="http://schemas.microsoft.com/office/drawing/2014/main" id="{F41F012D-4410-4242-996B-202631FE85A8}"/>
                </a:ext>
              </a:extLst>
            </p:cNvPr>
            <p:cNvSpPr/>
            <p:nvPr/>
          </p:nvSpPr>
          <p:spPr>
            <a:xfrm rot="18915427">
              <a:off x="4742966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002D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3" name="Rounded Rectangle 92">
              <a:extLst>
                <a:ext uri="{FF2B5EF4-FFF2-40B4-BE49-F238E27FC236}">
                  <a16:creationId xmlns:a16="http://schemas.microsoft.com/office/drawing/2014/main" id="{EAD7E17E-AE7E-4E07-9A72-974F43B4B2B4}"/>
                </a:ext>
              </a:extLst>
            </p:cNvPr>
            <p:cNvSpPr/>
            <p:nvPr/>
          </p:nvSpPr>
          <p:spPr>
            <a:xfrm rot="18915427">
              <a:off x="2354253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rgbClr val="005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4" name="Rounded Rectangle 93">
              <a:extLst>
                <a:ext uri="{FF2B5EF4-FFF2-40B4-BE49-F238E27FC236}">
                  <a16:creationId xmlns:a16="http://schemas.microsoft.com/office/drawing/2014/main" id="{25DCCA13-3A2F-4927-8A0A-7B1456158A00}"/>
                </a:ext>
              </a:extLst>
            </p:cNvPr>
            <p:cNvSpPr/>
            <p:nvPr/>
          </p:nvSpPr>
          <p:spPr>
            <a:xfrm rot="18915427">
              <a:off x="3015643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rgbClr val="00447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5" name="Rounded Rectangle 94">
              <a:extLst>
                <a:ext uri="{FF2B5EF4-FFF2-40B4-BE49-F238E27FC236}">
                  <a16:creationId xmlns:a16="http://schemas.microsoft.com/office/drawing/2014/main" id="{DEA4FCF9-DF3B-46D0-A8B8-6C71987A75ED}"/>
                </a:ext>
              </a:extLst>
            </p:cNvPr>
            <p:cNvSpPr/>
            <p:nvPr/>
          </p:nvSpPr>
          <p:spPr>
            <a:xfrm rot="18915427">
              <a:off x="373346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002D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6" name="Rounded Rectangle 95">
              <a:extLst>
                <a:ext uri="{FF2B5EF4-FFF2-40B4-BE49-F238E27FC236}">
                  <a16:creationId xmlns:a16="http://schemas.microsoft.com/office/drawing/2014/main" id="{A934931F-7374-4BDC-9F90-66D4F9E5418A}"/>
                </a:ext>
              </a:extLst>
            </p:cNvPr>
            <p:cNvSpPr/>
            <p:nvPr/>
          </p:nvSpPr>
          <p:spPr>
            <a:xfrm rot="18915427">
              <a:off x="2948048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 cap="flat" cmpd="sng" algn="ctr">
              <a:solidFill>
                <a:srgbClr val="2276C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7" name="Rounded Rectangle 96">
              <a:extLst>
                <a:ext uri="{FF2B5EF4-FFF2-40B4-BE49-F238E27FC236}">
                  <a16:creationId xmlns:a16="http://schemas.microsoft.com/office/drawing/2014/main" id="{B3B31C55-FD5E-4966-AC27-202E613AE57B}"/>
                </a:ext>
              </a:extLst>
            </p:cNvPr>
            <p:cNvSpPr/>
            <p:nvPr/>
          </p:nvSpPr>
          <p:spPr>
            <a:xfrm rot="18915427">
              <a:off x="3690599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 cap="flat" cmpd="sng" algn="ctr">
              <a:solidFill>
                <a:srgbClr val="338DC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6B25D4CE-899E-426D-85E6-EFDF119DC788}"/>
                </a:ext>
              </a:extLst>
            </p:cNvPr>
            <p:cNvSpPr/>
            <p:nvPr/>
          </p:nvSpPr>
          <p:spPr bwMode="auto">
            <a:xfrm>
              <a:off x="5715244" y="1454940"/>
              <a:ext cx="2078177" cy="61903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956C25D6-1D14-4384-BB37-53D8B080FCBB}"/>
                </a:ext>
              </a:extLst>
            </p:cNvPr>
            <p:cNvSpPr/>
            <p:nvPr/>
          </p:nvSpPr>
          <p:spPr bwMode="auto">
            <a:xfrm>
              <a:off x="6387295" y="2284640"/>
              <a:ext cx="2078177" cy="61903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8F486851-95CB-474B-BA33-12C68F744477}"/>
                </a:ext>
              </a:extLst>
            </p:cNvPr>
            <p:cNvSpPr/>
            <p:nvPr/>
          </p:nvSpPr>
          <p:spPr bwMode="auto">
            <a:xfrm>
              <a:off x="6986220" y="3114339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F8FED807-821E-4C84-B67D-5F2F0DF66CF7}"/>
                </a:ext>
              </a:extLst>
            </p:cNvPr>
            <p:cNvSpPr/>
            <p:nvPr/>
          </p:nvSpPr>
          <p:spPr bwMode="auto">
            <a:xfrm>
              <a:off x="6348040" y="3944038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959CB08C-6032-4A42-8114-4FBD7C0359CD}"/>
                </a:ext>
              </a:extLst>
            </p:cNvPr>
            <p:cNvSpPr/>
            <p:nvPr/>
          </p:nvSpPr>
          <p:spPr bwMode="auto">
            <a:xfrm>
              <a:off x="5618764" y="4773737"/>
              <a:ext cx="2078177" cy="61903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8515D5BA-041A-4CE8-B508-43E11C2B9B00}"/>
                </a:ext>
              </a:extLst>
            </p:cNvPr>
            <p:cNvSpPr/>
            <p:nvPr/>
          </p:nvSpPr>
          <p:spPr bwMode="auto">
            <a:xfrm flipH="1">
              <a:off x="1369792" y="1465232"/>
              <a:ext cx="2078177" cy="61903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6F6EE7F6-5F87-42C5-A3B1-DA605890099D}"/>
                </a:ext>
              </a:extLst>
            </p:cNvPr>
            <p:cNvSpPr/>
            <p:nvPr/>
          </p:nvSpPr>
          <p:spPr bwMode="auto">
            <a:xfrm flipH="1">
              <a:off x="661871" y="2237162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CE3264C4-FE30-4DFA-820E-AB598FEDB9F3}"/>
                </a:ext>
              </a:extLst>
            </p:cNvPr>
            <p:cNvSpPr/>
            <p:nvPr/>
          </p:nvSpPr>
          <p:spPr bwMode="auto">
            <a:xfrm flipH="1">
              <a:off x="79603" y="3111971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id="{06375FC8-F715-4149-AC7F-C79431A05AB3}"/>
                </a:ext>
              </a:extLst>
            </p:cNvPr>
            <p:cNvSpPr/>
            <p:nvPr/>
          </p:nvSpPr>
          <p:spPr bwMode="auto">
            <a:xfrm flipH="1">
              <a:off x="661871" y="3960521"/>
              <a:ext cx="2078177" cy="61903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E703CA7F-D395-4A20-BE3F-BFAAB7628787}"/>
                </a:ext>
              </a:extLst>
            </p:cNvPr>
            <p:cNvSpPr/>
            <p:nvPr/>
          </p:nvSpPr>
          <p:spPr bwMode="auto">
            <a:xfrm flipH="1">
              <a:off x="1369792" y="4784028"/>
              <a:ext cx="2078177" cy="61903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E5DFB6-B27D-44CF-88D9-761BE66B9013}"/>
                </a:ext>
              </a:extLst>
            </p:cNvPr>
            <p:cNvSpPr txBox="1"/>
            <p:nvPr/>
          </p:nvSpPr>
          <p:spPr>
            <a:xfrm>
              <a:off x="4864379" y="16531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BD1681-15F3-4398-8880-8F9F15951D63}"/>
                </a:ext>
              </a:extLst>
            </p:cNvPr>
            <p:cNvSpPr txBox="1"/>
            <p:nvPr/>
          </p:nvSpPr>
          <p:spPr>
            <a:xfrm>
              <a:off x="5592359" y="23939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79DC36-3EF4-4159-BCC5-1A5F64AC501F}"/>
                </a:ext>
              </a:extLst>
            </p:cNvPr>
            <p:cNvSpPr txBox="1"/>
            <p:nvPr/>
          </p:nvSpPr>
          <p:spPr>
            <a:xfrm>
              <a:off x="6236736" y="323138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C83AB2-7AE4-4CE2-88E6-56C2634D175B}"/>
                </a:ext>
              </a:extLst>
            </p:cNvPr>
            <p:cNvSpPr txBox="1"/>
            <p:nvPr/>
          </p:nvSpPr>
          <p:spPr>
            <a:xfrm>
              <a:off x="5606634" y="41037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005757-3CE4-425C-82DD-F1C07F4D682A}"/>
                </a:ext>
              </a:extLst>
            </p:cNvPr>
            <p:cNvSpPr txBox="1"/>
            <p:nvPr/>
          </p:nvSpPr>
          <p:spPr>
            <a:xfrm>
              <a:off x="4851397" y="479992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608389D-8C6C-4384-860F-0DCC5410CACA}"/>
                </a:ext>
              </a:extLst>
            </p:cNvPr>
            <p:cNvSpPr txBox="1"/>
            <p:nvPr/>
          </p:nvSpPr>
          <p:spPr>
            <a:xfrm>
              <a:off x="3799030" y="479992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1F6913F-7E4F-4804-8E96-2478D279DDE3}"/>
                </a:ext>
              </a:extLst>
            </p:cNvPr>
            <p:cNvSpPr txBox="1"/>
            <p:nvPr/>
          </p:nvSpPr>
          <p:spPr>
            <a:xfrm>
              <a:off x="3056479" y="41037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303F91-4942-40BB-A851-5B78F9BFC391}"/>
                </a:ext>
              </a:extLst>
            </p:cNvPr>
            <p:cNvSpPr txBox="1"/>
            <p:nvPr/>
          </p:nvSpPr>
          <p:spPr>
            <a:xfrm>
              <a:off x="2446761" y="323138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D1FB147-FD54-42DB-A342-8F8FB9188920}"/>
                </a:ext>
              </a:extLst>
            </p:cNvPr>
            <p:cNvSpPr txBox="1"/>
            <p:nvPr/>
          </p:nvSpPr>
          <p:spPr>
            <a:xfrm>
              <a:off x="3124074" y="237645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4A5DA4-C735-41FE-A1BE-CA76AE12A298}"/>
                </a:ext>
              </a:extLst>
            </p:cNvPr>
            <p:cNvSpPr txBox="1"/>
            <p:nvPr/>
          </p:nvSpPr>
          <p:spPr>
            <a:xfrm>
              <a:off x="3841899" y="16531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215432A-5158-4C4B-B298-37A7107D7878}"/>
                </a:ext>
              </a:extLst>
            </p:cNvPr>
            <p:cNvSpPr txBox="1"/>
            <p:nvPr/>
          </p:nvSpPr>
          <p:spPr>
            <a:xfrm>
              <a:off x="5948302" y="1507223"/>
              <a:ext cx="14230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Become A Better Mentor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9743520-AFCC-431A-9A7E-58F37A0E9AA8}"/>
                </a:ext>
              </a:extLst>
            </p:cNvPr>
            <p:cNvSpPr txBox="1"/>
            <p:nvPr/>
          </p:nvSpPr>
          <p:spPr>
            <a:xfrm>
              <a:off x="6612416" y="2332546"/>
              <a:ext cx="121694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Build Stronger Connections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C2E5613-26CA-424C-A358-7F5DA7B6720B}"/>
                </a:ext>
              </a:extLst>
            </p:cNvPr>
            <p:cNvSpPr txBox="1"/>
            <p:nvPr/>
          </p:nvSpPr>
          <p:spPr>
            <a:xfrm>
              <a:off x="7194606" y="3162245"/>
              <a:ext cx="14230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Develop Active Listening Skills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082B040-72F2-4957-9FD0-896FB6BF4A5C}"/>
                </a:ext>
              </a:extLst>
            </p:cNvPr>
            <p:cNvSpPr txBox="1"/>
            <p:nvPr/>
          </p:nvSpPr>
          <p:spPr>
            <a:xfrm>
              <a:off x="6507377" y="3971968"/>
              <a:ext cx="12562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Make Smarter Decisions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BD3D1A5-B2BE-4FC6-95CD-6A7AD6A51665}"/>
                </a:ext>
              </a:extLst>
            </p:cNvPr>
            <p:cNvSpPr txBox="1"/>
            <p:nvPr/>
          </p:nvSpPr>
          <p:spPr>
            <a:xfrm>
              <a:off x="5835592" y="4821643"/>
              <a:ext cx="105378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Show More Confidence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A7C04F8-A621-44E6-9237-D6C4E0CAF359}"/>
                </a:ext>
              </a:extLst>
            </p:cNvPr>
            <p:cNvSpPr txBox="1"/>
            <p:nvPr/>
          </p:nvSpPr>
          <p:spPr>
            <a:xfrm>
              <a:off x="1661728" y="4831934"/>
              <a:ext cx="15277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Have Better Time Management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8CDFFD3-5BD4-431D-8FA9-528380AFB73D}"/>
                </a:ext>
              </a:extLst>
            </p:cNvPr>
            <p:cNvSpPr txBox="1"/>
            <p:nvPr/>
          </p:nvSpPr>
          <p:spPr>
            <a:xfrm>
              <a:off x="935548" y="4008427"/>
              <a:ext cx="15893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Find More Efficient Processes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B973508-559A-4120-822B-7720DBCDC64A}"/>
                </a:ext>
              </a:extLst>
            </p:cNvPr>
            <p:cNvSpPr txBox="1"/>
            <p:nvPr/>
          </p:nvSpPr>
          <p:spPr>
            <a:xfrm>
              <a:off x="245071" y="3144314"/>
              <a:ext cx="16962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Be More Adaptable to Change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179E38E-6E3A-47D3-BDB2-ED2546CC6B04}"/>
                </a:ext>
              </a:extLst>
            </p:cNvPr>
            <p:cNvSpPr txBox="1"/>
            <p:nvPr/>
          </p:nvSpPr>
          <p:spPr>
            <a:xfrm>
              <a:off x="1168474" y="2285068"/>
              <a:ext cx="1355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Focus More on Self-discipline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1C4BF4E-18F1-4AAE-A02D-21CC10993D40}"/>
                </a:ext>
              </a:extLst>
            </p:cNvPr>
            <p:cNvSpPr txBox="1"/>
            <p:nvPr/>
          </p:nvSpPr>
          <p:spPr>
            <a:xfrm>
              <a:off x="1888921" y="1513138"/>
              <a:ext cx="13993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R="0" lvl="0" algn="r" rtl="0">
                <a:spcBef>
                  <a:spcPts val="0"/>
                </a:spcBef>
                <a:spcAft>
                  <a:spcPts val="0"/>
                </a:spcAft>
              </a:pPr>
              <a:r>
                <a:rPr lang="en-US" sz="1400" i="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Accept Responsibilities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52EB44F-C2FA-4E82-9032-5211DE6D9AA4}"/>
                </a:ext>
              </a:extLst>
            </p:cNvPr>
            <p:cNvSpPr txBox="1"/>
            <p:nvPr/>
          </p:nvSpPr>
          <p:spPr>
            <a:xfrm>
              <a:off x="3733339" y="3763024"/>
              <a:ext cx="16453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o-RO" b="1" dirty="0"/>
                <a:t>Leadership Goals</a:t>
              </a:r>
              <a:endParaRPr lang="en-US" b="1" dirty="0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93F2969-D5ED-4B1A-A968-433C814C91CB}"/>
                </a:ext>
              </a:extLst>
            </p:cNvPr>
            <p:cNvGrpSpPr/>
            <p:nvPr/>
          </p:nvGrpSpPr>
          <p:grpSpPr>
            <a:xfrm>
              <a:off x="4031691" y="2413039"/>
              <a:ext cx="1048621" cy="1299737"/>
              <a:chOff x="-1880019" y="1488404"/>
              <a:chExt cx="1048621" cy="1299737"/>
            </a:xfrm>
          </p:grpSpPr>
          <p:sp>
            <p:nvSpPr>
              <p:cNvPr id="61" name="Graphic 3">
                <a:extLst>
                  <a:ext uri="{FF2B5EF4-FFF2-40B4-BE49-F238E27FC236}">
                    <a16:creationId xmlns:a16="http://schemas.microsoft.com/office/drawing/2014/main" id="{C01011C3-17AB-4E8C-8F1C-0281F3D9A780}"/>
                  </a:ext>
                </a:extLst>
              </p:cNvPr>
              <p:cNvSpPr/>
              <p:nvPr/>
            </p:nvSpPr>
            <p:spPr>
              <a:xfrm>
                <a:off x="-1880019" y="1626706"/>
                <a:ext cx="1048621" cy="1161435"/>
              </a:xfrm>
              <a:custGeom>
                <a:avLst/>
                <a:gdLst>
                  <a:gd name="connsiteX0" fmla="*/ 382192 w 930032"/>
                  <a:gd name="connsiteY0" fmla="*/ 182520 h 1167396"/>
                  <a:gd name="connsiteX1" fmla="*/ 369799 w 930032"/>
                  <a:gd name="connsiteY1" fmla="*/ 185750 h 1167396"/>
                  <a:gd name="connsiteX2" fmla="*/ 366205 w 930032"/>
                  <a:gd name="connsiteY2" fmla="*/ 189930 h 1167396"/>
                  <a:gd name="connsiteX3" fmla="*/ 365069 w 930032"/>
                  <a:gd name="connsiteY3" fmla="*/ 196579 h 1167396"/>
                  <a:gd name="connsiteX4" fmla="*/ 376800 w 930032"/>
                  <a:gd name="connsiteY4" fmla="*/ 225362 h 1167396"/>
                  <a:gd name="connsiteX5" fmla="*/ 376895 w 930032"/>
                  <a:gd name="connsiteY5" fmla="*/ 225552 h 1167396"/>
                  <a:gd name="connsiteX6" fmla="*/ 401586 w 930032"/>
                  <a:gd name="connsiteY6" fmla="*/ 264973 h 1167396"/>
                  <a:gd name="connsiteX7" fmla="*/ 434696 w 930032"/>
                  <a:gd name="connsiteY7" fmla="*/ 308670 h 1167396"/>
                  <a:gd name="connsiteX8" fmla="*/ 481997 w 930032"/>
                  <a:gd name="connsiteY8" fmla="*/ 327763 h 1167396"/>
                  <a:gd name="connsiteX9" fmla="*/ 532042 w 930032"/>
                  <a:gd name="connsiteY9" fmla="*/ 307815 h 1167396"/>
                  <a:gd name="connsiteX10" fmla="*/ 566193 w 930032"/>
                  <a:gd name="connsiteY10" fmla="*/ 261079 h 1167396"/>
                  <a:gd name="connsiteX11" fmla="*/ 594006 w 930032"/>
                  <a:gd name="connsiteY11" fmla="*/ 215103 h 1167396"/>
                  <a:gd name="connsiteX12" fmla="*/ 599872 w 930032"/>
                  <a:gd name="connsiteY12" fmla="*/ 190595 h 1167396"/>
                  <a:gd name="connsiteX13" fmla="*/ 590884 w 930032"/>
                  <a:gd name="connsiteY13" fmla="*/ 186225 h 1167396"/>
                  <a:gd name="connsiteX14" fmla="*/ 587479 w 930032"/>
                  <a:gd name="connsiteY14" fmla="*/ 186225 h 1167396"/>
                  <a:gd name="connsiteX15" fmla="*/ 583600 w 930032"/>
                  <a:gd name="connsiteY15" fmla="*/ 186510 h 1167396"/>
                  <a:gd name="connsiteX16" fmla="*/ 581424 w 930032"/>
                  <a:gd name="connsiteY16" fmla="*/ 186415 h 1167396"/>
                  <a:gd name="connsiteX17" fmla="*/ 573761 w 930032"/>
                  <a:gd name="connsiteY17" fmla="*/ 186035 h 1167396"/>
                  <a:gd name="connsiteX18" fmla="*/ 583316 w 930032"/>
                  <a:gd name="connsiteY18" fmla="*/ 143764 h 1167396"/>
                  <a:gd name="connsiteX19" fmla="*/ 385220 w 930032"/>
                  <a:gd name="connsiteY19" fmla="*/ 133220 h 1167396"/>
                  <a:gd name="connsiteX20" fmla="*/ 390612 w 930032"/>
                  <a:gd name="connsiteY20" fmla="*/ 183090 h 1167396"/>
                  <a:gd name="connsiteX21" fmla="*/ 382192 w 930032"/>
                  <a:gd name="connsiteY21" fmla="*/ 182520 h 1167396"/>
                  <a:gd name="connsiteX22" fmla="*/ 382192 w 930032"/>
                  <a:gd name="connsiteY22" fmla="*/ 182520 h 1167396"/>
                  <a:gd name="connsiteX23" fmla="*/ 382192 w 930032"/>
                  <a:gd name="connsiteY23" fmla="*/ 182520 h 1167396"/>
                  <a:gd name="connsiteX24" fmla="*/ 382192 w 930032"/>
                  <a:gd name="connsiteY24" fmla="*/ 182520 h 1167396"/>
                  <a:gd name="connsiteX25" fmla="*/ 469605 w 930032"/>
                  <a:gd name="connsiteY25" fmla="*/ 845659 h 1167396"/>
                  <a:gd name="connsiteX26" fmla="*/ 536488 w 930032"/>
                  <a:gd name="connsiteY26" fmla="*/ 912818 h 1167396"/>
                  <a:gd name="connsiteX27" fmla="*/ 469605 w 930032"/>
                  <a:gd name="connsiteY27" fmla="*/ 979977 h 1167396"/>
                  <a:gd name="connsiteX28" fmla="*/ 402721 w 930032"/>
                  <a:gd name="connsiteY28" fmla="*/ 912818 h 1167396"/>
                  <a:gd name="connsiteX29" fmla="*/ 469605 w 930032"/>
                  <a:gd name="connsiteY29" fmla="*/ 845659 h 1167396"/>
                  <a:gd name="connsiteX30" fmla="*/ 469605 w 930032"/>
                  <a:gd name="connsiteY30" fmla="*/ 845659 h 1167396"/>
                  <a:gd name="connsiteX31" fmla="*/ 103778 w 930032"/>
                  <a:gd name="connsiteY31" fmla="*/ 561538 h 1167396"/>
                  <a:gd name="connsiteX32" fmla="*/ 100184 w 930032"/>
                  <a:gd name="connsiteY32" fmla="*/ 561823 h 1167396"/>
                  <a:gd name="connsiteX33" fmla="*/ 96589 w 930032"/>
                  <a:gd name="connsiteY33" fmla="*/ 561538 h 1167396"/>
                  <a:gd name="connsiteX34" fmla="*/ 47869 w 930032"/>
                  <a:gd name="connsiteY34" fmla="*/ 561538 h 1167396"/>
                  <a:gd name="connsiteX35" fmla="*/ 46260 w 930032"/>
                  <a:gd name="connsiteY35" fmla="*/ 562013 h 1167396"/>
                  <a:gd name="connsiteX36" fmla="*/ 45882 w 930032"/>
                  <a:gd name="connsiteY36" fmla="*/ 562393 h 1167396"/>
                  <a:gd name="connsiteX37" fmla="*/ 45031 w 930032"/>
                  <a:gd name="connsiteY37" fmla="*/ 564388 h 1167396"/>
                  <a:gd name="connsiteX38" fmla="*/ 45031 w 930032"/>
                  <a:gd name="connsiteY38" fmla="*/ 674198 h 1167396"/>
                  <a:gd name="connsiteX39" fmla="*/ 45504 w 930032"/>
                  <a:gd name="connsiteY39" fmla="*/ 675813 h 1167396"/>
                  <a:gd name="connsiteX40" fmla="*/ 45882 w 930032"/>
                  <a:gd name="connsiteY40" fmla="*/ 676193 h 1167396"/>
                  <a:gd name="connsiteX41" fmla="*/ 47869 w 930032"/>
                  <a:gd name="connsiteY41" fmla="*/ 677048 h 1167396"/>
                  <a:gd name="connsiteX42" fmla="*/ 108509 w 930032"/>
                  <a:gd name="connsiteY42" fmla="*/ 677048 h 1167396"/>
                  <a:gd name="connsiteX43" fmla="*/ 111630 w 930032"/>
                  <a:gd name="connsiteY43" fmla="*/ 676858 h 1167396"/>
                  <a:gd name="connsiteX44" fmla="*/ 114752 w 930032"/>
                  <a:gd name="connsiteY44" fmla="*/ 677048 h 1167396"/>
                  <a:gd name="connsiteX45" fmla="*/ 826349 w 930032"/>
                  <a:gd name="connsiteY45" fmla="*/ 677048 h 1167396"/>
                  <a:gd name="connsiteX46" fmla="*/ 829471 w 930032"/>
                  <a:gd name="connsiteY46" fmla="*/ 676858 h 1167396"/>
                  <a:gd name="connsiteX47" fmla="*/ 832498 w 930032"/>
                  <a:gd name="connsiteY47" fmla="*/ 677048 h 1167396"/>
                  <a:gd name="connsiteX48" fmla="*/ 881975 w 930032"/>
                  <a:gd name="connsiteY48" fmla="*/ 677048 h 1167396"/>
                  <a:gd name="connsiteX49" fmla="*/ 883962 w 930032"/>
                  <a:gd name="connsiteY49" fmla="*/ 676288 h 1167396"/>
                  <a:gd name="connsiteX50" fmla="*/ 884718 w 930032"/>
                  <a:gd name="connsiteY50" fmla="*/ 674293 h 1167396"/>
                  <a:gd name="connsiteX51" fmla="*/ 884718 w 930032"/>
                  <a:gd name="connsiteY51" fmla="*/ 564388 h 1167396"/>
                  <a:gd name="connsiteX52" fmla="*/ 883867 w 930032"/>
                  <a:gd name="connsiteY52" fmla="*/ 562393 h 1167396"/>
                  <a:gd name="connsiteX53" fmla="*/ 881880 w 930032"/>
                  <a:gd name="connsiteY53" fmla="*/ 561538 h 1167396"/>
                  <a:gd name="connsiteX54" fmla="*/ 103778 w 930032"/>
                  <a:gd name="connsiteY54" fmla="*/ 561538 h 1167396"/>
                  <a:gd name="connsiteX55" fmla="*/ 103778 w 930032"/>
                  <a:gd name="connsiteY55" fmla="*/ 561538 h 1167396"/>
                  <a:gd name="connsiteX56" fmla="*/ 103778 w 930032"/>
                  <a:gd name="connsiteY56" fmla="*/ 561538 h 1167396"/>
                  <a:gd name="connsiteX57" fmla="*/ 77668 w 930032"/>
                  <a:gd name="connsiteY57" fmla="*/ 516227 h 1167396"/>
                  <a:gd name="connsiteX58" fmla="*/ 77668 w 930032"/>
                  <a:gd name="connsiteY58" fmla="*/ 340302 h 1167396"/>
                  <a:gd name="connsiteX59" fmla="*/ 83439 w 930032"/>
                  <a:gd name="connsiteY59" fmla="*/ 325103 h 1167396"/>
                  <a:gd name="connsiteX60" fmla="*/ 147768 w 930032"/>
                  <a:gd name="connsiteY60" fmla="*/ 243885 h 1167396"/>
                  <a:gd name="connsiteX61" fmla="*/ 136984 w 930032"/>
                  <a:gd name="connsiteY61" fmla="*/ 206648 h 1167396"/>
                  <a:gd name="connsiteX62" fmla="*/ 206043 w 930032"/>
                  <a:gd name="connsiteY62" fmla="*/ 137304 h 1167396"/>
                  <a:gd name="connsiteX63" fmla="*/ 275103 w 930032"/>
                  <a:gd name="connsiteY63" fmla="*/ 206648 h 1167396"/>
                  <a:gd name="connsiteX64" fmla="*/ 206043 w 930032"/>
                  <a:gd name="connsiteY64" fmla="*/ 275992 h 1167396"/>
                  <a:gd name="connsiteX65" fmla="*/ 183055 w 930032"/>
                  <a:gd name="connsiteY65" fmla="*/ 272003 h 1167396"/>
                  <a:gd name="connsiteX66" fmla="*/ 122793 w 930032"/>
                  <a:gd name="connsiteY66" fmla="*/ 348091 h 1167396"/>
                  <a:gd name="connsiteX67" fmla="*/ 122793 w 930032"/>
                  <a:gd name="connsiteY67" fmla="*/ 516227 h 1167396"/>
                  <a:gd name="connsiteX68" fmla="*/ 218625 w 930032"/>
                  <a:gd name="connsiteY68" fmla="*/ 516227 h 1167396"/>
                  <a:gd name="connsiteX69" fmla="*/ 217206 w 930032"/>
                  <a:gd name="connsiteY69" fmla="*/ 508818 h 1167396"/>
                  <a:gd name="connsiteX70" fmla="*/ 280211 w 930032"/>
                  <a:gd name="connsiteY70" fmla="*/ 385898 h 1167396"/>
                  <a:gd name="connsiteX71" fmla="*/ 405464 w 930032"/>
                  <a:gd name="connsiteY71" fmla="*/ 346191 h 1167396"/>
                  <a:gd name="connsiteX72" fmla="*/ 418141 w 930032"/>
                  <a:gd name="connsiteY72" fmla="*/ 312849 h 1167396"/>
                  <a:gd name="connsiteX73" fmla="*/ 418425 w 930032"/>
                  <a:gd name="connsiteY73" fmla="*/ 311899 h 1167396"/>
                  <a:gd name="connsiteX74" fmla="*/ 389760 w 930032"/>
                  <a:gd name="connsiteY74" fmla="*/ 272193 h 1167396"/>
                  <a:gd name="connsiteX75" fmla="*/ 365069 w 930032"/>
                  <a:gd name="connsiteY75" fmla="*/ 232771 h 1167396"/>
                  <a:gd name="connsiteX76" fmla="*/ 351068 w 930032"/>
                  <a:gd name="connsiteY76" fmla="*/ 196769 h 1167396"/>
                  <a:gd name="connsiteX77" fmla="*/ 353528 w 930032"/>
                  <a:gd name="connsiteY77" fmla="*/ 183850 h 1167396"/>
                  <a:gd name="connsiteX78" fmla="*/ 362042 w 930032"/>
                  <a:gd name="connsiteY78" fmla="*/ 173971 h 1167396"/>
                  <a:gd name="connsiteX79" fmla="*/ 368002 w 930032"/>
                  <a:gd name="connsiteY79" fmla="*/ 170931 h 1167396"/>
                  <a:gd name="connsiteX80" fmla="*/ 366867 w 930032"/>
                  <a:gd name="connsiteY80" fmla="*/ 100067 h 1167396"/>
                  <a:gd name="connsiteX81" fmla="*/ 369894 w 930032"/>
                  <a:gd name="connsiteY81" fmla="*/ 84014 h 1167396"/>
                  <a:gd name="connsiteX82" fmla="*/ 438386 w 930032"/>
                  <a:gd name="connsiteY82" fmla="*/ 17235 h 1167396"/>
                  <a:gd name="connsiteX83" fmla="*/ 463361 w 930032"/>
                  <a:gd name="connsiteY83" fmla="*/ 41 h 1167396"/>
                  <a:gd name="connsiteX84" fmla="*/ 578870 w 930032"/>
                  <a:gd name="connsiteY84" fmla="*/ 51147 h 1167396"/>
                  <a:gd name="connsiteX85" fmla="*/ 600534 w 930032"/>
                  <a:gd name="connsiteY85" fmla="*/ 173401 h 1167396"/>
                  <a:gd name="connsiteX86" fmla="*/ 600534 w 930032"/>
                  <a:gd name="connsiteY86" fmla="*/ 173401 h 1167396"/>
                  <a:gd name="connsiteX87" fmla="*/ 613589 w 930032"/>
                  <a:gd name="connsiteY87" fmla="*/ 186890 h 1167396"/>
                  <a:gd name="connsiteX88" fmla="*/ 606872 w 930032"/>
                  <a:gd name="connsiteY88" fmla="*/ 220707 h 1167396"/>
                  <a:gd name="connsiteX89" fmla="*/ 606872 w 930032"/>
                  <a:gd name="connsiteY89" fmla="*/ 220707 h 1167396"/>
                  <a:gd name="connsiteX90" fmla="*/ 606494 w 930032"/>
                  <a:gd name="connsiteY90" fmla="*/ 221467 h 1167396"/>
                  <a:gd name="connsiteX91" fmla="*/ 578397 w 930032"/>
                  <a:gd name="connsiteY91" fmla="*/ 268013 h 1167396"/>
                  <a:gd name="connsiteX92" fmla="*/ 541881 w 930032"/>
                  <a:gd name="connsiteY92" fmla="*/ 317694 h 1167396"/>
                  <a:gd name="connsiteX93" fmla="*/ 541124 w 930032"/>
                  <a:gd name="connsiteY93" fmla="*/ 318359 h 1167396"/>
                  <a:gd name="connsiteX94" fmla="*/ 545665 w 930032"/>
                  <a:gd name="connsiteY94" fmla="*/ 325008 h 1167396"/>
                  <a:gd name="connsiteX95" fmla="*/ 561274 w 930032"/>
                  <a:gd name="connsiteY95" fmla="*/ 346761 h 1167396"/>
                  <a:gd name="connsiteX96" fmla="*/ 685297 w 930032"/>
                  <a:gd name="connsiteY96" fmla="*/ 385708 h 1167396"/>
                  <a:gd name="connsiteX97" fmla="*/ 740450 w 930032"/>
                  <a:gd name="connsiteY97" fmla="*/ 508628 h 1167396"/>
                  <a:gd name="connsiteX98" fmla="*/ 739031 w 930032"/>
                  <a:gd name="connsiteY98" fmla="*/ 516037 h 1167396"/>
                  <a:gd name="connsiteX99" fmla="*/ 882069 w 930032"/>
                  <a:gd name="connsiteY99" fmla="*/ 516037 h 1167396"/>
                  <a:gd name="connsiteX100" fmla="*/ 915937 w 930032"/>
                  <a:gd name="connsiteY100" fmla="*/ 530191 h 1167396"/>
                  <a:gd name="connsiteX101" fmla="*/ 930033 w 930032"/>
                  <a:gd name="connsiteY101" fmla="*/ 564198 h 1167396"/>
                  <a:gd name="connsiteX102" fmla="*/ 930033 w 930032"/>
                  <a:gd name="connsiteY102" fmla="*/ 674008 h 1167396"/>
                  <a:gd name="connsiteX103" fmla="*/ 915937 w 930032"/>
                  <a:gd name="connsiteY103" fmla="*/ 707920 h 1167396"/>
                  <a:gd name="connsiteX104" fmla="*/ 915842 w 930032"/>
                  <a:gd name="connsiteY104" fmla="*/ 708015 h 1167396"/>
                  <a:gd name="connsiteX105" fmla="*/ 882069 w 930032"/>
                  <a:gd name="connsiteY105" fmla="*/ 722169 h 1167396"/>
                  <a:gd name="connsiteX106" fmla="*/ 851986 w 930032"/>
                  <a:gd name="connsiteY106" fmla="*/ 722169 h 1167396"/>
                  <a:gd name="connsiteX107" fmla="*/ 851986 w 930032"/>
                  <a:gd name="connsiteY107" fmla="*/ 1130919 h 1167396"/>
                  <a:gd name="connsiteX108" fmla="*/ 841296 w 930032"/>
                  <a:gd name="connsiteY108" fmla="*/ 1156662 h 1167396"/>
                  <a:gd name="connsiteX109" fmla="*/ 815659 w 930032"/>
                  <a:gd name="connsiteY109" fmla="*/ 1167396 h 1167396"/>
                  <a:gd name="connsiteX110" fmla="*/ 125632 w 930032"/>
                  <a:gd name="connsiteY110" fmla="*/ 1167396 h 1167396"/>
                  <a:gd name="connsiteX111" fmla="*/ 99900 w 930032"/>
                  <a:gd name="connsiteY111" fmla="*/ 1156662 h 1167396"/>
                  <a:gd name="connsiteX112" fmla="*/ 98197 w 930032"/>
                  <a:gd name="connsiteY112" fmla="*/ 1154667 h 1167396"/>
                  <a:gd name="connsiteX113" fmla="*/ 89210 w 930032"/>
                  <a:gd name="connsiteY113" fmla="*/ 1130729 h 1167396"/>
                  <a:gd name="connsiteX114" fmla="*/ 89210 w 930032"/>
                  <a:gd name="connsiteY114" fmla="*/ 722169 h 1167396"/>
                  <a:gd name="connsiteX115" fmla="*/ 47869 w 930032"/>
                  <a:gd name="connsiteY115" fmla="*/ 722169 h 1167396"/>
                  <a:gd name="connsiteX116" fmla="*/ 14001 w 930032"/>
                  <a:gd name="connsiteY116" fmla="*/ 708015 h 1167396"/>
                  <a:gd name="connsiteX117" fmla="*/ 12487 w 930032"/>
                  <a:gd name="connsiteY117" fmla="*/ 706306 h 1167396"/>
                  <a:gd name="connsiteX118" fmla="*/ 0 w 930032"/>
                  <a:gd name="connsiteY118" fmla="*/ 674198 h 1167396"/>
                  <a:gd name="connsiteX119" fmla="*/ 0 w 930032"/>
                  <a:gd name="connsiteY119" fmla="*/ 564388 h 1167396"/>
                  <a:gd name="connsiteX120" fmla="*/ 14096 w 930032"/>
                  <a:gd name="connsiteY120" fmla="*/ 530381 h 1167396"/>
                  <a:gd name="connsiteX121" fmla="*/ 15799 w 930032"/>
                  <a:gd name="connsiteY121" fmla="*/ 528766 h 1167396"/>
                  <a:gd name="connsiteX122" fmla="*/ 47869 w 930032"/>
                  <a:gd name="connsiteY122" fmla="*/ 516227 h 1167396"/>
                  <a:gd name="connsiteX123" fmla="*/ 77668 w 930032"/>
                  <a:gd name="connsiteY123" fmla="*/ 516227 h 1167396"/>
                  <a:gd name="connsiteX124" fmla="*/ 77668 w 930032"/>
                  <a:gd name="connsiteY124" fmla="*/ 516227 h 1167396"/>
                  <a:gd name="connsiteX125" fmla="*/ 77668 w 930032"/>
                  <a:gd name="connsiteY125" fmla="*/ 516227 h 1167396"/>
                  <a:gd name="connsiteX126" fmla="*/ 134146 w 930032"/>
                  <a:gd name="connsiteY126" fmla="*/ 722264 h 1167396"/>
                  <a:gd name="connsiteX127" fmla="*/ 134146 w 930032"/>
                  <a:gd name="connsiteY127" fmla="*/ 1122180 h 1167396"/>
                  <a:gd name="connsiteX128" fmla="*/ 806766 w 930032"/>
                  <a:gd name="connsiteY128" fmla="*/ 1122180 h 1167396"/>
                  <a:gd name="connsiteX129" fmla="*/ 806766 w 930032"/>
                  <a:gd name="connsiteY129" fmla="*/ 722264 h 1167396"/>
                  <a:gd name="connsiteX130" fmla="*/ 134146 w 930032"/>
                  <a:gd name="connsiteY130" fmla="*/ 722264 h 1167396"/>
                  <a:gd name="connsiteX131" fmla="*/ 134146 w 930032"/>
                  <a:gd name="connsiteY131" fmla="*/ 722264 h 1167396"/>
                  <a:gd name="connsiteX132" fmla="*/ 431858 w 930032"/>
                  <a:gd name="connsiteY132" fmla="*/ 390268 h 1167396"/>
                  <a:gd name="connsiteX133" fmla="*/ 431858 w 930032"/>
                  <a:gd name="connsiteY133" fmla="*/ 345431 h 1167396"/>
                  <a:gd name="connsiteX134" fmla="*/ 474902 w 930032"/>
                  <a:gd name="connsiteY134" fmla="*/ 365380 h 1167396"/>
                  <a:gd name="connsiteX135" fmla="*/ 484268 w 930032"/>
                  <a:gd name="connsiteY135" fmla="*/ 363860 h 1167396"/>
                  <a:gd name="connsiteX136" fmla="*/ 530717 w 930032"/>
                  <a:gd name="connsiteY136" fmla="*/ 342867 h 1167396"/>
                  <a:gd name="connsiteX137" fmla="*/ 529109 w 930032"/>
                  <a:gd name="connsiteY137" fmla="*/ 392357 h 1167396"/>
                  <a:gd name="connsiteX138" fmla="*/ 500445 w 930032"/>
                  <a:gd name="connsiteY138" fmla="*/ 381813 h 1167396"/>
                  <a:gd name="connsiteX139" fmla="*/ 498458 w 930032"/>
                  <a:gd name="connsiteY139" fmla="*/ 389508 h 1167396"/>
                  <a:gd name="connsiteX140" fmla="*/ 518325 w 930032"/>
                  <a:gd name="connsiteY140" fmla="*/ 484310 h 1167396"/>
                  <a:gd name="connsiteX141" fmla="*/ 553233 w 930032"/>
                  <a:gd name="connsiteY141" fmla="*/ 360250 h 1167396"/>
                  <a:gd name="connsiteX142" fmla="*/ 533461 w 930032"/>
                  <a:gd name="connsiteY142" fmla="*/ 333463 h 1167396"/>
                  <a:gd name="connsiteX143" fmla="*/ 529488 w 930032"/>
                  <a:gd name="connsiteY143" fmla="*/ 327668 h 1167396"/>
                  <a:gd name="connsiteX144" fmla="*/ 481997 w 930032"/>
                  <a:gd name="connsiteY144" fmla="*/ 341727 h 1167396"/>
                  <a:gd name="connsiteX145" fmla="*/ 429966 w 930032"/>
                  <a:gd name="connsiteY145" fmla="*/ 323013 h 1167396"/>
                  <a:gd name="connsiteX146" fmla="*/ 414830 w 930032"/>
                  <a:gd name="connsiteY146" fmla="*/ 358350 h 1167396"/>
                  <a:gd name="connsiteX147" fmla="*/ 413411 w 930032"/>
                  <a:gd name="connsiteY147" fmla="*/ 359870 h 1167396"/>
                  <a:gd name="connsiteX148" fmla="*/ 450495 w 930032"/>
                  <a:gd name="connsiteY148" fmla="*/ 484310 h 1167396"/>
                  <a:gd name="connsiteX149" fmla="*/ 470361 w 930032"/>
                  <a:gd name="connsiteY149" fmla="*/ 389508 h 1167396"/>
                  <a:gd name="connsiteX150" fmla="*/ 466483 w 930032"/>
                  <a:gd name="connsiteY150" fmla="*/ 376874 h 1167396"/>
                  <a:gd name="connsiteX151" fmla="*/ 431858 w 930032"/>
                  <a:gd name="connsiteY151" fmla="*/ 390268 h 1167396"/>
                  <a:gd name="connsiteX152" fmla="*/ 431858 w 930032"/>
                  <a:gd name="connsiteY152" fmla="*/ 390268 h 1167396"/>
                  <a:gd name="connsiteX153" fmla="*/ 431858 w 930032"/>
                  <a:gd name="connsiteY153" fmla="*/ 390268 h 1167396"/>
                  <a:gd name="connsiteX0" fmla="*/ 382192 w 930033"/>
                  <a:gd name="connsiteY0" fmla="*/ 166500 h 1151376"/>
                  <a:gd name="connsiteX1" fmla="*/ 369799 w 930033"/>
                  <a:gd name="connsiteY1" fmla="*/ 169730 h 1151376"/>
                  <a:gd name="connsiteX2" fmla="*/ 366205 w 930033"/>
                  <a:gd name="connsiteY2" fmla="*/ 173910 h 1151376"/>
                  <a:gd name="connsiteX3" fmla="*/ 365069 w 930033"/>
                  <a:gd name="connsiteY3" fmla="*/ 180559 h 1151376"/>
                  <a:gd name="connsiteX4" fmla="*/ 376800 w 930033"/>
                  <a:gd name="connsiteY4" fmla="*/ 209342 h 1151376"/>
                  <a:gd name="connsiteX5" fmla="*/ 376895 w 930033"/>
                  <a:gd name="connsiteY5" fmla="*/ 209532 h 1151376"/>
                  <a:gd name="connsiteX6" fmla="*/ 401586 w 930033"/>
                  <a:gd name="connsiteY6" fmla="*/ 248953 h 1151376"/>
                  <a:gd name="connsiteX7" fmla="*/ 434696 w 930033"/>
                  <a:gd name="connsiteY7" fmla="*/ 292650 h 1151376"/>
                  <a:gd name="connsiteX8" fmla="*/ 481997 w 930033"/>
                  <a:gd name="connsiteY8" fmla="*/ 311743 h 1151376"/>
                  <a:gd name="connsiteX9" fmla="*/ 532042 w 930033"/>
                  <a:gd name="connsiteY9" fmla="*/ 291795 h 1151376"/>
                  <a:gd name="connsiteX10" fmla="*/ 566193 w 930033"/>
                  <a:gd name="connsiteY10" fmla="*/ 245059 h 1151376"/>
                  <a:gd name="connsiteX11" fmla="*/ 594006 w 930033"/>
                  <a:gd name="connsiteY11" fmla="*/ 199083 h 1151376"/>
                  <a:gd name="connsiteX12" fmla="*/ 599872 w 930033"/>
                  <a:gd name="connsiteY12" fmla="*/ 174575 h 1151376"/>
                  <a:gd name="connsiteX13" fmla="*/ 590884 w 930033"/>
                  <a:gd name="connsiteY13" fmla="*/ 170205 h 1151376"/>
                  <a:gd name="connsiteX14" fmla="*/ 587479 w 930033"/>
                  <a:gd name="connsiteY14" fmla="*/ 170205 h 1151376"/>
                  <a:gd name="connsiteX15" fmla="*/ 583600 w 930033"/>
                  <a:gd name="connsiteY15" fmla="*/ 170490 h 1151376"/>
                  <a:gd name="connsiteX16" fmla="*/ 581424 w 930033"/>
                  <a:gd name="connsiteY16" fmla="*/ 170395 h 1151376"/>
                  <a:gd name="connsiteX17" fmla="*/ 573761 w 930033"/>
                  <a:gd name="connsiteY17" fmla="*/ 170015 h 1151376"/>
                  <a:gd name="connsiteX18" fmla="*/ 583316 w 930033"/>
                  <a:gd name="connsiteY18" fmla="*/ 127744 h 1151376"/>
                  <a:gd name="connsiteX19" fmla="*/ 385220 w 930033"/>
                  <a:gd name="connsiteY19" fmla="*/ 117200 h 1151376"/>
                  <a:gd name="connsiteX20" fmla="*/ 390612 w 930033"/>
                  <a:gd name="connsiteY20" fmla="*/ 167070 h 1151376"/>
                  <a:gd name="connsiteX21" fmla="*/ 382192 w 930033"/>
                  <a:gd name="connsiteY21" fmla="*/ 166500 h 1151376"/>
                  <a:gd name="connsiteX22" fmla="*/ 382192 w 930033"/>
                  <a:gd name="connsiteY22" fmla="*/ 166500 h 1151376"/>
                  <a:gd name="connsiteX23" fmla="*/ 382192 w 930033"/>
                  <a:gd name="connsiteY23" fmla="*/ 166500 h 1151376"/>
                  <a:gd name="connsiteX24" fmla="*/ 382192 w 930033"/>
                  <a:gd name="connsiteY24" fmla="*/ 166500 h 1151376"/>
                  <a:gd name="connsiteX25" fmla="*/ 469605 w 930033"/>
                  <a:gd name="connsiteY25" fmla="*/ 829639 h 1151376"/>
                  <a:gd name="connsiteX26" fmla="*/ 536488 w 930033"/>
                  <a:gd name="connsiteY26" fmla="*/ 896798 h 1151376"/>
                  <a:gd name="connsiteX27" fmla="*/ 469605 w 930033"/>
                  <a:gd name="connsiteY27" fmla="*/ 963957 h 1151376"/>
                  <a:gd name="connsiteX28" fmla="*/ 402721 w 930033"/>
                  <a:gd name="connsiteY28" fmla="*/ 896798 h 1151376"/>
                  <a:gd name="connsiteX29" fmla="*/ 469605 w 930033"/>
                  <a:gd name="connsiteY29" fmla="*/ 829639 h 1151376"/>
                  <a:gd name="connsiteX30" fmla="*/ 469605 w 930033"/>
                  <a:gd name="connsiteY30" fmla="*/ 829639 h 1151376"/>
                  <a:gd name="connsiteX31" fmla="*/ 103778 w 930033"/>
                  <a:gd name="connsiteY31" fmla="*/ 545518 h 1151376"/>
                  <a:gd name="connsiteX32" fmla="*/ 100184 w 930033"/>
                  <a:gd name="connsiteY32" fmla="*/ 545803 h 1151376"/>
                  <a:gd name="connsiteX33" fmla="*/ 96589 w 930033"/>
                  <a:gd name="connsiteY33" fmla="*/ 545518 h 1151376"/>
                  <a:gd name="connsiteX34" fmla="*/ 47869 w 930033"/>
                  <a:gd name="connsiteY34" fmla="*/ 545518 h 1151376"/>
                  <a:gd name="connsiteX35" fmla="*/ 46260 w 930033"/>
                  <a:gd name="connsiteY35" fmla="*/ 545993 h 1151376"/>
                  <a:gd name="connsiteX36" fmla="*/ 45882 w 930033"/>
                  <a:gd name="connsiteY36" fmla="*/ 546373 h 1151376"/>
                  <a:gd name="connsiteX37" fmla="*/ 45031 w 930033"/>
                  <a:gd name="connsiteY37" fmla="*/ 548368 h 1151376"/>
                  <a:gd name="connsiteX38" fmla="*/ 45031 w 930033"/>
                  <a:gd name="connsiteY38" fmla="*/ 658178 h 1151376"/>
                  <a:gd name="connsiteX39" fmla="*/ 45504 w 930033"/>
                  <a:gd name="connsiteY39" fmla="*/ 659793 h 1151376"/>
                  <a:gd name="connsiteX40" fmla="*/ 45882 w 930033"/>
                  <a:gd name="connsiteY40" fmla="*/ 660173 h 1151376"/>
                  <a:gd name="connsiteX41" fmla="*/ 47869 w 930033"/>
                  <a:gd name="connsiteY41" fmla="*/ 661028 h 1151376"/>
                  <a:gd name="connsiteX42" fmla="*/ 108509 w 930033"/>
                  <a:gd name="connsiteY42" fmla="*/ 661028 h 1151376"/>
                  <a:gd name="connsiteX43" fmla="*/ 111630 w 930033"/>
                  <a:gd name="connsiteY43" fmla="*/ 660838 h 1151376"/>
                  <a:gd name="connsiteX44" fmla="*/ 114752 w 930033"/>
                  <a:gd name="connsiteY44" fmla="*/ 661028 h 1151376"/>
                  <a:gd name="connsiteX45" fmla="*/ 826349 w 930033"/>
                  <a:gd name="connsiteY45" fmla="*/ 661028 h 1151376"/>
                  <a:gd name="connsiteX46" fmla="*/ 829471 w 930033"/>
                  <a:gd name="connsiteY46" fmla="*/ 660838 h 1151376"/>
                  <a:gd name="connsiteX47" fmla="*/ 832498 w 930033"/>
                  <a:gd name="connsiteY47" fmla="*/ 661028 h 1151376"/>
                  <a:gd name="connsiteX48" fmla="*/ 881975 w 930033"/>
                  <a:gd name="connsiteY48" fmla="*/ 661028 h 1151376"/>
                  <a:gd name="connsiteX49" fmla="*/ 883962 w 930033"/>
                  <a:gd name="connsiteY49" fmla="*/ 660268 h 1151376"/>
                  <a:gd name="connsiteX50" fmla="*/ 884718 w 930033"/>
                  <a:gd name="connsiteY50" fmla="*/ 658273 h 1151376"/>
                  <a:gd name="connsiteX51" fmla="*/ 884718 w 930033"/>
                  <a:gd name="connsiteY51" fmla="*/ 548368 h 1151376"/>
                  <a:gd name="connsiteX52" fmla="*/ 883867 w 930033"/>
                  <a:gd name="connsiteY52" fmla="*/ 546373 h 1151376"/>
                  <a:gd name="connsiteX53" fmla="*/ 881880 w 930033"/>
                  <a:gd name="connsiteY53" fmla="*/ 545518 h 1151376"/>
                  <a:gd name="connsiteX54" fmla="*/ 103778 w 930033"/>
                  <a:gd name="connsiteY54" fmla="*/ 545518 h 1151376"/>
                  <a:gd name="connsiteX55" fmla="*/ 103778 w 930033"/>
                  <a:gd name="connsiteY55" fmla="*/ 545518 h 1151376"/>
                  <a:gd name="connsiteX56" fmla="*/ 103778 w 930033"/>
                  <a:gd name="connsiteY56" fmla="*/ 545518 h 1151376"/>
                  <a:gd name="connsiteX57" fmla="*/ 77668 w 930033"/>
                  <a:gd name="connsiteY57" fmla="*/ 500207 h 1151376"/>
                  <a:gd name="connsiteX58" fmla="*/ 77668 w 930033"/>
                  <a:gd name="connsiteY58" fmla="*/ 324282 h 1151376"/>
                  <a:gd name="connsiteX59" fmla="*/ 83439 w 930033"/>
                  <a:gd name="connsiteY59" fmla="*/ 309083 h 1151376"/>
                  <a:gd name="connsiteX60" fmla="*/ 147768 w 930033"/>
                  <a:gd name="connsiteY60" fmla="*/ 227865 h 1151376"/>
                  <a:gd name="connsiteX61" fmla="*/ 136984 w 930033"/>
                  <a:gd name="connsiteY61" fmla="*/ 190628 h 1151376"/>
                  <a:gd name="connsiteX62" fmla="*/ 206043 w 930033"/>
                  <a:gd name="connsiteY62" fmla="*/ 121284 h 1151376"/>
                  <a:gd name="connsiteX63" fmla="*/ 275103 w 930033"/>
                  <a:gd name="connsiteY63" fmla="*/ 190628 h 1151376"/>
                  <a:gd name="connsiteX64" fmla="*/ 206043 w 930033"/>
                  <a:gd name="connsiteY64" fmla="*/ 259972 h 1151376"/>
                  <a:gd name="connsiteX65" fmla="*/ 183055 w 930033"/>
                  <a:gd name="connsiteY65" fmla="*/ 255983 h 1151376"/>
                  <a:gd name="connsiteX66" fmla="*/ 122793 w 930033"/>
                  <a:gd name="connsiteY66" fmla="*/ 332071 h 1151376"/>
                  <a:gd name="connsiteX67" fmla="*/ 122793 w 930033"/>
                  <a:gd name="connsiteY67" fmla="*/ 500207 h 1151376"/>
                  <a:gd name="connsiteX68" fmla="*/ 218625 w 930033"/>
                  <a:gd name="connsiteY68" fmla="*/ 500207 h 1151376"/>
                  <a:gd name="connsiteX69" fmla="*/ 217206 w 930033"/>
                  <a:gd name="connsiteY69" fmla="*/ 492798 h 1151376"/>
                  <a:gd name="connsiteX70" fmla="*/ 280211 w 930033"/>
                  <a:gd name="connsiteY70" fmla="*/ 369878 h 1151376"/>
                  <a:gd name="connsiteX71" fmla="*/ 405464 w 930033"/>
                  <a:gd name="connsiteY71" fmla="*/ 330171 h 1151376"/>
                  <a:gd name="connsiteX72" fmla="*/ 418141 w 930033"/>
                  <a:gd name="connsiteY72" fmla="*/ 296829 h 1151376"/>
                  <a:gd name="connsiteX73" fmla="*/ 418425 w 930033"/>
                  <a:gd name="connsiteY73" fmla="*/ 295879 h 1151376"/>
                  <a:gd name="connsiteX74" fmla="*/ 389760 w 930033"/>
                  <a:gd name="connsiteY74" fmla="*/ 256173 h 1151376"/>
                  <a:gd name="connsiteX75" fmla="*/ 365069 w 930033"/>
                  <a:gd name="connsiteY75" fmla="*/ 216751 h 1151376"/>
                  <a:gd name="connsiteX76" fmla="*/ 351068 w 930033"/>
                  <a:gd name="connsiteY76" fmla="*/ 180749 h 1151376"/>
                  <a:gd name="connsiteX77" fmla="*/ 353528 w 930033"/>
                  <a:gd name="connsiteY77" fmla="*/ 167830 h 1151376"/>
                  <a:gd name="connsiteX78" fmla="*/ 362042 w 930033"/>
                  <a:gd name="connsiteY78" fmla="*/ 157951 h 1151376"/>
                  <a:gd name="connsiteX79" fmla="*/ 368002 w 930033"/>
                  <a:gd name="connsiteY79" fmla="*/ 154911 h 1151376"/>
                  <a:gd name="connsiteX80" fmla="*/ 366867 w 930033"/>
                  <a:gd name="connsiteY80" fmla="*/ 84047 h 1151376"/>
                  <a:gd name="connsiteX81" fmla="*/ 369894 w 930033"/>
                  <a:gd name="connsiteY81" fmla="*/ 67994 h 1151376"/>
                  <a:gd name="connsiteX82" fmla="*/ 438386 w 930033"/>
                  <a:gd name="connsiteY82" fmla="*/ 1215 h 1151376"/>
                  <a:gd name="connsiteX83" fmla="*/ 578870 w 930033"/>
                  <a:gd name="connsiteY83" fmla="*/ 35127 h 1151376"/>
                  <a:gd name="connsiteX84" fmla="*/ 600534 w 930033"/>
                  <a:gd name="connsiteY84" fmla="*/ 157381 h 1151376"/>
                  <a:gd name="connsiteX85" fmla="*/ 600534 w 930033"/>
                  <a:gd name="connsiteY85" fmla="*/ 157381 h 1151376"/>
                  <a:gd name="connsiteX86" fmla="*/ 613589 w 930033"/>
                  <a:gd name="connsiteY86" fmla="*/ 170870 h 1151376"/>
                  <a:gd name="connsiteX87" fmla="*/ 606872 w 930033"/>
                  <a:gd name="connsiteY87" fmla="*/ 204687 h 1151376"/>
                  <a:gd name="connsiteX88" fmla="*/ 606872 w 930033"/>
                  <a:gd name="connsiteY88" fmla="*/ 204687 h 1151376"/>
                  <a:gd name="connsiteX89" fmla="*/ 606494 w 930033"/>
                  <a:gd name="connsiteY89" fmla="*/ 205447 h 1151376"/>
                  <a:gd name="connsiteX90" fmla="*/ 578397 w 930033"/>
                  <a:gd name="connsiteY90" fmla="*/ 251993 h 1151376"/>
                  <a:gd name="connsiteX91" fmla="*/ 541881 w 930033"/>
                  <a:gd name="connsiteY91" fmla="*/ 301674 h 1151376"/>
                  <a:gd name="connsiteX92" fmla="*/ 541124 w 930033"/>
                  <a:gd name="connsiteY92" fmla="*/ 302339 h 1151376"/>
                  <a:gd name="connsiteX93" fmla="*/ 545665 w 930033"/>
                  <a:gd name="connsiteY93" fmla="*/ 308988 h 1151376"/>
                  <a:gd name="connsiteX94" fmla="*/ 561274 w 930033"/>
                  <a:gd name="connsiteY94" fmla="*/ 330741 h 1151376"/>
                  <a:gd name="connsiteX95" fmla="*/ 685297 w 930033"/>
                  <a:gd name="connsiteY95" fmla="*/ 369688 h 1151376"/>
                  <a:gd name="connsiteX96" fmla="*/ 740450 w 930033"/>
                  <a:gd name="connsiteY96" fmla="*/ 492608 h 1151376"/>
                  <a:gd name="connsiteX97" fmla="*/ 739031 w 930033"/>
                  <a:gd name="connsiteY97" fmla="*/ 500017 h 1151376"/>
                  <a:gd name="connsiteX98" fmla="*/ 882069 w 930033"/>
                  <a:gd name="connsiteY98" fmla="*/ 500017 h 1151376"/>
                  <a:gd name="connsiteX99" fmla="*/ 915937 w 930033"/>
                  <a:gd name="connsiteY99" fmla="*/ 514171 h 1151376"/>
                  <a:gd name="connsiteX100" fmla="*/ 930033 w 930033"/>
                  <a:gd name="connsiteY100" fmla="*/ 548178 h 1151376"/>
                  <a:gd name="connsiteX101" fmla="*/ 930033 w 930033"/>
                  <a:gd name="connsiteY101" fmla="*/ 657988 h 1151376"/>
                  <a:gd name="connsiteX102" fmla="*/ 915937 w 930033"/>
                  <a:gd name="connsiteY102" fmla="*/ 691900 h 1151376"/>
                  <a:gd name="connsiteX103" fmla="*/ 915842 w 930033"/>
                  <a:gd name="connsiteY103" fmla="*/ 691995 h 1151376"/>
                  <a:gd name="connsiteX104" fmla="*/ 882069 w 930033"/>
                  <a:gd name="connsiteY104" fmla="*/ 706149 h 1151376"/>
                  <a:gd name="connsiteX105" fmla="*/ 851986 w 930033"/>
                  <a:gd name="connsiteY105" fmla="*/ 706149 h 1151376"/>
                  <a:gd name="connsiteX106" fmla="*/ 851986 w 930033"/>
                  <a:gd name="connsiteY106" fmla="*/ 1114899 h 1151376"/>
                  <a:gd name="connsiteX107" fmla="*/ 841296 w 930033"/>
                  <a:gd name="connsiteY107" fmla="*/ 1140642 h 1151376"/>
                  <a:gd name="connsiteX108" fmla="*/ 815659 w 930033"/>
                  <a:gd name="connsiteY108" fmla="*/ 1151376 h 1151376"/>
                  <a:gd name="connsiteX109" fmla="*/ 125632 w 930033"/>
                  <a:gd name="connsiteY109" fmla="*/ 1151376 h 1151376"/>
                  <a:gd name="connsiteX110" fmla="*/ 99900 w 930033"/>
                  <a:gd name="connsiteY110" fmla="*/ 1140642 h 1151376"/>
                  <a:gd name="connsiteX111" fmla="*/ 98197 w 930033"/>
                  <a:gd name="connsiteY111" fmla="*/ 1138647 h 1151376"/>
                  <a:gd name="connsiteX112" fmla="*/ 89210 w 930033"/>
                  <a:gd name="connsiteY112" fmla="*/ 1114709 h 1151376"/>
                  <a:gd name="connsiteX113" fmla="*/ 89210 w 930033"/>
                  <a:gd name="connsiteY113" fmla="*/ 706149 h 1151376"/>
                  <a:gd name="connsiteX114" fmla="*/ 47869 w 930033"/>
                  <a:gd name="connsiteY114" fmla="*/ 706149 h 1151376"/>
                  <a:gd name="connsiteX115" fmla="*/ 14001 w 930033"/>
                  <a:gd name="connsiteY115" fmla="*/ 691995 h 1151376"/>
                  <a:gd name="connsiteX116" fmla="*/ 12487 w 930033"/>
                  <a:gd name="connsiteY116" fmla="*/ 690286 h 1151376"/>
                  <a:gd name="connsiteX117" fmla="*/ 0 w 930033"/>
                  <a:gd name="connsiteY117" fmla="*/ 658178 h 1151376"/>
                  <a:gd name="connsiteX118" fmla="*/ 0 w 930033"/>
                  <a:gd name="connsiteY118" fmla="*/ 548368 h 1151376"/>
                  <a:gd name="connsiteX119" fmla="*/ 14096 w 930033"/>
                  <a:gd name="connsiteY119" fmla="*/ 514361 h 1151376"/>
                  <a:gd name="connsiteX120" fmla="*/ 15799 w 930033"/>
                  <a:gd name="connsiteY120" fmla="*/ 512746 h 1151376"/>
                  <a:gd name="connsiteX121" fmla="*/ 47869 w 930033"/>
                  <a:gd name="connsiteY121" fmla="*/ 500207 h 1151376"/>
                  <a:gd name="connsiteX122" fmla="*/ 77668 w 930033"/>
                  <a:gd name="connsiteY122" fmla="*/ 500207 h 1151376"/>
                  <a:gd name="connsiteX123" fmla="*/ 77668 w 930033"/>
                  <a:gd name="connsiteY123" fmla="*/ 500207 h 1151376"/>
                  <a:gd name="connsiteX124" fmla="*/ 77668 w 930033"/>
                  <a:gd name="connsiteY124" fmla="*/ 500207 h 1151376"/>
                  <a:gd name="connsiteX125" fmla="*/ 134146 w 930033"/>
                  <a:gd name="connsiteY125" fmla="*/ 706244 h 1151376"/>
                  <a:gd name="connsiteX126" fmla="*/ 134146 w 930033"/>
                  <a:gd name="connsiteY126" fmla="*/ 1106160 h 1151376"/>
                  <a:gd name="connsiteX127" fmla="*/ 806766 w 930033"/>
                  <a:gd name="connsiteY127" fmla="*/ 1106160 h 1151376"/>
                  <a:gd name="connsiteX128" fmla="*/ 806766 w 930033"/>
                  <a:gd name="connsiteY128" fmla="*/ 706244 h 1151376"/>
                  <a:gd name="connsiteX129" fmla="*/ 134146 w 930033"/>
                  <a:gd name="connsiteY129" fmla="*/ 706244 h 1151376"/>
                  <a:gd name="connsiteX130" fmla="*/ 134146 w 930033"/>
                  <a:gd name="connsiteY130" fmla="*/ 706244 h 1151376"/>
                  <a:gd name="connsiteX131" fmla="*/ 431858 w 930033"/>
                  <a:gd name="connsiteY131" fmla="*/ 374248 h 1151376"/>
                  <a:gd name="connsiteX132" fmla="*/ 431858 w 930033"/>
                  <a:gd name="connsiteY132" fmla="*/ 329411 h 1151376"/>
                  <a:gd name="connsiteX133" fmla="*/ 474902 w 930033"/>
                  <a:gd name="connsiteY133" fmla="*/ 349360 h 1151376"/>
                  <a:gd name="connsiteX134" fmla="*/ 484268 w 930033"/>
                  <a:gd name="connsiteY134" fmla="*/ 347840 h 1151376"/>
                  <a:gd name="connsiteX135" fmla="*/ 530717 w 930033"/>
                  <a:gd name="connsiteY135" fmla="*/ 326847 h 1151376"/>
                  <a:gd name="connsiteX136" fmla="*/ 529109 w 930033"/>
                  <a:gd name="connsiteY136" fmla="*/ 376337 h 1151376"/>
                  <a:gd name="connsiteX137" fmla="*/ 500445 w 930033"/>
                  <a:gd name="connsiteY137" fmla="*/ 365793 h 1151376"/>
                  <a:gd name="connsiteX138" fmla="*/ 498458 w 930033"/>
                  <a:gd name="connsiteY138" fmla="*/ 373488 h 1151376"/>
                  <a:gd name="connsiteX139" fmla="*/ 518325 w 930033"/>
                  <a:gd name="connsiteY139" fmla="*/ 468290 h 1151376"/>
                  <a:gd name="connsiteX140" fmla="*/ 553233 w 930033"/>
                  <a:gd name="connsiteY140" fmla="*/ 344230 h 1151376"/>
                  <a:gd name="connsiteX141" fmla="*/ 533461 w 930033"/>
                  <a:gd name="connsiteY141" fmla="*/ 317443 h 1151376"/>
                  <a:gd name="connsiteX142" fmla="*/ 529488 w 930033"/>
                  <a:gd name="connsiteY142" fmla="*/ 311648 h 1151376"/>
                  <a:gd name="connsiteX143" fmla="*/ 481997 w 930033"/>
                  <a:gd name="connsiteY143" fmla="*/ 325707 h 1151376"/>
                  <a:gd name="connsiteX144" fmla="*/ 429966 w 930033"/>
                  <a:gd name="connsiteY144" fmla="*/ 306993 h 1151376"/>
                  <a:gd name="connsiteX145" fmla="*/ 414830 w 930033"/>
                  <a:gd name="connsiteY145" fmla="*/ 342330 h 1151376"/>
                  <a:gd name="connsiteX146" fmla="*/ 413411 w 930033"/>
                  <a:gd name="connsiteY146" fmla="*/ 343850 h 1151376"/>
                  <a:gd name="connsiteX147" fmla="*/ 450495 w 930033"/>
                  <a:gd name="connsiteY147" fmla="*/ 468290 h 1151376"/>
                  <a:gd name="connsiteX148" fmla="*/ 470361 w 930033"/>
                  <a:gd name="connsiteY148" fmla="*/ 373488 h 1151376"/>
                  <a:gd name="connsiteX149" fmla="*/ 466483 w 930033"/>
                  <a:gd name="connsiteY149" fmla="*/ 360854 h 1151376"/>
                  <a:gd name="connsiteX150" fmla="*/ 431858 w 930033"/>
                  <a:gd name="connsiteY150" fmla="*/ 374248 h 1151376"/>
                  <a:gd name="connsiteX151" fmla="*/ 431858 w 930033"/>
                  <a:gd name="connsiteY151" fmla="*/ 374248 h 1151376"/>
                  <a:gd name="connsiteX152" fmla="*/ 431858 w 930033"/>
                  <a:gd name="connsiteY152" fmla="*/ 374248 h 1151376"/>
                  <a:gd name="connsiteX0" fmla="*/ 382192 w 930033"/>
                  <a:gd name="connsiteY0" fmla="*/ 134692 h 1119568"/>
                  <a:gd name="connsiteX1" fmla="*/ 369799 w 930033"/>
                  <a:gd name="connsiteY1" fmla="*/ 137922 h 1119568"/>
                  <a:gd name="connsiteX2" fmla="*/ 366205 w 930033"/>
                  <a:gd name="connsiteY2" fmla="*/ 142102 h 1119568"/>
                  <a:gd name="connsiteX3" fmla="*/ 365069 w 930033"/>
                  <a:gd name="connsiteY3" fmla="*/ 148751 h 1119568"/>
                  <a:gd name="connsiteX4" fmla="*/ 376800 w 930033"/>
                  <a:gd name="connsiteY4" fmla="*/ 177534 h 1119568"/>
                  <a:gd name="connsiteX5" fmla="*/ 376895 w 930033"/>
                  <a:gd name="connsiteY5" fmla="*/ 177724 h 1119568"/>
                  <a:gd name="connsiteX6" fmla="*/ 401586 w 930033"/>
                  <a:gd name="connsiteY6" fmla="*/ 217145 h 1119568"/>
                  <a:gd name="connsiteX7" fmla="*/ 434696 w 930033"/>
                  <a:gd name="connsiteY7" fmla="*/ 260842 h 1119568"/>
                  <a:gd name="connsiteX8" fmla="*/ 481997 w 930033"/>
                  <a:gd name="connsiteY8" fmla="*/ 279935 h 1119568"/>
                  <a:gd name="connsiteX9" fmla="*/ 532042 w 930033"/>
                  <a:gd name="connsiteY9" fmla="*/ 259987 h 1119568"/>
                  <a:gd name="connsiteX10" fmla="*/ 566193 w 930033"/>
                  <a:gd name="connsiteY10" fmla="*/ 213251 h 1119568"/>
                  <a:gd name="connsiteX11" fmla="*/ 594006 w 930033"/>
                  <a:gd name="connsiteY11" fmla="*/ 167275 h 1119568"/>
                  <a:gd name="connsiteX12" fmla="*/ 599872 w 930033"/>
                  <a:gd name="connsiteY12" fmla="*/ 142767 h 1119568"/>
                  <a:gd name="connsiteX13" fmla="*/ 590884 w 930033"/>
                  <a:gd name="connsiteY13" fmla="*/ 138397 h 1119568"/>
                  <a:gd name="connsiteX14" fmla="*/ 587479 w 930033"/>
                  <a:gd name="connsiteY14" fmla="*/ 138397 h 1119568"/>
                  <a:gd name="connsiteX15" fmla="*/ 583600 w 930033"/>
                  <a:gd name="connsiteY15" fmla="*/ 138682 h 1119568"/>
                  <a:gd name="connsiteX16" fmla="*/ 581424 w 930033"/>
                  <a:gd name="connsiteY16" fmla="*/ 138587 h 1119568"/>
                  <a:gd name="connsiteX17" fmla="*/ 573761 w 930033"/>
                  <a:gd name="connsiteY17" fmla="*/ 138207 h 1119568"/>
                  <a:gd name="connsiteX18" fmla="*/ 583316 w 930033"/>
                  <a:gd name="connsiteY18" fmla="*/ 95936 h 1119568"/>
                  <a:gd name="connsiteX19" fmla="*/ 385220 w 930033"/>
                  <a:gd name="connsiteY19" fmla="*/ 85392 h 1119568"/>
                  <a:gd name="connsiteX20" fmla="*/ 390612 w 930033"/>
                  <a:gd name="connsiteY20" fmla="*/ 135262 h 1119568"/>
                  <a:gd name="connsiteX21" fmla="*/ 382192 w 930033"/>
                  <a:gd name="connsiteY21" fmla="*/ 134692 h 1119568"/>
                  <a:gd name="connsiteX22" fmla="*/ 382192 w 930033"/>
                  <a:gd name="connsiteY22" fmla="*/ 134692 h 1119568"/>
                  <a:gd name="connsiteX23" fmla="*/ 382192 w 930033"/>
                  <a:gd name="connsiteY23" fmla="*/ 134692 h 1119568"/>
                  <a:gd name="connsiteX24" fmla="*/ 382192 w 930033"/>
                  <a:gd name="connsiteY24" fmla="*/ 134692 h 1119568"/>
                  <a:gd name="connsiteX25" fmla="*/ 469605 w 930033"/>
                  <a:gd name="connsiteY25" fmla="*/ 797831 h 1119568"/>
                  <a:gd name="connsiteX26" fmla="*/ 536488 w 930033"/>
                  <a:gd name="connsiteY26" fmla="*/ 864990 h 1119568"/>
                  <a:gd name="connsiteX27" fmla="*/ 469605 w 930033"/>
                  <a:gd name="connsiteY27" fmla="*/ 932149 h 1119568"/>
                  <a:gd name="connsiteX28" fmla="*/ 402721 w 930033"/>
                  <a:gd name="connsiteY28" fmla="*/ 864990 h 1119568"/>
                  <a:gd name="connsiteX29" fmla="*/ 469605 w 930033"/>
                  <a:gd name="connsiteY29" fmla="*/ 797831 h 1119568"/>
                  <a:gd name="connsiteX30" fmla="*/ 469605 w 930033"/>
                  <a:gd name="connsiteY30" fmla="*/ 797831 h 1119568"/>
                  <a:gd name="connsiteX31" fmla="*/ 103778 w 930033"/>
                  <a:gd name="connsiteY31" fmla="*/ 513710 h 1119568"/>
                  <a:gd name="connsiteX32" fmla="*/ 100184 w 930033"/>
                  <a:gd name="connsiteY32" fmla="*/ 513995 h 1119568"/>
                  <a:gd name="connsiteX33" fmla="*/ 96589 w 930033"/>
                  <a:gd name="connsiteY33" fmla="*/ 513710 h 1119568"/>
                  <a:gd name="connsiteX34" fmla="*/ 47869 w 930033"/>
                  <a:gd name="connsiteY34" fmla="*/ 513710 h 1119568"/>
                  <a:gd name="connsiteX35" fmla="*/ 46260 w 930033"/>
                  <a:gd name="connsiteY35" fmla="*/ 514185 h 1119568"/>
                  <a:gd name="connsiteX36" fmla="*/ 45882 w 930033"/>
                  <a:gd name="connsiteY36" fmla="*/ 514565 h 1119568"/>
                  <a:gd name="connsiteX37" fmla="*/ 45031 w 930033"/>
                  <a:gd name="connsiteY37" fmla="*/ 516560 h 1119568"/>
                  <a:gd name="connsiteX38" fmla="*/ 45031 w 930033"/>
                  <a:gd name="connsiteY38" fmla="*/ 626370 h 1119568"/>
                  <a:gd name="connsiteX39" fmla="*/ 45504 w 930033"/>
                  <a:gd name="connsiteY39" fmla="*/ 627985 h 1119568"/>
                  <a:gd name="connsiteX40" fmla="*/ 45882 w 930033"/>
                  <a:gd name="connsiteY40" fmla="*/ 628365 h 1119568"/>
                  <a:gd name="connsiteX41" fmla="*/ 47869 w 930033"/>
                  <a:gd name="connsiteY41" fmla="*/ 629220 h 1119568"/>
                  <a:gd name="connsiteX42" fmla="*/ 108509 w 930033"/>
                  <a:gd name="connsiteY42" fmla="*/ 629220 h 1119568"/>
                  <a:gd name="connsiteX43" fmla="*/ 111630 w 930033"/>
                  <a:gd name="connsiteY43" fmla="*/ 629030 h 1119568"/>
                  <a:gd name="connsiteX44" fmla="*/ 114752 w 930033"/>
                  <a:gd name="connsiteY44" fmla="*/ 629220 h 1119568"/>
                  <a:gd name="connsiteX45" fmla="*/ 826349 w 930033"/>
                  <a:gd name="connsiteY45" fmla="*/ 629220 h 1119568"/>
                  <a:gd name="connsiteX46" fmla="*/ 829471 w 930033"/>
                  <a:gd name="connsiteY46" fmla="*/ 629030 h 1119568"/>
                  <a:gd name="connsiteX47" fmla="*/ 832498 w 930033"/>
                  <a:gd name="connsiteY47" fmla="*/ 629220 h 1119568"/>
                  <a:gd name="connsiteX48" fmla="*/ 881975 w 930033"/>
                  <a:gd name="connsiteY48" fmla="*/ 629220 h 1119568"/>
                  <a:gd name="connsiteX49" fmla="*/ 883962 w 930033"/>
                  <a:gd name="connsiteY49" fmla="*/ 628460 h 1119568"/>
                  <a:gd name="connsiteX50" fmla="*/ 884718 w 930033"/>
                  <a:gd name="connsiteY50" fmla="*/ 626465 h 1119568"/>
                  <a:gd name="connsiteX51" fmla="*/ 884718 w 930033"/>
                  <a:gd name="connsiteY51" fmla="*/ 516560 h 1119568"/>
                  <a:gd name="connsiteX52" fmla="*/ 883867 w 930033"/>
                  <a:gd name="connsiteY52" fmla="*/ 514565 h 1119568"/>
                  <a:gd name="connsiteX53" fmla="*/ 881880 w 930033"/>
                  <a:gd name="connsiteY53" fmla="*/ 513710 h 1119568"/>
                  <a:gd name="connsiteX54" fmla="*/ 103778 w 930033"/>
                  <a:gd name="connsiteY54" fmla="*/ 513710 h 1119568"/>
                  <a:gd name="connsiteX55" fmla="*/ 103778 w 930033"/>
                  <a:gd name="connsiteY55" fmla="*/ 513710 h 1119568"/>
                  <a:gd name="connsiteX56" fmla="*/ 103778 w 930033"/>
                  <a:gd name="connsiteY56" fmla="*/ 513710 h 1119568"/>
                  <a:gd name="connsiteX57" fmla="*/ 77668 w 930033"/>
                  <a:gd name="connsiteY57" fmla="*/ 468399 h 1119568"/>
                  <a:gd name="connsiteX58" fmla="*/ 77668 w 930033"/>
                  <a:gd name="connsiteY58" fmla="*/ 292474 h 1119568"/>
                  <a:gd name="connsiteX59" fmla="*/ 83439 w 930033"/>
                  <a:gd name="connsiteY59" fmla="*/ 277275 h 1119568"/>
                  <a:gd name="connsiteX60" fmla="*/ 147768 w 930033"/>
                  <a:gd name="connsiteY60" fmla="*/ 196057 h 1119568"/>
                  <a:gd name="connsiteX61" fmla="*/ 136984 w 930033"/>
                  <a:gd name="connsiteY61" fmla="*/ 158820 h 1119568"/>
                  <a:gd name="connsiteX62" fmla="*/ 206043 w 930033"/>
                  <a:gd name="connsiteY62" fmla="*/ 89476 h 1119568"/>
                  <a:gd name="connsiteX63" fmla="*/ 275103 w 930033"/>
                  <a:gd name="connsiteY63" fmla="*/ 158820 h 1119568"/>
                  <a:gd name="connsiteX64" fmla="*/ 206043 w 930033"/>
                  <a:gd name="connsiteY64" fmla="*/ 228164 h 1119568"/>
                  <a:gd name="connsiteX65" fmla="*/ 183055 w 930033"/>
                  <a:gd name="connsiteY65" fmla="*/ 224175 h 1119568"/>
                  <a:gd name="connsiteX66" fmla="*/ 122793 w 930033"/>
                  <a:gd name="connsiteY66" fmla="*/ 300263 h 1119568"/>
                  <a:gd name="connsiteX67" fmla="*/ 122793 w 930033"/>
                  <a:gd name="connsiteY67" fmla="*/ 468399 h 1119568"/>
                  <a:gd name="connsiteX68" fmla="*/ 218625 w 930033"/>
                  <a:gd name="connsiteY68" fmla="*/ 468399 h 1119568"/>
                  <a:gd name="connsiteX69" fmla="*/ 217206 w 930033"/>
                  <a:gd name="connsiteY69" fmla="*/ 460990 h 1119568"/>
                  <a:gd name="connsiteX70" fmla="*/ 280211 w 930033"/>
                  <a:gd name="connsiteY70" fmla="*/ 338070 h 1119568"/>
                  <a:gd name="connsiteX71" fmla="*/ 405464 w 930033"/>
                  <a:gd name="connsiteY71" fmla="*/ 298363 h 1119568"/>
                  <a:gd name="connsiteX72" fmla="*/ 418141 w 930033"/>
                  <a:gd name="connsiteY72" fmla="*/ 265021 h 1119568"/>
                  <a:gd name="connsiteX73" fmla="*/ 418425 w 930033"/>
                  <a:gd name="connsiteY73" fmla="*/ 264071 h 1119568"/>
                  <a:gd name="connsiteX74" fmla="*/ 389760 w 930033"/>
                  <a:gd name="connsiteY74" fmla="*/ 224365 h 1119568"/>
                  <a:gd name="connsiteX75" fmla="*/ 365069 w 930033"/>
                  <a:gd name="connsiteY75" fmla="*/ 184943 h 1119568"/>
                  <a:gd name="connsiteX76" fmla="*/ 351068 w 930033"/>
                  <a:gd name="connsiteY76" fmla="*/ 148941 h 1119568"/>
                  <a:gd name="connsiteX77" fmla="*/ 353528 w 930033"/>
                  <a:gd name="connsiteY77" fmla="*/ 136022 h 1119568"/>
                  <a:gd name="connsiteX78" fmla="*/ 362042 w 930033"/>
                  <a:gd name="connsiteY78" fmla="*/ 126143 h 1119568"/>
                  <a:gd name="connsiteX79" fmla="*/ 368002 w 930033"/>
                  <a:gd name="connsiteY79" fmla="*/ 123103 h 1119568"/>
                  <a:gd name="connsiteX80" fmla="*/ 366867 w 930033"/>
                  <a:gd name="connsiteY80" fmla="*/ 52239 h 1119568"/>
                  <a:gd name="connsiteX81" fmla="*/ 369894 w 930033"/>
                  <a:gd name="connsiteY81" fmla="*/ 36186 h 1119568"/>
                  <a:gd name="connsiteX82" fmla="*/ 578870 w 930033"/>
                  <a:gd name="connsiteY82" fmla="*/ 3319 h 1119568"/>
                  <a:gd name="connsiteX83" fmla="*/ 600534 w 930033"/>
                  <a:gd name="connsiteY83" fmla="*/ 125573 h 1119568"/>
                  <a:gd name="connsiteX84" fmla="*/ 600534 w 930033"/>
                  <a:gd name="connsiteY84" fmla="*/ 125573 h 1119568"/>
                  <a:gd name="connsiteX85" fmla="*/ 613589 w 930033"/>
                  <a:gd name="connsiteY85" fmla="*/ 139062 h 1119568"/>
                  <a:gd name="connsiteX86" fmla="*/ 606872 w 930033"/>
                  <a:gd name="connsiteY86" fmla="*/ 172879 h 1119568"/>
                  <a:gd name="connsiteX87" fmla="*/ 606872 w 930033"/>
                  <a:gd name="connsiteY87" fmla="*/ 172879 h 1119568"/>
                  <a:gd name="connsiteX88" fmla="*/ 606494 w 930033"/>
                  <a:gd name="connsiteY88" fmla="*/ 173639 h 1119568"/>
                  <a:gd name="connsiteX89" fmla="*/ 578397 w 930033"/>
                  <a:gd name="connsiteY89" fmla="*/ 220185 h 1119568"/>
                  <a:gd name="connsiteX90" fmla="*/ 541881 w 930033"/>
                  <a:gd name="connsiteY90" fmla="*/ 269866 h 1119568"/>
                  <a:gd name="connsiteX91" fmla="*/ 541124 w 930033"/>
                  <a:gd name="connsiteY91" fmla="*/ 270531 h 1119568"/>
                  <a:gd name="connsiteX92" fmla="*/ 545665 w 930033"/>
                  <a:gd name="connsiteY92" fmla="*/ 277180 h 1119568"/>
                  <a:gd name="connsiteX93" fmla="*/ 561274 w 930033"/>
                  <a:gd name="connsiteY93" fmla="*/ 298933 h 1119568"/>
                  <a:gd name="connsiteX94" fmla="*/ 685297 w 930033"/>
                  <a:gd name="connsiteY94" fmla="*/ 337880 h 1119568"/>
                  <a:gd name="connsiteX95" fmla="*/ 740450 w 930033"/>
                  <a:gd name="connsiteY95" fmla="*/ 460800 h 1119568"/>
                  <a:gd name="connsiteX96" fmla="*/ 739031 w 930033"/>
                  <a:gd name="connsiteY96" fmla="*/ 468209 h 1119568"/>
                  <a:gd name="connsiteX97" fmla="*/ 882069 w 930033"/>
                  <a:gd name="connsiteY97" fmla="*/ 468209 h 1119568"/>
                  <a:gd name="connsiteX98" fmla="*/ 915937 w 930033"/>
                  <a:gd name="connsiteY98" fmla="*/ 482363 h 1119568"/>
                  <a:gd name="connsiteX99" fmla="*/ 930033 w 930033"/>
                  <a:gd name="connsiteY99" fmla="*/ 516370 h 1119568"/>
                  <a:gd name="connsiteX100" fmla="*/ 930033 w 930033"/>
                  <a:gd name="connsiteY100" fmla="*/ 626180 h 1119568"/>
                  <a:gd name="connsiteX101" fmla="*/ 915937 w 930033"/>
                  <a:gd name="connsiteY101" fmla="*/ 660092 h 1119568"/>
                  <a:gd name="connsiteX102" fmla="*/ 915842 w 930033"/>
                  <a:gd name="connsiteY102" fmla="*/ 660187 h 1119568"/>
                  <a:gd name="connsiteX103" fmla="*/ 882069 w 930033"/>
                  <a:gd name="connsiteY103" fmla="*/ 674341 h 1119568"/>
                  <a:gd name="connsiteX104" fmla="*/ 851986 w 930033"/>
                  <a:gd name="connsiteY104" fmla="*/ 674341 h 1119568"/>
                  <a:gd name="connsiteX105" fmla="*/ 851986 w 930033"/>
                  <a:gd name="connsiteY105" fmla="*/ 1083091 h 1119568"/>
                  <a:gd name="connsiteX106" fmla="*/ 841296 w 930033"/>
                  <a:gd name="connsiteY106" fmla="*/ 1108834 h 1119568"/>
                  <a:gd name="connsiteX107" fmla="*/ 815659 w 930033"/>
                  <a:gd name="connsiteY107" fmla="*/ 1119568 h 1119568"/>
                  <a:gd name="connsiteX108" fmla="*/ 125632 w 930033"/>
                  <a:gd name="connsiteY108" fmla="*/ 1119568 h 1119568"/>
                  <a:gd name="connsiteX109" fmla="*/ 99900 w 930033"/>
                  <a:gd name="connsiteY109" fmla="*/ 1108834 h 1119568"/>
                  <a:gd name="connsiteX110" fmla="*/ 98197 w 930033"/>
                  <a:gd name="connsiteY110" fmla="*/ 1106839 h 1119568"/>
                  <a:gd name="connsiteX111" fmla="*/ 89210 w 930033"/>
                  <a:gd name="connsiteY111" fmla="*/ 1082901 h 1119568"/>
                  <a:gd name="connsiteX112" fmla="*/ 89210 w 930033"/>
                  <a:gd name="connsiteY112" fmla="*/ 674341 h 1119568"/>
                  <a:gd name="connsiteX113" fmla="*/ 47869 w 930033"/>
                  <a:gd name="connsiteY113" fmla="*/ 674341 h 1119568"/>
                  <a:gd name="connsiteX114" fmla="*/ 14001 w 930033"/>
                  <a:gd name="connsiteY114" fmla="*/ 660187 h 1119568"/>
                  <a:gd name="connsiteX115" fmla="*/ 12487 w 930033"/>
                  <a:gd name="connsiteY115" fmla="*/ 658478 h 1119568"/>
                  <a:gd name="connsiteX116" fmla="*/ 0 w 930033"/>
                  <a:gd name="connsiteY116" fmla="*/ 626370 h 1119568"/>
                  <a:gd name="connsiteX117" fmla="*/ 0 w 930033"/>
                  <a:gd name="connsiteY117" fmla="*/ 516560 h 1119568"/>
                  <a:gd name="connsiteX118" fmla="*/ 14096 w 930033"/>
                  <a:gd name="connsiteY118" fmla="*/ 482553 h 1119568"/>
                  <a:gd name="connsiteX119" fmla="*/ 15799 w 930033"/>
                  <a:gd name="connsiteY119" fmla="*/ 480938 h 1119568"/>
                  <a:gd name="connsiteX120" fmla="*/ 47869 w 930033"/>
                  <a:gd name="connsiteY120" fmla="*/ 468399 h 1119568"/>
                  <a:gd name="connsiteX121" fmla="*/ 77668 w 930033"/>
                  <a:gd name="connsiteY121" fmla="*/ 468399 h 1119568"/>
                  <a:gd name="connsiteX122" fmla="*/ 77668 w 930033"/>
                  <a:gd name="connsiteY122" fmla="*/ 468399 h 1119568"/>
                  <a:gd name="connsiteX123" fmla="*/ 77668 w 930033"/>
                  <a:gd name="connsiteY123" fmla="*/ 468399 h 1119568"/>
                  <a:gd name="connsiteX124" fmla="*/ 134146 w 930033"/>
                  <a:gd name="connsiteY124" fmla="*/ 674436 h 1119568"/>
                  <a:gd name="connsiteX125" fmla="*/ 134146 w 930033"/>
                  <a:gd name="connsiteY125" fmla="*/ 1074352 h 1119568"/>
                  <a:gd name="connsiteX126" fmla="*/ 806766 w 930033"/>
                  <a:gd name="connsiteY126" fmla="*/ 1074352 h 1119568"/>
                  <a:gd name="connsiteX127" fmla="*/ 806766 w 930033"/>
                  <a:gd name="connsiteY127" fmla="*/ 674436 h 1119568"/>
                  <a:gd name="connsiteX128" fmla="*/ 134146 w 930033"/>
                  <a:gd name="connsiteY128" fmla="*/ 674436 h 1119568"/>
                  <a:gd name="connsiteX129" fmla="*/ 134146 w 930033"/>
                  <a:gd name="connsiteY129" fmla="*/ 674436 h 1119568"/>
                  <a:gd name="connsiteX130" fmla="*/ 431858 w 930033"/>
                  <a:gd name="connsiteY130" fmla="*/ 342440 h 1119568"/>
                  <a:gd name="connsiteX131" fmla="*/ 431858 w 930033"/>
                  <a:gd name="connsiteY131" fmla="*/ 297603 h 1119568"/>
                  <a:gd name="connsiteX132" fmla="*/ 474902 w 930033"/>
                  <a:gd name="connsiteY132" fmla="*/ 317552 h 1119568"/>
                  <a:gd name="connsiteX133" fmla="*/ 484268 w 930033"/>
                  <a:gd name="connsiteY133" fmla="*/ 316032 h 1119568"/>
                  <a:gd name="connsiteX134" fmla="*/ 530717 w 930033"/>
                  <a:gd name="connsiteY134" fmla="*/ 295039 h 1119568"/>
                  <a:gd name="connsiteX135" fmla="*/ 529109 w 930033"/>
                  <a:gd name="connsiteY135" fmla="*/ 344529 h 1119568"/>
                  <a:gd name="connsiteX136" fmla="*/ 500445 w 930033"/>
                  <a:gd name="connsiteY136" fmla="*/ 333985 h 1119568"/>
                  <a:gd name="connsiteX137" fmla="*/ 498458 w 930033"/>
                  <a:gd name="connsiteY137" fmla="*/ 341680 h 1119568"/>
                  <a:gd name="connsiteX138" fmla="*/ 518325 w 930033"/>
                  <a:gd name="connsiteY138" fmla="*/ 436482 h 1119568"/>
                  <a:gd name="connsiteX139" fmla="*/ 553233 w 930033"/>
                  <a:gd name="connsiteY139" fmla="*/ 312422 h 1119568"/>
                  <a:gd name="connsiteX140" fmla="*/ 533461 w 930033"/>
                  <a:gd name="connsiteY140" fmla="*/ 285635 h 1119568"/>
                  <a:gd name="connsiteX141" fmla="*/ 529488 w 930033"/>
                  <a:gd name="connsiteY141" fmla="*/ 279840 h 1119568"/>
                  <a:gd name="connsiteX142" fmla="*/ 481997 w 930033"/>
                  <a:gd name="connsiteY142" fmla="*/ 293899 h 1119568"/>
                  <a:gd name="connsiteX143" fmla="*/ 429966 w 930033"/>
                  <a:gd name="connsiteY143" fmla="*/ 275185 h 1119568"/>
                  <a:gd name="connsiteX144" fmla="*/ 414830 w 930033"/>
                  <a:gd name="connsiteY144" fmla="*/ 310522 h 1119568"/>
                  <a:gd name="connsiteX145" fmla="*/ 413411 w 930033"/>
                  <a:gd name="connsiteY145" fmla="*/ 312042 h 1119568"/>
                  <a:gd name="connsiteX146" fmla="*/ 450495 w 930033"/>
                  <a:gd name="connsiteY146" fmla="*/ 436482 h 1119568"/>
                  <a:gd name="connsiteX147" fmla="*/ 470361 w 930033"/>
                  <a:gd name="connsiteY147" fmla="*/ 341680 h 1119568"/>
                  <a:gd name="connsiteX148" fmla="*/ 466483 w 930033"/>
                  <a:gd name="connsiteY148" fmla="*/ 329046 h 1119568"/>
                  <a:gd name="connsiteX149" fmla="*/ 431858 w 930033"/>
                  <a:gd name="connsiteY149" fmla="*/ 342440 h 1119568"/>
                  <a:gd name="connsiteX150" fmla="*/ 431858 w 930033"/>
                  <a:gd name="connsiteY150" fmla="*/ 342440 h 1119568"/>
                  <a:gd name="connsiteX151" fmla="*/ 431858 w 930033"/>
                  <a:gd name="connsiteY151" fmla="*/ 342440 h 1119568"/>
                  <a:gd name="connsiteX0" fmla="*/ 382192 w 930033"/>
                  <a:gd name="connsiteY0" fmla="*/ 133599 h 1118475"/>
                  <a:gd name="connsiteX1" fmla="*/ 369799 w 930033"/>
                  <a:gd name="connsiteY1" fmla="*/ 136829 h 1118475"/>
                  <a:gd name="connsiteX2" fmla="*/ 366205 w 930033"/>
                  <a:gd name="connsiteY2" fmla="*/ 141009 h 1118475"/>
                  <a:gd name="connsiteX3" fmla="*/ 365069 w 930033"/>
                  <a:gd name="connsiteY3" fmla="*/ 147658 h 1118475"/>
                  <a:gd name="connsiteX4" fmla="*/ 376800 w 930033"/>
                  <a:gd name="connsiteY4" fmla="*/ 176441 h 1118475"/>
                  <a:gd name="connsiteX5" fmla="*/ 376895 w 930033"/>
                  <a:gd name="connsiteY5" fmla="*/ 176631 h 1118475"/>
                  <a:gd name="connsiteX6" fmla="*/ 401586 w 930033"/>
                  <a:gd name="connsiteY6" fmla="*/ 216052 h 1118475"/>
                  <a:gd name="connsiteX7" fmla="*/ 434696 w 930033"/>
                  <a:gd name="connsiteY7" fmla="*/ 259749 h 1118475"/>
                  <a:gd name="connsiteX8" fmla="*/ 481997 w 930033"/>
                  <a:gd name="connsiteY8" fmla="*/ 278842 h 1118475"/>
                  <a:gd name="connsiteX9" fmla="*/ 532042 w 930033"/>
                  <a:gd name="connsiteY9" fmla="*/ 258894 h 1118475"/>
                  <a:gd name="connsiteX10" fmla="*/ 566193 w 930033"/>
                  <a:gd name="connsiteY10" fmla="*/ 212158 h 1118475"/>
                  <a:gd name="connsiteX11" fmla="*/ 594006 w 930033"/>
                  <a:gd name="connsiteY11" fmla="*/ 166182 h 1118475"/>
                  <a:gd name="connsiteX12" fmla="*/ 599872 w 930033"/>
                  <a:gd name="connsiteY12" fmla="*/ 141674 h 1118475"/>
                  <a:gd name="connsiteX13" fmla="*/ 590884 w 930033"/>
                  <a:gd name="connsiteY13" fmla="*/ 137304 h 1118475"/>
                  <a:gd name="connsiteX14" fmla="*/ 587479 w 930033"/>
                  <a:gd name="connsiteY14" fmla="*/ 137304 h 1118475"/>
                  <a:gd name="connsiteX15" fmla="*/ 583600 w 930033"/>
                  <a:gd name="connsiteY15" fmla="*/ 137589 h 1118475"/>
                  <a:gd name="connsiteX16" fmla="*/ 581424 w 930033"/>
                  <a:gd name="connsiteY16" fmla="*/ 137494 h 1118475"/>
                  <a:gd name="connsiteX17" fmla="*/ 573761 w 930033"/>
                  <a:gd name="connsiteY17" fmla="*/ 137114 h 1118475"/>
                  <a:gd name="connsiteX18" fmla="*/ 583316 w 930033"/>
                  <a:gd name="connsiteY18" fmla="*/ 94843 h 1118475"/>
                  <a:gd name="connsiteX19" fmla="*/ 385220 w 930033"/>
                  <a:gd name="connsiteY19" fmla="*/ 84299 h 1118475"/>
                  <a:gd name="connsiteX20" fmla="*/ 390612 w 930033"/>
                  <a:gd name="connsiteY20" fmla="*/ 134169 h 1118475"/>
                  <a:gd name="connsiteX21" fmla="*/ 382192 w 930033"/>
                  <a:gd name="connsiteY21" fmla="*/ 133599 h 1118475"/>
                  <a:gd name="connsiteX22" fmla="*/ 382192 w 930033"/>
                  <a:gd name="connsiteY22" fmla="*/ 133599 h 1118475"/>
                  <a:gd name="connsiteX23" fmla="*/ 382192 w 930033"/>
                  <a:gd name="connsiteY23" fmla="*/ 133599 h 1118475"/>
                  <a:gd name="connsiteX24" fmla="*/ 382192 w 930033"/>
                  <a:gd name="connsiteY24" fmla="*/ 133599 h 1118475"/>
                  <a:gd name="connsiteX25" fmla="*/ 469605 w 930033"/>
                  <a:gd name="connsiteY25" fmla="*/ 796738 h 1118475"/>
                  <a:gd name="connsiteX26" fmla="*/ 536488 w 930033"/>
                  <a:gd name="connsiteY26" fmla="*/ 863897 h 1118475"/>
                  <a:gd name="connsiteX27" fmla="*/ 469605 w 930033"/>
                  <a:gd name="connsiteY27" fmla="*/ 931056 h 1118475"/>
                  <a:gd name="connsiteX28" fmla="*/ 402721 w 930033"/>
                  <a:gd name="connsiteY28" fmla="*/ 863897 h 1118475"/>
                  <a:gd name="connsiteX29" fmla="*/ 469605 w 930033"/>
                  <a:gd name="connsiteY29" fmla="*/ 796738 h 1118475"/>
                  <a:gd name="connsiteX30" fmla="*/ 469605 w 930033"/>
                  <a:gd name="connsiteY30" fmla="*/ 796738 h 1118475"/>
                  <a:gd name="connsiteX31" fmla="*/ 103778 w 930033"/>
                  <a:gd name="connsiteY31" fmla="*/ 512617 h 1118475"/>
                  <a:gd name="connsiteX32" fmla="*/ 100184 w 930033"/>
                  <a:gd name="connsiteY32" fmla="*/ 512902 h 1118475"/>
                  <a:gd name="connsiteX33" fmla="*/ 96589 w 930033"/>
                  <a:gd name="connsiteY33" fmla="*/ 512617 h 1118475"/>
                  <a:gd name="connsiteX34" fmla="*/ 47869 w 930033"/>
                  <a:gd name="connsiteY34" fmla="*/ 512617 h 1118475"/>
                  <a:gd name="connsiteX35" fmla="*/ 46260 w 930033"/>
                  <a:gd name="connsiteY35" fmla="*/ 513092 h 1118475"/>
                  <a:gd name="connsiteX36" fmla="*/ 45882 w 930033"/>
                  <a:gd name="connsiteY36" fmla="*/ 513472 h 1118475"/>
                  <a:gd name="connsiteX37" fmla="*/ 45031 w 930033"/>
                  <a:gd name="connsiteY37" fmla="*/ 515467 h 1118475"/>
                  <a:gd name="connsiteX38" fmla="*/ 45031 w 930033"/>
                  <a:gd name="connsiteY38" fmla="*/ 625277 h 1118475"/>
                  <a:gd name="connsiteX39" fmla="*/ 45504 w 930033"/>
                  <a:gd name="connsiteY39" fmla="*/ 626892 h 1118475"/>
                  <a:gd name="connsiteX40" fmla="*/ 45882 w 930033"/>
                  <a:gd name="connsiteY40" fmla="*/ 627272 h 1118475"/>
                  <a:gd name="connsiteX41" fmla="*/ 47869 w 930033"/>
                  <a:gd name="connsiteY41" fmla="*/ 628127 h 1118475"/>
                  <a:gd name="connsiteX42" fmla="*/ 108509 w 930033"/>
                  <a:gd name="connsiteY42" fmla="*/ 628127 h 1118475"/>
                  <a:gd name="connsiteX43" fmla="*/ 111630 w 930033"/>
                  <a:gd name="connsiteY43" fmla="*/ 627937 h 1118475"/>
                  <a:gd name="connsiteX44" fmla="*/ 114752 w 930033"/>
                  <a:gd name="connsiteY44" fmla="*/ 628127 h 1118475"/>
                  <a:gd name="connsiteX45" fmla="*/ 826349 w 930033"/>
                  <a:gd name="connsiteY45" fmla="*/ 628127 h 1118475"/>
                  <a:gd name="connsiteX46" fmla="*/ 829471 w 930033"/>
                  <a:gd name="connsiteY46" fmla="*/ 627937 h 1118475"/>
                  <a:gd name="connsiteX47" fmla="*/ 832498 w 930033"/>
                  <a:gd name="connsiteY47" fmla="*/ 628127 h 1118475"/>
                  <a:gd name="connsiteX48" fmla="*/ 881975 w 930033"/>
                  <a:gd name="connsiteY48" fmla="*/ 628127 h 1118475"/>
                  <a:gd name="connsiteX49" fmla="*/ 883962 w 930033"/>
                  <a:gd name="connsiteY49" fmla="*/ 627367 h 1118475"/>
                  <a:gd name="connsiteX50" fmla="*/ 884718 w 930033"/>
                  <a:gd name="connsiteY50" fmla="*/ 625372 h 1118475"/>
                  <a:gd name="connsiteX51" fmla="*/ 884718 w 930033"/>
                  <a:gd name="connsiteY51" fmla="*/ 515467 h 1118475"/>
                  <a:gd name="connsiteX52" fmla="*/ 883867 w 930033"/>
                  <a:gd name="connsiteY52" fmla="*/ 513472 h 1118475"/>
                  <a:gd name="connsiteX53" fmla="*/ 881880 w 930033"/>
                  <a:gd name="connsiteY53" fmla="*/ 512617 h 1118475"/>
                  <a:gd name="connsiteX54" fmla="*/ 103778 w 930033"/>
                  <a:gd name="connsiteY54" fmla="*/ 512617 h 1118475"/>
                  <a:gd name="connsiteX55" fmla="*/ 103778 w 930033"/>
                  <a:gd name="connsiteY55" fmla="*/ 512617 h 1118475"/>
                  <a:gd name="connsiteX56" fmla="*/ 103778 w 930033"/>
                  <a:gd name="connsiteY56" fmla="*/ 512617 h 1118475"/>
                  <a:gd name="connsiteX57" fmla="*/ 77668 w 930033"/>
                  <a:gd name="connsiteY57" fmla="*/ 467306 h 1118475"/>
                  <a:gd name="connsiteX58" fmla="*/ 77668 w 930033"/>
                  <a:gd name="connsiteY58" fmla="*/ 291381 h 1118475"/>
                  <a:gd name="connsiteX59" fmla="*/ 83439 w 930033"/>
                  <a:gd name="connsiteY59" fmla="*/ 276182 h 1118475"/>
                  <a:gd name="connsiteX60" fmla="*/ 147768 w 930033"/>
                  <a:gd name="connsiteY60" fmla="*/ 194964 h 1118475"/>
                  <a:gd name="connsiteX61" fmla="*/ 136984 w 930033"/>
                  <a:gd name="connsiteY61" fmla="*/ 157727 h 1118475"/>
                  <a:gd name="connsiteX62" fmla="*/ 206043 w 930033"/>
                  <a:gd name="connsiteY62" fmla="*/ 88383 h 1118475"/>
                  <a:gd name="connsiteX63" fmla="*/ 275103 w 930033"/>
                  <a:gd name="connsiteY63" fmla="*/ 157727 h 1118475"/>
                  <a:gd name="connsiteX64" fmla="*/ 206043 w 930033"/>
                  <a:gd name="connsiteY64" fmla="*/ 227071 h 1118475"/>
                  <a:gd name="connsiteX65" fmla="*/ 183055 w 930033"/>
                  <a:gd name="connsiteY65" fmla="*/ 223082 h 1118475"/>
                  <a:gd name="connsiteX66" fmla="*/ 122793 w 930033"/>
                  <a:gd name="connsiteY66" fmla="*/ 299170 h 1118475"/>
                  <a:gd name="connsiteX67" fmla="*/ 122793 w 930033"/>
                  <a:gd name="connsiteY67" fmla="*/ 467306 h 1118475"/>
                  <a:gd name="connsiteX68" fmla="*/ 218625 w 930033"/>
                  <a:gd name="connsiteY68" fmla="*/ 467306 h 1118475"/>
                  <a:gd name="connsiteX69" fmla="*/ 217206 w 930033"/>
                  <a:gd name="connsiteY69" fmla="*/ 459897 h 1118475"/>
                  <a:gd name="connsiteX70" fmla="*/ 280211 w 930033"/>
                  <a:gd name="connsiteY70" fmla="*/ 336977 h 1118475"/>
                  <a:gd name="connsiteX71" fmla="*/ 405464 w 930033"/>
                  <a:gd name="connsiteY71" fmla="*/ 297270 h 1118475"/>
                  <a:gd name="connsiteX72" fmla="*/ 418141 w 930033"/>
                  <a:gd name="connsiteY72" fmla="*/ 263928 h 1118475"/>
                  <a:gd name="connsiteX73" fmla="*/ 418425 w 930033"/>
                  <a:gd name="connsiteY73" fmla="*/ 262978 h 1118475"/>
                  <a:gd name="connsiteX74" fmla="*/ 389760 w 930033"/>
                  <a:gd name="connsiteY74" fmla="*/ 223272 h 1118475"/>
                  <a:gd name="connsiteX75" fmla="*/ 365069 w 930033"/>
                  <a:gd name="connsiteY75" fmla="*/ 183850 h 1118475"/>
                  <a:gd name="connsiteX76" fmla="*/ 351068 w 930033"/>
                  <a:gd name="connsiteY76" fmla="*/ 147848 h 1118475"/>
                  <a:gd name="connsiteX77" fmla="*/ 353528 w 930033"/>
                  <a:gd name="connsiteY77" fmla="*/ 134929 h 1118475"/>
                  <a:gd name="connsiteX78" fmla="*/ 362042 w 930033"/>
                  <a:gd name="connsiteY78" fmla="*/ 125050 h 1118475"/>
                  <a:gd name="connsiteX79" fmla="*/ 368002 w 930033"/>
                  <a:gd name="connsiteY79" fmla="*/ 122010 h 1118475"/>
                  <a:gd name="connsiteX80" fmla="*/ 366867 w 930033"/>
                  <a:gd name="connsiteY80" fmla="*/ 51146 h 1118475"/>
                  <a:gd name="connsiteX81" fmla="*/ 578870 w 930033"/>
                  <a:gd name="connsiteY81" fmla="*/ 2226 h 1118475"/>
                  <a:gd name="connsiteX82" fmla="*/ 600534 w 930033"/>
                  <a:gd name="connsiteY82" fmla="*/ 124480 h 1118475"/>
                  <a:gd name="connsiteX83" fmla="*/ 600534 w 930033"/>
                  <a:gd name="connsiteY83" fmla="*/ 124480 h 1118475"/>
                  <a:gd name="connsiteX84" fmla="*/ 613589 w 930033"/>
                  <a:gd name="connsiteY84" fmla="*/ 137969 h 1118475"/>
                  <a:gd name="connsiteX85" fmla="*/ 606872 w 930033"/>
                  <a:gd name="connsiteY85" fmla="*/ 171786 h 1118475"/>
                  <a:gd name="connsiteX86" fmla="*/ 606872 w 930033"/>
                  <a:gd name="connsiteY86" fmla="*/ 171786 h 1118475"/>
                  <a:gd name="connsiteX87" fmla="*/ 606494 w 930033"/>
                  <a:gd name="connsiteY87" fmla="*/ 172546 h 1118475"/>
                  <a:gd name="connsiteX88" fmla="*/ 578397 w 930033"/>
                  <a:gd name="connsiteY88" fmla="*/ 219092 h 1118475"/>
                  <a:gd name="connsiteX89" fmla="*/ 541881 w 930033"/>
                  <a:gd name="connsiteY89" fmla="*/ 268773 h 1118475"/>
                  <a:gd name="connsiteX90" fmla="*/ 541124 w 930033"/>
                  <a:gd name="connsiteY90" fmla="*/ 269438 h 1118475"/>
                  <a:gd name="connsiteX91" fmla="*/ 545665 w 930033"/>
                  <a:gd name="connsiteY91" fmla="*/ 276087 h 1118475"/>
                  <a:gd name="connsiteX92" fmla="*/ 561274 w 930033"/>
                  <a:gd name="connsiteY92" fmla="*/ 297840 h 1118475"/>
                  <a:gd name="connsiteX93" fmla="*/ 685297 w 930033"/>
                  <a:gd name="connsiteY93" fmla="*/ 336787 h 1118475"/>
                  <a:gd name="connsiteX94" fmla="*/ 740450 w 930033"/>
                  <a:gd name="connsiteY94" fmla="*/ 459707 h 1118475"/>
                  <a:gd name="connsiteX95" fmla="*/ 739031 w 930033"/>
                  <a:gd name="connsiteY95" fmla="*/ 467116 h 1118475"/>
                  <a:gd name="connsiteX96" fmla="*/ 882069 w 930033"/>
                  <a:gd name="connsiteY96" fmla="*/ 467116 h 1118475"/>
                  <a:gd name="connsiteX97" fmla="*/ 915937 w 930033"/>
                  <a:gd name="connsiteY97" fmla="*/ 481270 h 1118475"/>
                  <a:gd name="connsiteX98" fmla="*/ 930033 w 930033"/>
                  <a:gd name="connsiteY98" fmla="*/ 515277 h 1118475"/>
                  <a:gd name="connsiteX99" fmla="*/ 930033 w 930033"/>
                  <a:gd name="connsiteY99" fmla="*/ 625087 h 1118475"/>
                  <a:gd name="connsiteX100" fmla="*/ 915937 w 930033"/>
                  <a:gd name="connsiteY100" fmla="*/ 658999 h 1118475"/>
                  <a:gd name="connsiteX101" fmla="*/ 915842 w 930033"/>
                  <a:gd name="connsiteY101" fmla="*/ 659094 h 1118475"/>
                  <a:gd name="connsiteX102" fmla="*/ 882069 w 930033"/>
                  <a:gd name="connsiteY102" fmla="*/ 673248 h 1118475"/>
                  <a:gd name="connsiteX103" fmla="*/ 851986 w 930033"/>
                  <a:gd name="connsiteY103" fmla="*/ 673248 h 1118475"/>
                  <a:gd name="connsiteX104" fmla="*/ 851986 w 930033"/>
                  <a:gd name="connsiteY104" fmla="*/ 1081998 h 1118475"/>
                  <a:gd name="connsiteX105" fmla="*/ 841296 w 930033"/>
                  <a:gd name="connsiteY105" fmla="*/ 1107741 h 1118475"/>
                  <a:gd name="connsiteX106" fmla="*/ 815659 w 930033"/>
                  <a:gd name="connsiteY106" fmla="*/ 1118475 h 1118475"/>
                  <a:gd name="connsiteX107" fmla="*/ 125632 w 930033"/>
                  <a:gd name="connsiteY107" fmla="*/ 1118475 h 1118475"/>
                  <a:gd name="connsiteX108" fmla="*/ 99900 w 930033"/>
                  <a:gd name="connsiteY108" fmla="*/ 1107741 h 1118475"/>
                  <a:gd name="connsiteX109" fmla="*/ 98197 w 930033"/>
                  <a:gd name="connsiteY109" fmla="*/ 1105746 h 1118475"/>
                  <a:gd name="connsiteX110" fmla="*/ 89210 w 930033"/>
                  <a:gd name="connsiteY110" fmla="*/ 1081808 h 1118475"/>
                  <a:gd name="connsiteX111" fmla="*/ 89210 w 930033"/>
                  <a:gd name="connsiteY111" fmla="*/ 673248 h 1118475"/>
                  <a:gd name="connsiteX112" fmla="*/ 47869 w 930033"/>
                  <a:gd name="connsiteY112" fmla="*/ 673248 h 1118475"/>
                  <a:gd name="connsiteX113" fmla="*/ 14001 w 930033"/>
                  <a:gd name="connsiteY113" fmla="*/ 659094 h 1118475"/>
                  <a:gd name="connsiteX114" fmla="*/ 12487 w 930033"/>
                  <a:gd name="connsiteY114" fmla="*/ 657385 h 1118475"/>
                  <a:gd name="connsiteX115" fmla="*/ 0 w 930033"/>
                  <a:gd name="connsiteY115" fmla="*/ 625277 h 1118475"/>
                  <a:gd name="connsiteX116" fmla="*/ 0 w 930033"/>
                  <a:gd name="connsiteY116" fmla="*/ 515467 h 1118475"/>
                  <a:gd name="connsiteX117" fmla="*/ 14096 w 930033"/>
                  <a:gd name="connsiteY117" fmla="*/ 481460 h 1118475"/>
                  <a:gd name="connsiteX118" fmla="*/ 15799 w 930033"/>
                  <a:gd name="connsiteY118" fmla="*/ 479845 h 1118475"/>
                  <a:gd name="connsiteX119" fmla="*/ 47869 w 930033"/>
                  <a:gd name="connsiteY119" fmla="*/ 467306 h 1118475"/>
                  <a:gd name="connsiteX120" fmla="*/ 77668 w 930033"/>
                  <a:gd name="connsiteY120" fmla="*/ 467306 h 1118475"/>
                  <a:gd name="connsiteX121" fmla="*/ 77668 w 930033"/>
                  <a:gd name="connsiteY121" fmla="*/ 467306 h 1118475"/>
                  <a:gd name="connsiteX122" fmla="*/ 77668 w 930033"/>
                  <a:gd name="connsiteY122" fmla="*/ 467306 h 1118475"/>
                  <a:gd name="connsiteX123" fmla="*/ 134146 w 930033"/>
                  <a:gd name="connsiteY123" fmla="*/ 673343 h 1118475"/>
                  <a:gd name="connsiteX124" fmla="*/ 134146 w 930033"/>
                  <a:gd name="connsiteY124" fmla="*/ 1073259 h 1118475"/>
                  <a:gd name="connsiteX125" fmla="*/ 806766 w 930033"/>
                  <a:gd name="connsiteY125" fmla="*/ 1073259 h 1118475"/>
                  <a:gd name="connsiteX126" fmla="*/ 806766 w 930033"/>
                  <a:gd name="connsiteY126" fmla="*/ 673343 h 1118475"/>
                  <a:gd name="connsiteX127" fmla="*/ 134146 w 930033"/>
                  <a:gd name="connsiteY127" fmla="*/ 673343 h 1118475"/>
                  <a:gd name="connsiteX128" fmla="*/ 134146 w 930033"/>
                  <a:gd name="connsiteY128" fmla="*/ 673343 h 1118475"/>
                  <a:gd name="connsiteX129" fmla="*/ 431858 w 930033"/>
                  <a:gd name="connsiteY129" fmla="*/ 341347 h 1118475"/>
                  <a:gd name="connsiteX130" fmla="*/ 431858 w 930033"/>
                  <a:gd name="connsiteY130" fmla="*/ 296510 h 1118475"/>
                  <a:gd name="connsiteX131" fmla="*/ 474902 w 930033"/>
                  <a:gd name="connsiteY131" fmla="*/ 316459 h 1118475"/>
                  <a:gd name="connsiteX132" fmla="*/ 484268 w 930033"/>
                  <a:gd name="connsiteY132" fmla="*/ 314939 h 1118475"/>
                  <a:gd name="connsiteX133" fmla="*/ 530717 w 930033"/>
                  <a:gd name="connsiteY133" fmla="*/ 293946 h 1118475"/>
                  <a:gd name="connsiteX134" fmla="*/ 529109 w 930033"/>
                  <a:gd name="connsiteY134" fmla="*/ 343436 h 1118475"/>
                  <a:gd name="connsiteX135" fmla="*/ 500445 w 930033"/>
                  <a:gd name="connsiteY135" fmla="*/ 332892 h 1118475"/>
                  <a:gd name="connsiteX136" fmla="*/ 498458 w 930033"/>
                  <a:gd name="connsiteY136" fmla="*/ 340587 h 1118475"/>
                  <a:gd name="connsiteX137" fmla="*/ 518325 w 930033"/>
                  <a:gd name="connsiteY137" fmla="*/ 435389 h 1118475"/>
                  <a:gd name="connsiteX138" fmla="*/ 553233 w 930033"/>
                  <a:gd name="connsiteY138" fmla="*/ 311329 h 1118475"/>
                  <a:gd name="connsiteX139" fmla="*/ 533461 w 930033"/>
                  <a:gd name="connsiteY139" fmla="*/ 284542 h 1118475"/>
                  <a:gd name="connsiteX140" fmla="*/ 529488 w 930033"/>
                  <a:gd name="connsiteY140" fmla="*/ 278747 h 1118475"/>
                  <a:gd name="connsiteX141" fmla="*/ 481997 w 930033"/>
                  <a:gd name="connsiteY141" fmla="*/ 292806 h 1118475"/>
                  <a:gd name="connsiteX142" fmla="*/ 429966 w 930033"/>
                  <a:gd name="connsiteY142" fmla="*/ 274092 h 1118475"/>
                  <a:gd name="connsiteX143" fmla="*/ 414830 w 930033"/>
                  <a:gd name="connsiteY143" fmla="*/ 309429 h 1118475"/>
                  <a:gd name="connsiteX144" fmla="*/ 413411 w 930033"/>
                  <a:gd name="connsiteY144" fmla="*/ 310949 h 1118475"/>
                  <a:gd name="connsiteX145" fmla="*/ 450495 w 930033"/>
                  <a:gd name="connsiteY145" fmla="*/ 435389 h 1118475"/>
                  <a:gd name="connsiteX146" fmla="*/ 470361 w 930033"/>
                  <a:gd name="connsiteY146" fmla="*/ 340587 h 1118475"/>
                  <a:gd name="connsiteX147" fmla="*/ 466483 w 930033"/>
                  <a:gd name="connsiteY147" fmla="*/ 327953 h 1118475"/>
                  <a:gd name="connsiteX148" fmla="*/ 431858 w 930033"/>
                  <a:gd name="connsiteY148" fmla="*/ 341347 h 1118475"/>
                  <a:gd name="connsiteX149" fmla="*/ 431858 w 930033"/>
                  <a:gd name="connsiteY149" fmla="*/ 341347 h 1118475"/>
                  <a:gd name="connsiteX150" fmla="*/ 431858 w 930033"/>
                  <a:gd name="connsiteY150" fmla="*/ 341347 h 1118475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85220 w 930033"/>
                  <a:gd name="connsiteY19" fmla="*/ 82075 h 1116251"/>
                  <a:gd name="connsiteX20" fmla="*/ 390612 w 930033"/>
                  <a:gd name="connsiteY20" fmla="*/ 13194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382192 w 930033"/>
                  <a:gd name="connsiteY24" fmla="*/ 131375 h 1116251"/>
                  <a:gd name="connsiteX25" fmla="*/ 469605 w 930033"/>
                  <a:gd name="connsiteY25" fmla="*/ 794514 h 1116251"/>
                  <a:gd name="connsiteX26" fmla="*/ 536488 w 930033"/>
                  <a:gd name="connsiteY26" fmla="*/ 861673 h 1116251"/>
                  <a:gd name="connsiteX27" fmla="*/ 469605 w 930033"/>
                  <a:gd name="connsiteY27" fmla="*/ 928832 h 1116251"/>
                  <a:gd name="connsiteX28" fmla="*/ 402721 w 930033"/>
                  <a:gd name="connsiteY28" fmla="*/ 861673 h 1116251"/>
                  <a:gd name="connsiteX29" fmla="*/ 469605 w 930033"/>
                  <a:gd name="connsiteY29" fmla="*/ 794514 h 1116251"/>
                  <a:gd name="connsiteX30" fmla="*/ 469605 w 930033"/>
                  <a:gd name="connsiteY30" fmla="*/ 794514 h 1116251"/>
                  <a:gd name="connsiteX31" fmla="*/ 103778 w 930033"/>
                  <a:gd name="connsiteY31" fmla="*/ 510393 h 1116251"/>
                  <a:gd name="connsiteX32" fmla="*/ 100184 w 930033"/>
                  <a:gd name="connsiteY32" fmla="*/ 510678 h 1116251"/>
                  <a:gd name="connsiteX33" fmla="*/ 96589 w 930033"/>
                  <a:gd name="connsiteY33" fmla="*/ 510393 h 1116251"/>
                  <a:gd name="connsiteX34" fmla="*/ 47869 w 930033"/>
                  <a:gd name="connsiteY34" fmla="*/ 510393 h 1116251"/>
                  <a:gd name="connsiteX35" fmla="*/ 46260 w 930033"/>
                  <a:gd name="connsiteY35" fmla="*/ 510868 h 1116251"/>
                  <a:gd name="connsiteX36" fmla="*/ 45882 w 930033"/>
                  <a:gd name="connsiteY36" fmla="*/ 511248 h 1116251"/>
                  <a:gd name="connsiteX37" fmla="*/ 45031 w 930033"/>
                  <a:gd name="connsiteY37" fmla="*/ 513243 h 1116251"/>
                  <a:gd name="connsiteX38" fmla="*/ 45031 w 930033"/>
                  <a:gd name="connsiteY38" fmla="*/ 623053 h 1116251"/>
                  <a:gd name="connsiteX39" fmla="*/ 45504 w 930033"/>
                  <a:gd name="connsiteY39" fmla="*/ 624668 h 1116251"/>
                  <a:gd name="connsiteX40" fmla="*/ 45882 w 930033"/>
                  <a:gd name="connsiteY40" fmla="*/ 625048 h 1116251"/>
                  <a:gd name="connsiteX41" fmla="*/ 47869 w 930033"/>
                  <a:gd name="connsiteY41" fmla="*/ 625903 h 1116251"/>
                  <a:gd name="connsiteX42" fmla="*/ 108509 w 930033"/>
                  <a:gd name="connsiteY42" fmla="*/ 625903 h 1116251"/>
                  <a:gd name="connsiteX43" fmla="*/ 111630 w 930033"/>
                  <a:gd name="connsiteY43" fmla="*/ 625713 h 1116251"/>
                  <a:gd name="connsiteX44" fmla="*/ 114752 w 930033"/>
                  <a:gd name="connsiteY44" fmla="*/ 625903 h 1116251"/>
                  <a:gd name="connsiteX45" fmla="*/ 826349 w 930033"/>
                  <a:gd name="connsiteY45" fmla="*/ 625903 h 1116251"/>
                  <a:gd name="connsiteX46" fmla="*/ 829471 w 930033"/>
                  <a:gd name="connsiteY46" fmla="*/ 625713 h 1116251"/>
                  <a:gd name="connsiteX47" fmla="*/ 832498 w 930033"/>
                  <a:gd name="connsiteY47" fmla="*/ 625903 h 1116251"/>
                  <a:gd name="connsiteX48" fmla="*/ 881975 w 930033"/>
                  <a:gd name="connsiteY48" fmla="*/ 625903 h 1116251"/>
                  <a:gd name="connsiteX49" fmla="*/ 883962 w 930033"/>
                  <a:gd name="connsiteY49" fmla="*/ 625143 h 1116251"/>
                  <a:gd name="connsiteX50" fmla="*/ 884718 w 930033"/>
                  <a:gd name="connsiteY50" fmla="*/ 623148 h 1116251"/>
                  <a:gd name="connsiteX51" fmla="*/ 884718 w 930033"/>
                  <a:gd name="connsiteY51" fmla="*/ 513243 h 1116251"/>
                  <a:gd name="connsiteX52" fmla="*/ 883867 w 930033"/>
                  <a:gd name="connsiteY52" fmla="*/ 511248 h 1116251"/>
                  <a:gd name="connsiteX53" fmla="*/ 881880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103778 w 930033"/>
                  <a:gd name="connsiteY56" fmla="*/ 510393 h 1116251"/>
                  <a:gd name="connsiteX57" fmla="*/ 77668 w 930033"/>
                  <a:gd name="connsiteY57" fmla="*/ 465082 h 1116251"/>
                  <a:gd name="connsiteX58" fmla="*/ 77668 w 930033"/>
                  <a:gd name="connsiteY58" fmla="*/ 289157 h 1116251"/>
                  <a:gd name="connsiteX59" fmla="*/ 83439 w 930033"/>
                  <a:gd name="connsiteY59" fmla="*/ 273958 h 1116251"/>
                  <a:gd name="connsiteX60" fmla="*/ 147768 w 930033"/>
                  <a:gd name="connsiteY60" fmla="*/ 192740 h 1116251"/>
                  <a:gd name="connsiteX61" fmla="*/ 136984 w 930033"/>
                  <a:gd name="connsiteY61" fmla="*/ 155503 h 1116251"/>
                  <a:gd name="connsiteX62" fmla="*/ 206043 w 930033"/>
                  <a:gd name="connsiteY62" fmla="*/ 86159 h 1116251"/>
                  <a:gd name="connsiteX63" fmla="*/ 275103 w 930033"/>
                  <a:gd name="connsiteY63" fmla="*/ 155503 h 1116251"/>
                  <a:gd name="connsiteX64" fmla="*/ 206043 w 930033"/>
                  <a:gd name="connsiteY64" fmla="*/ 224847 h 1116251"/>
                  <a:gd name="connsiteX65" fmla="*/ 183055 w 930033"/>
                  <a:gd name="connsiteY65" fmla="*/ 220858 h 1116251"/>
                  <a:gd name="connsiteX66" fmla="*/ 122793 w 930033"/>
                  <a:gd name="connsiteY66" fmla="*/ 296946 h 1116251"/>
                  <a:gd name="connsiteX67" fmla="*/ 122793 w 930033"/>
                  <a:gd name="connsiteY67" fmla="*/ 465082 h 1116251"/>
                  <a:gd name="connsiteX68" fmla="*/ 218625 w 930033"/>
                  <a:gd name="connsiteY68" fmla="*/ 465082 h 1116251"/>
                  <a:gd name="connsiteX69" fmla="*/ 217206 w 930033"/>
                  <a:gd name="connsiteY69" fmla="*/ 457673 h 1116251"/>
                  <a:gd name="connsiteX70" fmla="*/ 280211 w 930033"/>
                  <a:gd name="connsiteY70" fmla="*/ 334753 h 1116251"/>
                  <a:gd name="connsiteX71" fmla="*/ 405464 w 930033"/>
                  <a:gd name="connsiteY71" fmla="*/ 295046 h 1116251"/>
                  <a:gd name="connsiteX72" fmla="*/ 418141 w 930033"/>
                  <a:gd name="connsiteY72" fmla="*/ 261704 h 1116251"/>
                  <a:gd name="connsiteX73" fmla="*/ 418425 w 930033"/>
                  <a:gd name="connsiteY73" fmla="*/ 260754 h 1116251"/>
                  <a:gd name="connsiteX74" fmla="*/ 389760 w 930033"/>
                  <a:gd name="connsiteY74" fmla="*/ 221048 h 1116251"/>
                  <a:gd name="connsiteX75" fmla="*/ 365069 w 930033"/>
                  <a:gd name="connsiteY75" fmla="*/ 181626 h 1116251"/>
                  <a:gd name="connsiteX76" fmla="*/ 351068 w 930033"/>
                  <a:gd name="connsiteY76" fmla="*/ 145624 h 1116251"/>
                  <a:gd name="connsiteX77" fmla="*/ 353528 w 930033"/>
                  <a:gd name="connsiteY77" fmla="*/ 132705 h 1116251"/>
                  <a:gd name="connsiteX78" fmla="*/ 362042 w 930033"/>
                  <a:gd name="connsiteY78" fmla="*/ 122826 h 1116251"/>
                  <a:gd name="connsiteX79" fmla="*/ 368002 w 930033"/>
                  <a:gd name="connsiteY79" fmla="*/ 119786 h 1116251"/>
                  <a:gd name="connsiteX80" fmla="*/ 578870 w 930033"/>
                  <a:gd name="connsiteY80" fmla="*/ 2 h 1116251"/>
                  <a:gd name="connsiteX81" fmla="*/ 600534 w 930033"/>
                  <a:gd name="connsiteY81" fmla="*/ 122256 h 1116251"/>
                  <a:gd name="connsiteX82" fmla="*/ 600534 w 930033"/>
                  <a:gd name="connsiteY82" fmla="*/ 122256 h 1116251"/>
                  <a:gd name="connsiteX83" fmla="*/ 613589 w 930033"/>
                  <a:gd name="connsiteY83" fmla="*/ 135745 h 1116251"/>
                  <a:gd name="connsiteX84" fmla="*/ 606872 w 930033"/>
                  <a:gd name="connsiteY84" fmla="*/ 169562 h 1116251"/>
                  <a:gd name="connsiteX85" fmla="*/ 606872 w 930033"/>
                  <a:gd name="connsiteY85" fmla="*/ 169562 h 1116251"/>
                  <a:gd name="connsiteX86" fmla="*/ 606494 w 930033"/>
                  <a:gd name="connsiteY86" fmla="*/ 170322 h 1116251"/>
                  <a:gd name="connsiteX87" fmla="*/ 578397 w 930033"/>
                  <a:gd name="connsiteY87" fmla="*/ 216868 h 1116251"/>
                  <a:gd name="connsiteX88" fmla="*/ 541881 w 930033"/>
                  <a:gd name="connsiteY88" fmla="*/ 266549 h 1116251"/>
                  <a:gd name="connsiteX89" fmla="*/ 541124 w 930033"/>
                  <a:gd name="connsiteY89" fmla="*/ 267214 h 1116251"/>
                  <a:gd name="connsiteX90" fmla="*/ 545665 w 930033"/>
                  <a:gd name="connsiteY90" fmla="*/ 273863 h 1116251"/>
                  <a:gd name="connsiteX91" fmla="*/ 561274 w 930033"/>
                  <a:gd name="connsiteY91" fmla="*/ 295616 h 1116251"/>
                  <a:gd name="connsiteX92" fmla="*/ 685297 w 930033"/>
                  <a:gd name="connsiteY92" fmla="*/ 334563 h 1116251"/>
                  <a:gd name="connsiteX93" fmla="*/ 740450 w 930033"/>
                  <a:gd name="connsiteY93" fmla="*/ 457483 h 1116251"/>
                  <a:gd name="connsiteX94" fmla="*/ 739031 w 930033"/>
                  <a:gd name="connsiteY94" fmla="*/ 464892 h 1116251"/>
                  <a:gd name="connsiteX95" fmla="*/ 882069 w 930033"/>
                  <a:gd name="connsiteY95" fmla="*/ 464892 h 1116251"/>
                  <a:gd name="connsiteX96" fmla="*/ 915937 w 930033"/>
                  <a:gd name="connsiteY96" fmla="*/ 479046 h 1116251"/>
                  <a:gd name="connsiteX97" fmla="*/ 930033 w 930033"/>
                  <a:gd name="connsiteY97" fmla="*/ 513053 h 1116251"/>
                  <a:gd name="connsiteX98" fmla="*/ 930033 w 930033"/>
                  <a:gd name="connsiteY98" fmla="*/ 622863 h 1116251"/>
                  <a:gd name="connsiteX99" fmla="*/ 915937 w 930033"/>
                  <a:gd name="connsiteY99" fmla="*/ 656775 h 1116251"/>
                  <a:gd name="connsiteX100" fmla="*/ 915842 w 930033"/>
                  <a:gd name="connsiteY100" fmla="*/ 656870 h 1116251"/>
                  <a:gd name="connsiteX101" fmla="*/ 882069 w 930033"/>
                  <a:gd name="connsiteY101" fmla="*/ 671024 h 1116251"/>
                  <a:gd name="connsiteX102" fmla="*/ 851986 w 930033"/>
                  <a:gd name="connsiteY102" fmla="*/ 671024 h 1116251"/>
                  <a:gd name="connsiteX103" fmla="*/ 851986 w 930033"/>
                  <a:gd name="connsiteY103" fmla="*/ 1079774 h 1116251"/>
                  <a:gd name="connsiteX104" fmla="*/ 841296 w 930033"/>
                  <a:gd name="connsiteY104" fmla="*/ 1105517 h 1116251"/>
                  <a:gd name="connsiteX105" fmla="*/ 815659 w 930033"/>
                  <a:gd name="connsiteY105" fmla="*/ 1116251 h 1116251"/>
                  <a:gd name="connsiteX106" fmla="*/ 125632 w 930033"/>
                  <a:gd name="connsiteY106" fmla="*/ 1116251 h 1116251"/>
                  <a:gd name="connsiteX107" fmla="*/ 99900 w 930033"/>
                  <a:gd name="connsiteY107" fmla="*/ 1105517 h 1116251"/>
                  <a:gd name="connsiteX108" fmla="*/ 98197 w 930033"/>
                  <a:gd name="connsiteY108" fmla="*/ 1103522 h 1116251"/>
                  <a:gd name="connsiteX109" fmla="*/ 89210 w 930033"/>
                  <a:gd name="connsiteY109" fmla="*/ 1079584 h 1116251"/>
                  <a:gd name="connsiteX110" fmla="*/ 89210 w 930033"/>
                  <a:gd name="connsiteY110" fmla="*/ 671024 h 1116251"/>
                  <a:gd name="connsiteX111" fmla="*/ 47869 w 930033"/>
                  <a:gd name="connsiteY111" fmla="*/ 671024 h 1116251"/>
                  <a:gd name="connsiteX112" fmla="*/ 14001 w 930033"/>
                  <a:gd name="connsiteY112" fmla="*/ 656870 h 1116251"/>
                  <a:gd name="connsiteX113" fmla="*/ 12487 w 930033"/>
                  <a:gd name="connsiteY113" fmla="*/ 655161 h 1116251"/>
                  <a:gd name="connsiteX114" fmla="*/ 0 w 930033"/>
                  <a:gd name="connsiteY114" fmla="*/ 623053 h 1116251"/>
                  <a:gd name="connsiteX115" fmla="*/ 0 w 930033"/>
                  <a:gd name="connsiteY115" fmla="*/ 513243 h 1116251"/>
                  <a:gd name="connsiteX116" fmla="*/ 14096 w 930033"/>
                  <a:gd name="connsiteY116" fmla="*/ 479236 h 1116251"/>
                  <a:gd name="connsiteX117" fmla="*/ 15799 w 930033"/>
                  <a:gd name="connsiteY117" fmla="*/ 477621 h 1116251"/>
                  <a:gd name="connsiteX118" fmla="*/ 47869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77668 w 930033"/>
                  <a:gd name="connsiteY121" fmla="*/ 465082 h 1116251"/>
                  <a:gd name="connsiteX122" fmla="*/ 134146 w 930033"/>
                  <a:gd name="connsiteY122" fmla="*/ 671119 h 1116251"/>
                  <a:gd name="connsiteX123" fmla="*/ 134146 w 930033"/>
                  <a:gd name="connsiteY123" fmla="*/ 1071035 h 1116251"/>
                  <a:gd name="connsiteX124" fmla="*/ 806766 w 930033"/>
                  <a:gd name="connsiteY124" fmla="*/ 1071035 h 1116251"/>
                  <a:gd name="connsiteX125" fmla="*/ 80676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134146 w 930033"/>
                  <a:gd name="connsiteY127" fmla="*/ 671119 h 1116251"/>
                  <a:gd name="connsiteX128" fmla="*/ 431858 w 930033"/>
                  <a:gd name="connsiteY128" fmla="*/ 339123 h 1116251"/>
                  <a:gd name="connsiteX129" fmla="*/ 431858 w 930033"/>
                  <a:gd name="connsiteY129" fmla="*/ 294286 h 1116251"/>
                  <a:gd name="connsiteX130" fmla="*/ 474902 w 930033"/>
                  <a:gd name="connsiteY130" fmla="*/ 314235 h 1116251"/>
                  <a:gd name="connsiteX131" fmla="*/ 484268 w 930033"/>
                  <a:gd name="connsiteY131" fmla="*/ 312715 h 1116251"/>
                  <a:gd name="connsiteX132" fmla="*/ 530717 w 930033"/>
                  <a:gd name="connsiteY132" fmla="*/ 291722 h 1116251"/>
                  <a:gd name="connsiteX133" fmla="*/ 529109 w 930033"/>
                  <a:gd name="connsiteY133" fmla="*/ 341212 h 1116251"/>
                  <a:gd name="connsiteX134" fmla="*/ 500445 w 930033"/>
                  <a:gd name="connsiteY134" fmla="*/ 330668 h 1116251"/>
                  <a:gd name="connsiteX135" fmla="*/ 498458 w 930033"/>
                  <a:gd name="connsiteY135" fmla="*/ 338363 h 1116251"/>
                  <a:gd name="connsiteX136" fmla="*/ 518325 w 930033"/>
                  <a:gd name="connsiteY136" fmla="*/ 433165 h 1116251"/>
                  <a:gd name="connsiteX137" fmla="*/ 553233 w 930033"/>
                  <a:gd name="connsiteY137" fmla="*/ 309105 h 1116251"/>
                  <a:gd name="connsiteX138" fmla="*/ 533461 w 930033"/>
                  <a:gd name="connsiteY138" fmla="*/ 282318 h 1116251"/>
                  <a:gd name="connsiteX139" fmla="*/ 529488 w 930033"/>
                  <a:gd name="connsiteY139" fmla="*/ 276523 h 1116251"/>
                  <a:gd name="connsiteX140" fmla="*/ 481997 w 930033"/>
                  <a:gd name="connsiteY140" fmla="*/ 290582 h 1116251"/>
                  <a:gd name="connsiteX141" fmla="*/ 429966 w 930033"/>
                  <a:gd name="connsiteY141" fmla="*/ 271868 h 1116251"/>
                  <a:gd name="connsiteX142" fmla="*/ 414830 w 930033"/>
                  <a:gd name="connsiteY142" fmla="*/ 307205 h 1116251"/>
                  <a:gd name="connsiteX143" fmla="*/ 413411 w 930033"/>
                  <a:gd name="connsiteY143" fmla="*/ 308725 h 1116251"/>
                  <a:gd name="connsiteX144" fmla="*/ 450495 w 930033"/>
                  <a:gd name="connsiteY144" fmla="*/ 433165 h 1116251"/>
                  <a:gd name="connsiteX145" fmla="*/ 470361 w 930033"/>
                  <a:gd name="connsiteY145" fmla="*/ 338363 h 1116251"/>
                  <a:gd name="connsiteX146" fmla="*/ 466483 w 930033"/>
                  <a:gd name="connsiteY146" fmla="*/ 325729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149" fmla="*/ 431858 w 930033"/>
                  <a:gd name="connsiteY149" fmla="*/ 339123 h 1116251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90612 w 930033"/>
                  <a:gd name="connsiteY19" fmla="*/ 131945 h 1116251"/>
                  <a:gd name="connsiteX20" fmla="*/ 382192 w 930033"/>
                  <a:gd name="connsiteY20" fmla="*/ 13137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469605 w 930033"/>
                  <a:gd name="connsiteY24" fmla="*/ 794514 h 1116251"/>
                  <a:gd name="connsiteX25" fmla="*/ 536488 w 930033"/>
                  <a:gd name="connsiteY25" fmla="*/ 861673 h 1116251"/>
                  <a:gd name="connsiteX26" fmla="*/ 469605 w 930033"/>
                  <a:gd name="connsiteY26" fmla="*/ 928832 h 1116251"/>
                  <a:gd name="connsiteX27" fmla="*/ 402721 w 930033"/>
                  <a:gd name="connsiteY27" fmla="*/ 861673 h 1116251"/>
                  <a:gd name="connsiteX28" fmla="*/ 469605 w 930033"/>
                  <a:gd name="connsiteY28" fmla="*/ 794514 h 1116251"/>
                  <a:gd name="connsiteX29" fmla="*/ 469605 w 930033"/>
                  <a:gd name="connsiteY29" fmla="*/ 794514 h 1116251"/>
                  <a:gd name="connsiteX30" fmla="*/ 103778 w 930033"/>
                  <a:gd name="connsiteY30" fmla="*/ 510393 h 1116251"/>
                  <a:gd name="connsiteX31" fmla="*/ 100184 w 930033"/>
                  <a:gd name="connsiteY31" fmla="*/ 510678 h 1116251"/>
                  <a:gd name="connsiteX32" fmla="*/ 96589 w 930033"/>
                  <a:gd name="connsiteY32" fmla="*/ 510393 h 1116251"/>
                  <a:gd name="connsiteX33" fmla="*/ 47869 w 930033"/>
                  <a:gd name="connsiteY33" fmla="*/ 510393 h 1116251"/>
                  <a:gd name="connsiteX34" fmla="*/ 46260 w 930033"/>
                  <a:gd name="connsiteY34" fmla="*/ 510868 h 1116251"/>
                  <a:gd name="connsiteX35" fmla="*/ 45882 w 930033"/>
                  <a:gd name="connsiteY35" fmla="*/ 511248 h 1116251"/>
                  <a:gd name="connsiteX36" fmla="*/ 45031 w 930033"/>
                  <a:gd name="connsiteY36" fmla="*/ 513243 h 1116251"/>
                  <a:gd name="connsiteX37" fmla="*/ 45031 w 930033"/>
                  <a:gd name="connsiteY37" fmla="*/ 623053 h 1116251"/>
                  <a:gd name="connsiteX38" fmla="*/ 45504 w 930033"/>
                  <a:gd name="connsiteY38" fmla="*/ 624668 h 1116251"/>
                  <a:gd name="connsiteX39" fmla="*/ 45882 w 930033"/>
                  <a:gd name="connsiteY39" fmla="*/ 625048 h 1116251"/>
                  <a:gd name="connsiteX40" fmla="*/ 47869 w 930033"/>
                  <a:gd name="connsiteY40" fmla="*/ 625903 h 1116251"/>
                  <a:gd name="connsiteX41" fmla="*/ 108509 w 930033"/>
                  <a:gd name="connsiteY41" fmla="*/ 625903 h 1116251"/>
                  <a:gd name="connsiteX42" fmla="*/ 111630 w 930033"/>
                  <a:gd name="connsiteY42" fmla="*/ 625713 h 1116251"/>
                  <a:gd name="connsiteX43" fmla="*/ 114752 w 930033"/>
                  <a:gd name="connsiteY43" fmla="*/ 625903 h 1116251"/>
                  <a:gd name="connsiteX44" fmla="*/ 826349 w 930033"/>
                  <a:gd name="connsiteY44" fmla="*/ 625903 h 1116251"/>
                  <a:gd name="connsiteX45" fmla="*/ 829471 w 930033"/>
                  <a:gd name="connsiteY45" fmla="*/ 625713 h 1116251"/>
                  <a:gd name="connsiteX46" fmla="*/ 832498 w 930033"/>
                  <a:gd name="connsiteY46" fmla="*/ 625903 h 1116251"/>
                  <a:gd name="connsiteX47" fmla="*/ 881975 w 930033"/>
                  <a:gd name="connsiteY47" fmla="*/ 625903 h 1116251"/>
                  <a:gd name="connsiteX48" fmla="*/ 883962 w 930033"/>
                  <a:gd name="connsiteY48" fmla="*/ 625143 h 1116251"/>
                  <a:gd name="connsiteX49" fmla="*/ 884718 w 930033"/>
                  <a:gd name="connsiteY49" fmla="*/ 623148 h 1116251"/>
                  <a:gd name="connsiteX50" fmla="*/ 884718 w 930033"/>
                  <a:gd name="connsiteY50" fmla="*/ 513243 h 1116251"/>
                  <a:gd name="connsiteX51" fmla="*/ 883867 w 930033"/>
                  <a:gd name="connsiteY51" fmla="*/ 511248 h 1116251"/>
                  <a:gd name="connsiteX52" fmla="*/ 881880 w 930033"/>
                  <a:gd name="connsiteY52" fmla="*/ 510393 h 1116251"/>
                  <a:gd name="connsiteX53" fmla="*/ 103778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77668 w 930033"/>
                  <a:gd name="connsiteY56" fmla="*/ 465082 h 1116251"/>
                  <a:gd name="connsiteX57" fmla="*/ 77668 w 930033"/>
                  <a:gd name="connsiteY57" fmla="*/ 289157 h 1116251"/>
                  <a:gd name="connsiteX58" fmla="*/ 83439 w 930033"/>
                  <a:gd name="connsiteY58" fmla="*/ 273958 h 1116251"/>
                  <a:gd name="connsiteX59" fmla="*/ 147768 w 930033"/>
                  <a:gd name="connsiteY59" fmla="*/ 192740 h 1116251"/>
                  <a:gd name="connsiteX60" fmla="*/ 136984 w 930033"/>
                  <a:gd name="connsiteY60" fmla="*/ 155503 h 1116251"/>
                  <a:gd name="connsiteX61" fmla="*/ 206043 w 930033"/>
                  <a:gd name="connsiteY61" fmla="*/ 86159 h 1116251"/>
                  <a:gd name="connsiteX62" fmla="*/ 275103 w 930033"/>
                  <a:gd name="connsiteY62" fmla="*/ 155503 h 1116251"/>
                  <a:gd name="connsiteX63" fmla="*/ 206043 w 930033"/>
                  <a:gd name="connsiteY63" fmla="*/ 224847 h 1116251"/>
                  <a:gd name="connsiteX64" fmla="*/ 183055 w 930033"/>
                  <a:gd name="connsiteY64" fmla="*/ 220858 h 1116251"/>
                  <a:gd name="connsiteX65" fmla="*/ 122793 w 930033"/>
                  <a:gd name="connsiteY65" fmla="*/ 296946 h 1116251"/>
                  <a:gd name="connsiteX66" fmla="*/ 122793 w 930033"/>
                  <a:gd name="connsiteY66" fmla="*/ 465082 h 1116251"/>
                  <a:gd name="connsiteX67" fmla="*/ 218625 w 930033"/>
                  <a:gd name="connsiteY67" fmla="*/ 465082 h 1116251"/>
                  <a:gd name="connsiteX68" fmla="*/ 217206 w 930033"/>
                  <a:gd name="connsiteY68" fmla="*/ 457673 h 1116251"/>
                  <a:gd name="connsiteX69" fmla="*/ 280211 w 930033"/>
                  <a:gd name="connsiteY69" fmla="*/ 334753 h 1116251"/>
                  <a:gd name="connsiteX70" fmla="*/ 405464 w 930033"/>
                  <a:gd name="connsiteY70" fmla="*/ 295046 h 1116251"/>
                  <a:gd name="connsiteX71" fmla="*/ 418141 w 930033"/>
                  <a:gd name="connsiteY71" fmla="*/ 261704 h 1116251"/>
                  <a:gd name="connsiteX72" fmla="*/ 418425 w 930033"/>
                  <a:gd name="connsiteY72" fmla="*/ 260754 h 1116251"/>
                  <a:gd name="connsiteX73" fmla="*/ 389760 w 930033"/>
                  <a:gd name="connsiteY73" fmla="*/ 221048 h 1116251"/>
                  <a:gd name="connsiteX74" fmla="*/ 365069 w 930033"/>
                  <a:gd name="connsiteY74" fmla="*/ 181626 h 1116251"/>
                  <a:gd name="connsiteX75" fmla="*/ 351068 w 930033"/>
                  <a:gd name="connsiteY75" fmla="*/ 145624 h 1116251"/>
                  <a:gd name="connsiteX76" fmla="*/ 353528 w 930033"/>
                  <a:gd name="connsiteY76" fmla="*/ 132705 h 1116251"/>
                  <a:gd name="connsiteX77" fmla="*/ 362042 w 930033"/>
                  <a:gd name="connsiteY77" fmla="*/ 122826 h 1116251"/>
                  <a:gd name="connsiteX78" fmla="*/ 368002 w 930033"/>
                  <a:gd name="connsiteY78" fmla="*/ 119786 h 1116251"/>
                  <a:gd name="connsiteX79" fmla="*/ 578870 w 930033"/>
                  <a:gd name="connsiteY79" fmla="*/ 2 h 1116251"/>
                  <a:gd name="connsiteX80" fmla="*/ 600534 w 930033"/>
                  <a:gd name="connsiteY80" fmla="*/ 122256 h 1116251"/>
                  <a:gd name="connsiteX81" fmla="*/ 600534 w 930033"/>
                  <a:gd name="connsiteY81" fmla="*/ 122256 h 1116251"/>
                  <a:gd name="connsiteX82" fmla="*/ 613589 w 930033"/>
                  <a:gd name="connsiteY82" fmla="*/ 135745 h 1116251"/>
                  <a:gd name="connsiteX83" fmla="*/ 606872 w 930033"/>
                  <a:gd name="connsiteY83" fmla="*/ 169562 h 1116251"/>
                  <a:gd name="connsiteX84" fmla="*/ 606872 w 930033"/>
                  <a:gd name="connsiteY84" fmla="*/ 169562 h 1116251"/>
                  <a:gd name="connsiteX85" fmla="*/ 606494 w 930033"/>
                  <a:gd name="connsiteY85" fmla="*/ 170322 h 1116251"/>
                  <a:gd name="connsiteX86" fmla="*/ 578397 w 930033"/>
                  <a:gd name="connsiteY86" fmla="*/ 216868 h 1116251"/>
                  <a:gd name="connsiteX87" fmla="*/ 541881 w 930033"/>
                  <a:gd name="connsiteY87" fmla="*/ 266549 h 1116251"/>
                  <a:gd name="connsiteX88" fmla="*/ 541124 w 930033"/>
                  <a:gd name="connsiteY88" fmla="*/ 267214 h 1116251"/>
                  <a:gd name="connsiteX89" fmla="*/ 545665 w 930033"/>
                  <a:gd name="connsiteY89" fmla="*/ 273863 h 1116251"/>
                  <a:gd name="connsiteX90" fmla="*/ 561274 w 930033"/>
                  <a:gd name="connsiteY90" fmla="*/ 295616 h 1116251"/>
                  <a:gd name="connsiteX91" fmla="*/ 685297 w 930033"/>
                  <a:gd name="connsiteY91" fmla="*/ 334563 h 1116251"/>
                  <a:gd name="connsiteX92" fmla="*/ 740450 w 930033"/>
                  <a:gd name="connsiteY92" fmla="*/ 457483 h 1116251"/>
                  <a:gd name="connsiteX93" fmla="*/ 739031 w 930033"/>
                  <a:gd name="connsiteY93" fmla="*/ 464892 h 1116251"/>
                  <a:gd name="connsiteX94" fmla="*/ 882069 w 930033"/>
                  <a:gd name="connsiteY94" fmla="*/ 464892 h 1116251"/>
                  <a:gd name="connsiteX95" fmla="*/ 915937 w 930033"/>
                  <a:gd name="connsiteY95" fmla="*/ 479046 h 1116251"/>
                  <a:gd name="connsiteX96" fmla="*/ 930033 w 930033"/>
                  <a:gd name="connsiteY96" fmla="*/ 513053 h 1116251"/>
                  <a:gd name="connsiteX97" fmla="*/ 930033 w 930033"/>
                  <a:gd name="connsiteY97" fmla="*/ 622863 h 1116251"/>
                  <a:gd name="connsiteX98" fmla="*/ 915937 w 930033"/>
                  <a:gd name="connsiteY98" fmla="*/ 656775 h 1116251"/>
                  <a:gd name="connsiteX99" fmla="*/ 915842 w 930033"/>
                  <a:gd name="connsiteY99" fmla="*/ 656870 h 1116251"/>
                  <a:gd name="connsiteX100" fmla="*/ 882069 w 930033"/>
                  <a:gd name="connsiteY100" fmla="*/ 671024 h 1116251"/>
                  <a:gd name="connsiteX101" fmla="*/ 851986 w 930033"/>
                  <a:gd name="connsiteY101" fmla="*/ 671024 h 1116251"/>
                  <a:gd name="connsiteX102" fmla="*/ 851986 w 930033"/>
                  <a:gd name="connsiteY102" fmla="*/ 1079774 h 1116251"/>
                  <a:gd name="connsiteX103" fmla="*/ 841296 w 930033"/>
                  <a:gd name="connsiteY103" fmla="*/ 1105517 h 1116251"/>
                  <a:gd name="connsiteX104" fmla="*/ 815659 w 930033"/>
                  <a:gd name="connsiteY104" fmla="*/ 1116251 h 1116251"/>
                  <a:gd name="connsiteX105" fmla="*/ 125632 w 930033"/>
                  <a:gd name="connsiteY105" fmla="*/ 1116251 h 1116251"/>
                  <a:gd name="connsiteX106" fmla="*/ 99900 w 930033"/>
                  <a:gd name="connsiteY106" fmla="*/ 1105517 h 1116251"/>
                  <a:gd name="connsiteX107" fmla="*/ 98197 w 930033"/>
                  <a:gd name="connsiteY107" fmla="*/ 1103522 h 1116251"/>
                  <a:gd name="connsiteX108" fmla="*/ 89210 w 930033"/>
                  <a:gd name="connsiteY108" fmla="*/ 1079584 h 1116251"/>
                  <a:gd name="connsiteX109" fmla="*/ 89210 w 930033"/>
                  <a:gd name="connsiteY109" fmla="*/ 671024 h 1116251"/>
                  <a:gd name="connsiteX110" fmla="*/ 47869 w 930033"/>
                  <a:gd name="connsiteY110" fmla="*/ 671024 h 1116251"/>
                  <a:gd name="connsiteX111" fmla="*/ 14001 w 930033"/>
                  <a:gd name="connsiteY111" fmla="*/ 656870 h 1116251"/>
                  <a:gd name="connsiteX112" fmla="*/ 12487 w 930033"/>
                  <a:gd name="connsiteY112" fmla="*/ 655161 h 1116251"/>
                  <a:gd name="connsiteX113" fmla="*/ 0 w 930033"/>
                  <a:gd name="connsiteY113" fmla="*/ 623053 h 1116251"/>
                  <a:gd name="connsiteX114" fmla="*/ 0 w 930033"/>
                  <a:gd name="connsiteY114" fmla="*/ 513243 h 1116251"/>
                  <a:gd name="connsiteX115" fmla="*/ 14096 w 930033"/>
                  <a:gd name="connsiteY115" fmla="*/ 479236 h 1116251"/>
                  <a:gd name="connsiteX116" fmla="*/ 15799 w 930033"/>
                  <a:gd name="connsiteY116" fmla="*/ 477621 h 1116251"/>
                  <a:gd name="connsiteX117" fmla="*/ 47869 w 930033"/>
                  <a:gd name="connsiteY117" fmla="*/ 465082 h 1116251"/>
                  <a:gd name="connsiteX118" fmla="*/ 77668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134146 w 930033"/>
                  <a:gd name="connsiteY121" fmla="*/ 671119 h 1116251"/>
                  <a:gd name="connsiteX122" fmla="*/ 134146 w 930033"/>
                  <a:gd name="connsiteY122" fmla="*/ 1071035 h 1116251"/>
                  <a:gd name="connsiteX123" fmla="*/ 806766 w 930033"/>
                  <a:gd name="connsiteY123" fmla="*/ 1071035 h 1116251"/>
                  <a:gd name="connsiteX124" fmla="*/ 806766 w 930033"/>
                  <a:gd name="connsiteY124" fmla="*/ 671119 h 1116251"/>
                  <a:gd name="connsiteX125" fmla="*/ 13414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431858 w 930033"/>
                  <a:gd name="connsiteY127" fmla="*/ 339123 h 1116251"/>
                  <a:gd name="connsiteX128" fmla="*/ 431858 w 930033"/>
                  <a:gd name="connsiteY128" fmla="*/ 294286 h 1116251"/>
                  <a:gd name="connsiteX129" fmla="*/ 474902 w 930033"/>
                  <a:gd name="connsiteY129" fmla="*/ 314235 h 1116251"/>
                  <a:gd name="connsiteX130" fmla="*/ 484268 w 930033"/>
                  <a:gd name="connsiteY130" fmla="*/ 312715 h 1116251"/>
                  <a:gd name="connsiteX131" fmla="*/ 530717 w 930033"/>
                  <a:gd name="connsiteY131" fmla="*/ 291722 h 1116251"/>
                  <a:gd name="connsiteX132" fmla="*/ 529109 w 930033"/>
                  <a:gd name="connsiteY132" fmla="*/ 341212 h 1116251"/>
                  <a:gd name="connsiteX133" fmla="*/ 500445 w 930033"/>
                  <a:gd name="connsiteY133" fmla="*/ 330668 h 1116251"/>
                  <a:gd name="connsiteX134" fmla="*/ 498458 w 930033"/>
                  <a:gd name="connsiteY134" fmla="*/ 338363 h 1116251"/>
                  <a:gd name="connsiteX135" fmla="*/ 518325 w 930033"/>
                  <a:gd name="connsiteY135" fmla="*/ 433165 h 1116251"/>
                  <a:gd name="connsiteX136" fmla="*/ 553233 w 930033"/>
                  <a:gd name="connsiteY136" fmla="*/ 309105 h 1116251"/>
                  <a:gd name="connsiteX137" fmla="*/ 533461 w 930033"/>
                  <a:gd name="connsiteY137" fmla="*/ 282318 h 1116251"/>
                  <a:gd name="connsiteX138" fmla="*/ 529488 w 930033"/>
                  <a:gd name="connsiteY138" fmla="*/ 276523 h 1116251"/>
                  <a:gd name="connsiteX139" fmla="*/ 481997 w 930033"/>
                  <a:gd name="connsiteY139" fmla="*/ 290582 h 1116251"/>
                  <a:gd name="connsiteX140" fmla="*/ 429966 w 930033"/>
                  <a:gd name="connsiteY140" fmla="*/ 271868 h 1116251"/>
                  <a:gd name="connsiteX141" fmla="*/ 414830 w 930033"/>
                  <a:gd name="connsiteY141" fmla="*/ 307205 h 1116251"/>
                  <a:gd name="connsiteX142" fmla="*/ 413411 w 930033"/>
                  <a:gd name="connsiteY142" fmla="*/ 308725 h 1116251"/>
                  <a:gd name="connsiteX143" fmla="*/ 450495 w 930033"/>
                  <a:gd name="connsiteY143" fmla="*/ 433165 h 1116251"/>
                  <a:gd name="connsiteX144" fmla="*/ 470361 w 930033"/>
                  <a:gd name="connsiteY144" fmla="*/ 338363 h 1116251"/>
                  <a:gd name="connsiteX145" fmla="*/ 466483 w 930033"/>
                  <a:gd name="connsiteY145" fmla="*/ 325729 h 1116251"/>
                  <a:gd name="connsiteX146" fmla="*/ 431858 w 930033"/>
                  <a:gd name="connsiteY146" fmla="*/ 339123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0" fmla="*/ 382192 w 930033"/>
                  <a:gd name="connsiteY0" fmla="*/ 131374 h 1116250"/>
                  <a:gd name="connsiteX1" fmla="*/ 369799 w 930033"/>
                  <a:gd name="connsiteY1" fmla="*/ 134604 h 1116250"/>
                  <a:gd name="connsiteX2" fmla="*/ 366205 w 930033"/>
                  <a:gd name="connsiteY2" fmla="*/ 138784 h 1116250"/>
                  <a:gd name="connsiteX3" fmla="*/ 365069 w 930033"/>
                  <a:gd name="connsiteY3" fmla="*/ 145433 h 1116250"/>
                  <a:gd name="connsiteX4" fmla="*/ 376800 w 930033"/>
                  <a:gd name="connsiteY4" fmla="*/ 174216 h 1116250"/>
                  <a:gd name="connsiteX5" fmla="*/ 376895 w 930033"/>
                  <a:gd name="connsiteY5" fmla="*/ 174406 h 1116250"/>
                  <a:gd name="connsiteX6" fmla="*/ 401586 w 930033"/>
                  <a:gd name="connsiteY6" fmla="*/ 213827 h 1116250"/>
                  <a:gd name="connsiteX7" fmla="*/ 434696 w 930033"/>
                  <a:gd name="connsiteY7" fmla="*/ 257524 h 1116250"/>
                  <a:gd name="connsiteX8" fmla="*/ 481997 w 930033"/>
                  <a:gd name="connsiteY8" fmla="*/ 276617 h 1116250"/>
                  <a:gd name="connsiteX9" fmla="*/ 532042 w 930033"/>
                  <a:gd name="connsiteY9" fmla="*/ 256669 h 1116250"/>
                  <a:gd name="connsiteX10" fmla="*/ 566193 w 930033"/>
                  <a:gd name="connsiteY10" fmla="*/ 209933 h 1116250"/>
                  <a:gd name="connsiteX11" fmla="*/ 594006 w 930033"/>
                  <a:gd name="connsiteY11" fmla="*/ 163957 h 1116250"/>
                  <a:gd name="connsiteX12" fmla="*/ 599872 w 930033"/>
                  <a:gd name="connsiteY12" fmla="*/ 139449 h 1116250"/>
                  <a:gd name="connsiteX13" fmla="*/ 590884 w 930033"/>
                  <a:gd name="connsiteY13" fmla="*/ 135079 h 1116250"/>
                  <a:gd name="connsiteX14" fmla="*/ 587479 w 930033"/>
                  <a:gd name="connsiteY14" fmla="*/ 135079 h 1116250"/>
                  <a:gd name="connsiteX15" fmla="*/ 583600 w 930033"/>
                  <a:gd name="connsiteY15" fmla="*/ 135364 h 1116250"/>
                  <a:gd name="connsiteX16" fmla="*/ 581424 w 930033"/>
                  <a:gd name="connsiteY16" fmla="*/ 135269 h 1116250"/>
                  <a:gd name="connsiteX17" fmla="*/ 573761 w 930033"/>
                  <a:gd name="connsiteY17" fmla="*/ 134889 h 1116250"/>
                  <a:gd name="connsiteX18" fmla="*/ 583316 w 930033"/>
                  <a:gd name="connsiteY18" fmla="*/ 92618 h 1116250"/>
                  <a:gd name="connsiteX19" fmla="*/ 390612 w 930033"/>
                  <a:gd name="connsiteY19" fmla="*/ 131944 h 1116250"/>
                  <a:gd name="connsiteX20" fmla="*/ 382192 w 930033"/>
                  <a:gd name="connsiteY20" fmla="*/ 131374 h 1116250"/>
                  <a:gd name="connsiteX21" fmla="*/ 382192 w 930033"/>
                  <a:gd name="connsiteY21" fmla="*/ 131374 h 1116250"/>
                  <a:gd name="connsiteX22" fmla="*/ 382192 w 930033"/>
                  <a:gd name="connsiteY22" fmla="*/ 131374 h 1116250"/>
                  <a:gd name="connsiteX23" fmla="*/ 382192 w 930033"/>
                  <a:gd name="connsiteY23" fmla="*/ 131374 h 1116250"/>
                  <a:gd name="connsiteX24" fmla="*/ 469605 w 930033"/>
                  <a:gd name="connsiteY24" fmla="*/ 794513 h 1116250"/>
                  <a:gd name="connsiteX25" fmla="*/ 536488 w 930033"/>
                  <a:gd name="connsiteY25" fmla="*/ 861672 h 1116250"/>
                  <a:gd name="connsiteX26" fmla="*/ 469605 w 930033"/>
                  <a:gd name="connsiteY26" fmla="*/ 928831 h 1116250"/>
                  <a:gd name="connsiteX27" fmla="*/ 402721 w 930033"/>
                  <a:gd name="connsiteY27" fmla="*/ 861672 h 1116250"/>
                  <a:gd name="connsiteX28" fmla="*/ 469605 w 930033"/>
                  <a:gd name="connsiteY28" fmla="*/ 794513 h 1116250"/>
                  <a:gd name="connsiteX29" fmla="*/ 469605 w 930033"/>
                  <a:gd name="connsiteY29" fmla="*/ 794513 h 1116250"/>
                  <a:gd name="connsiteX30" fmla="*/ 103778 w 930033"/>
                  <a:gd name="connsiteY30" fmla="*/ 510392 h 1116250"/>
                  <a:gd name="connsiteX31" fmla="*/ 100184 w 930033"/>
                  <a:gd name="connsiteY31" fmla="*/ 510677 h 1116250"/>
                  <a:gd name="connsiteX32" fmla="*/ 96589 w 930033"/>
                  <a:gd name="connsiteY32" fmla="*/ 510392 h 1116250"/>
                  <a:gd name="connsiteX33" fmla="*/ 47869 w 930033"/>
                  <a:gd name="connsiteY33" fmla="*/ 510392 h 1116250"/>
                  <a:gd name="connsiteX34" fmla="*/ 46260 w 930033"/>
                  <a:gd name="connsiteY34" fmla="*/ 510867 h 1116250"/>
                  <a:gd name="connsiteX35" fmla="*/ 45882 w 930033"/>
                  <a:gd name="connsiteY35" fmla="*/ 511247 h 1116250"/>
                  <a:gd name="connsiteX36" fmla="*/ 45031 w 930033"/>
                  <a:gd name="connsiteY36" fmla="*/ 513242 h 1116250"/>
                  <a:gd name="connsiteX37" fmla="*/ 45031 w 930033"/>
                  <a:gd name="connsiteY37" fmla="*/ 623052 h 1116250"/>
                  <a:gd name="connsiteX38" fmla="*/ 45504 w 930033"/>
                  <a:gd name="connsiteY38" fmla="*/ 624667 h 1116250"/>
                  <a:gd name="connsiteX39" fmla="*/ 45882 w 930033"/>
                  <a:gd name="connsiteY39" fmla="*/ 625047 h 1116250"/>
                  <a:gd name="connsiteX40" fmla="*/ 47869 w 930033"/>
                  <a:gd name="connsiteY40" fmla="*/ 625902 h 1116250"/>
                  <a:gd name="connsiteX41" fmla="*/ 108509 w 930033"/>
                  <a:gd name="connsiteY41" fmla="*/ 625902 h 1116250"/>
                  <a:gd name="connsiteX42" fmla="*/ 111630 w 930033"/>
                  <a:gd name="connsiteY42" fmla="*/ 625712 h 1116250"/>
                  <a:gd name="connsiteX43" fmla="*/ 114752 w 930033"/>
                  <a:gd name="connsiteY43" fmla="*/ 625902 h 1116250"/>
                  <a:gd name="connsiteX44" fmla="*/ 826349 w 930033"/>
                  <a:gd name="connsiteY44" fmla="*/ 625902 h 1116250"/>
                  <a:gd name="connsiteX45" fmla="*/ 829471 w 930033"/>
                  <a:gd name="connsiteY45" fmla="*/ 625712 h 1116250"/>
                  <a:gd name="connsiteX46" fmla="*/ 832498 w 930033"/>
                  <a:gd name="connsiteY46" fmla="*/ 625902 h 1116250"/>
                  <a:gd name="connsiteX47" fmla="*/ 881975 w 930033"/>
                  <a:gd name="connsiteY47" fmla="*/ 625902 h 1116250"/>
                  <a:gd name="connsiteX48" fmla="*/ 883962 w 930033"/>
                  <a:gd name="connsiteY48" fmla="*/ 625142 h 1116250"/>
                  <a:gd name="connsiteX49" fmla="*/ 884718 w 930033"/>
                  <a:gd name="connsiteY49" fmla="*/ 623147 h 1116250"/>
                  <a:gd name="connsiteX50" fmla="*/ 884718 w 930033"/>
                  <a:gd name="connsiteY50" fmla="*/ 513242 h 1116250"/>
                  <a:gd name="connsiteX51" fmla="*/ 883867 w 930033"/>
                  <a:gd name="connsiteY51" fmla="*/ 511247 h 1116250"/>
                  <a:gd name="connsiteX52" fmla="*/ 881880 w 930033"/>
                  <a:gd name="connsiteY52" fmla="*/ 510392 h 1116250"/>
                  <a:gd name="connsiteX53" fmla="*/ 103778 w 930033"/>
                  <a:gd name="connsiteY53" fmla="*/ 510392 h 1116250"/>
                  <a:gd name="connsiteX54" fmla="*/ 103778 w 930033"/>
                  <a:gd name="connsiteY54" fmla="*/ 510392 h 1116250"/>
                  <a:gd name="connsiteX55" fmla="*/ 103778 w 930033"/>
                  <a:gd name="connsiteY55" fmla="*/ 510392 h 1116250"/>
                  <a:gd name="connsiteX56" fmla="*/ 77668 w 930033"/>
                  <a:gd name="connsiteY56" fmla="*/ 465081 h 1116250"/>
                  <a:gd name="connsiteX57" fmla="*/ 77668 w 930033"/>
                  <a:gd name="connsiteY57" fmla="*/ 289156 h 1116250"/>
                  <a:gd name="connsiteX58" fmla="*/ 83439 w 930033"/>
                  <a:gd name="connsiteY58" fmla="*/ 273957 h 1116250"/>
                  <a:gd name="connsiteX59" fmla="*/ 147768 w 930033"/>
                  <a:gd name="connsiteY59" fmla="*/ 192739 h 1116250"/>
                  <a:gd name="connsiteX60" fmla="*/ 136984 w 930033"/>
                  <a:gd name="connsiteY60" fmla="*/ 155502 h 1116250"/>
                  <a:gd name="connsiteX61" fmla="*/ 206043 w 930033"/>
                  <a:gd name="connsiteY61" fmla="*/ 86158 h 1116250"/>
                  <a:gd name="connsiteX62" fmla="*/ 275103 w 930033"/>
                  <a:gd name="connsiteY62" fmla="*/ 155502 h 1116250"/>
                  <a:gd name="connsiteX63" fmla="*/ 206043 w 930033"/>
                  <a:gd name="connsiteY63" fmla="*/ 224846 h 1116250"/>
                  <a:gd name="connsiteX64" fmla="*/ 183055 w 930033"/>
                  <a:gd name="connsiteY64" fmla="*/ 220857 h 1116250"/>
                  <a:gd name="connsiteX65" fmla="*/ 122793 w 930033"/>
                  <a:gd name="connsiteY65" fmla="*/ 296945 h 1116250"/>
                  <a:gd name="connsiteX66" fmla="*/ 122793 w 930033"/>
                  <a:gd name="connsiteY66" fmla="*/ 465081 h 1116250"/>
                  <a:gd name="connsiteX67" fmla="*/ 218625 w 930033"/>
                  <a:gd name="connsiteY67" fmla="*/ 465081 h 1116250"/>
                  <a:gd name="connsiteX68" fmla="*/ 217206 w 930033"/>
                  <a:gd name="connsiteY68" fmla="*/ 457672 h 1116250"/>
                  <a:gd name="connsiteX69" fmla="*/ 280211 w 930033"/>
                  <a:gd name="connsiteY69" fmla="*/ 334752 h 1116250"/>
                  <a:gd name="connsiteX70" fmla="*/ 405464 w 930033"/>
                  <a:gd name="connsiteY70" fmla="*/ 295045 h 1116250"/>
                  <a:gd name="connsiteX71" fmla="*/ 418141 w 930033"/>
                  <a:gd name="connsiteY71" fmla="*/ 261703 h 1116250"/>
                  <a:gd name="connsiteX72" fmla="*/ 418425 w 930033"/>
                  <a:gd name="connsiteY72" fmla="*/ 260753 h 1116250"/>
                  <a:gd name="connsiteX73" fmla="*/ 389760 w 930033"/>
                  <a:gd name="connsiteY73" fmla="*/ 221047 h 1116250"/>
                  <a:gd name="connsiteX74" fmla="*/ 365069 w 930033"/>
                  <a:gd name="connsiteY74" fmla="*/ 181625 h 1116250"/>
                  <a:gd name="connsiteX75" fmla="*/ 351068 w 930033"/>
                  <a:gd name="connsiteY75" fmla="*/ 145623 h 1116250"/>
                  <a:gd name="connsiteX76" fmla="*/ 353528 w 930033"/>
                  <a:gd name="connsiteY76" fmla="*/ 132704 h 1116250"/>
                  <a:gd name="connsiteX77" fmla="*/ 362042 w 930033"/>
                  <a:gd name="connsiteY77" fmla="*/ 122825 h 1116250"/>
                  <a:gd name="connsiteX78" fmla="*/ 578870 w 930033"/>
                  <a:gd name="connsiteY78" fmla="*/ 1 h 1116250"/>
                  <a:gd name="connsiteX79" fmla="*/ 600534 w 930033"/>
                  <a:gd name="connsiteY79" fmla="*/ 122255 h 1116250"/>
                  <a:gd name="connsiteX80" fmla="*/ 600534 w 930033"/>
                  <a:gd name="connsiteY80" fmla="*/ 122255 h 1116250"/>
                  <a:gd name="connsiteX81" fmla="*/ 613589 w 930033"/>
                  <a:gd name="connsiteY81" fmla="*/ 135744 h 1116250"/>
                  <a:gd name="connsiteX82" fmla="*/ 606872 w 930033"/>
                  <a:gd name="connsiteY82" fmla="*/ 169561 h 1116250"/>
                  <a:gd name="connsiteX83" fmla="*/ 606872 w 930033"/>
                  <a:gd name="connsiteY83" fmla="*/ 169561 h 1116250"/>
                  <a:gd name="connsiteX84" fmla="*/ 606494 w 930033"/>
                  <a:gd name="connsiteY84" fmla="*/ 170321 h 1116250"/>
                  <a:gd name="connsiteX85" fmla="*/ 578397 w 930033"/>
                  <a:gd name="connsiteY85" fmla="*/ 216867 h 1116250"/>
                  <a:gd name="connsiteX86" fmla="*/ 541881 w 930033"/>
                  <a:gd name="connsiteY86" fmla="*/ 266548 h 1116250"/>
                  <a:gd name="connsiteX87" fmla="*/ 541124 w 930033"/>
                  <a:gd name="connsiteY87" fmla="*/ 267213 h 1116250"/>
                  <a:gd name="connsiteX88" fmla="*/ 545665 w 930033"/>
                  <a:gd name="connsiteY88" fmla="*/ 273862 h 1116250"/>
                  <a:gd name="connsiteX89" fmla="*/ 561274 w 930033"/>
                  <a:gd name="connsiteY89" fmla="*/ 295615 h 1116250"/>
                  <a:gd name="connsiteX90" fmla="*/ 685297 w 930033"/>
                  <a:gd name="connsiteY90" fmla="*/ 334562 h 1116250"/>
                  <a:gd name="connsiteX91" fmla="*/ 740450 w 930033"/>
                  <a:gd name="connsiteY91" fmla="*/ 457482 h 1116250"/>
                  <a:gd name="connsiteX92" fmla="*/ 739031 w 930033"/>
                  <a:gd name="connsiteY92" fmla="*/ 464891 h 1116250"/>
                  <a:gd name="connsiteX93" fmla="*/ 882069 w 930033"/>
                  <a:gd name="connsiteY93" fmla="*/ 464891 h 1116250"/>
                  <a:gd name="connsiteX94" fmla="*/ 915937 w 930033"/>
                  <a:gd name="connsiteY94" fmla="*/ 479045 h 1116250"/>
                  <a:gd name="connsiteX95" fmla="*/ 930033 w 930033"/>
                  <a:gd name="connsiteY95" fmla="*/ 513052 h 1116250"/>
                  <a:gd name="connsiteX96" fmla="*/ 930033 w 930033"/>
                  <a:gd name="connsiteY96" fmla="*/ 622862 h 1116250"/>
                  <a:gd name="connsiteX97" fmla="*/ 915937 w 930033"/>
                  <a:gd name="connsiteY97" fmla="*/ 656774 h 1116250"/>
                  <a:gd name="connsiteX98" fmla="*/ 915842 w 930033"/>
                  <a:gd name="connsiteY98" fmla="*/ 656869 h 1116250"/>
                  <a:gd name="connsiteX99" fmla="*/ 882069 w 930033"/>
                  <a:gd name="connsiteY99" fmla="*/ 671023 h 1116250"/>
                  <a:gd name="connsiteX100" fmla="*/ 851986 w 930033"/>
                  <a:gd name="connsiteY100" fmla="*/ 671023 h 1116250"/>
                  <a:gd name="connsiteX101" fmla="*/ 851986 w 930033"/>
                  <a:gd name="connsiteY101" fmla="*/ 1079773 h 1116250"/>
                  <a:gd name="connsiteX102" fmla="*/ 841296 w 930033"/>
                  <a:gd name="connsiteY102" fmla="*/ 1105516 h 1116250"/>
                  <a:gd name="connsiteX103" fmla="*/ 815659 w 930033"/>
                  <a:gd name="connsiteY103" fmla="*/ 1116250 h 1116250"/>
                  <a:gd name="connsiteX104" fmla="*/ 125632 w 930033"/>
                  <a:gd name="connsiteY104" fmla="*/ 1116250 h 1116250"/>
                  <a:gd name="connsiteX105" fmla="*/ 99900 w 930033"/>
                  <a:gd name="connsiteY105" fmla="*/ 1105516 h 1116250"/>
                  <a:gd name="connsiteX106" fmla="*/ 98197 w 930033"/>
                  <a:gd name="connsiteY106" fmla="*/ 1103521 h 1116250"/>
                  <a:gd name="connsiteX107" fmla="*/ 89210 w 930033"/>
                  <a:gd name="connsiteY107" fmla="*/ 1079583 h 1116250"/>
                  <a:gd name="connsiteX108" fmla="*/ 89210 w 930033"/>
                  <a:gd name="connsiteY108" fmla="*/ 671023 h 1116250"/>
                  <a:gd name="connsiteX109" fmla="*/ 47869 w 930033"/>
                  <a:gd name="connsiteY109" fmla="*/ 671023 h 1116250"/>
                  <a:gd name="connsiteX110" fmla="*/ 14001 w 930033"/>
                  <a:gd name="connsiteY110" fmla="*/ 656869 h 1116250"/>
                  <a:gd name="connsiteX111" fmla="*/ 12487 w 930033"/>
                  <a:gd name="connsiteY111" fmla="*/ 655160 h 1116250"/>
                  <a:gd name="connsiteX112" fmla="*/ 0 w 930033"/>
                  <a:gd name="connsiteY112" fmla="*/ 623052 h 1116250"/>
                  <a:gd name="connsiteX113" fmla="*/ 0 w 930033"/>
                  <a:gd name="connsiteY113" fmla="*/ 513242 h 1116250"/>
                  <a:gd name="connsiteX114" fmla="*/ 14096 w 930033"/>
                  <a:gd name="connsiteY114" fmla="*/ 479235 h 1116250"/>
                  <a:gd name="connsiteX115" fmla="*/ 15799 w 930033"/>
                  <a:gd name="connsiteY115" fmla="*/ 477620 h 1116250"/>
                  <a:gd name="connsiteX116" fmla="*/ 47869 w 930033"/>
                  <a:gd name="connsiteY116" fmla="*/ 465081 h 1116250"/>
                  <a:gd name="connsiteX117" fmla="*/ 77668 w 930033"/>
                  <a:gd name="connsiteY117" fmla="*/ 465081 h 1116250"/>
                  <a:gd name="connsiteX118" fmla="*/ 77668 w 930033"/>
                  <a:gd name="connsiteY118" fmla="*/ 465081 h 1116250"/>
                  <a:gd name="connsiteX119" fmla="*/ 77668 w 930033"/>
                  <a:gd name="connsiteY119" fmla="*/ 465081 h 1116250"/>
                  <a:gd name="connsiteX120" fmla="*/ 134146 w 930033"/>
                  <a:gd name="connsiteY120" fmla="*/ 671118 h 1116250"/>
                  <a:gd name="connsiteX121" fmla="*/ 134146 w 930033"/>
                  <a:gd name="connsiteY121" fmla="*/ 1071034 h 1116250"/>
                  <a:gd name="connsiteX122" fmla="*/ 806766 w 930033"/>
                  <a:gd name="connsiteY122" fmla="*/ 1071034 h 1116250"/>
                  <a:gd name="connsiteX123" fmla="*/ 806766 w 930033"/>
                  <a:gd name="connsiteY123" fmla="*/ 671118 h 1116250"/>
                  <a:gd name="connsiteX124" fmla="*/ 134146 w 930033"/>
                  <a:gd name="connsiteY124" fmla="*/ 671118 h 1116250"/>
                  <a:gd name="connsiteX125" fmla="*/ 134146 w 930033"/>
                  <a:gd name="connsiteY125" fmla="*/ 671118 h 1116250"/>
                  <a:gd name="connsiteX126" fmla="*/ 431858 w 930033"/>
                  <a:gd name="connsiteY126" fmla="*/ 339122 h 1116250"/>
                  <a:gd name="connsiteX127" fmla="*/ 431858 w 930033"/>
                  <a:gd name="connsiteY127" fmla="*/ 294285 h 1116250"/>
                  <a:gd name="connsiteX128" fmla="*/ 474902 w 930033"/>
                  <a:gd name="connsiteY128" fmla="*/ 314234 h 1116250"/>
                  <a:gd name="connsiteX129" fmla="*/ 484268 w 930033"/>
                  <a:gd name="connsiteY129" fmla="*/ 312714 h 1116250"/>
                  <a:gd name="connsiteX130" fmla="*/ 530717 w 930033"/>
                  <a:gd name="connsiteY130" fmla="*/ 291721 h 1116250"/>
                  <a:gd name="connsiteX131" fmla="*/ 529109 w 930033"/>
                  <a:gd name="connsiteY131" fmla="*/ 341211 h 1116250"/>
                  <a:gd name="connsiteX132" fmla="*/ 500445 w 930033"/>
                  <a:gd name="connsiteY132" fmla="*/ 330667 h 1116250"/>
                  <a:gd name="connsiteX133" fmla="*/ 498458 w 930033"/>
                  <a:gd name="connsiteY133" fmla="*/ 338362 h 1116250"/>
                  <a:gd name="connsiteX134" fmla="*/ 518325 w 930033"/>
                  <a:gd name="connsiteY134" fmla="*/ 433164 h 1116250"/>
                  <a:gd name="connsiteX135" fmla="*/ 553233 w 930033"/>
                  <a:gd name="connsiteY135" fmla="*/ 309104 h 1116250"/>
                  <a:gd name="connsiteX136" fmla="*/ 533461 w 930033"/>
                  <a:gd name="connsiteY136" fmla="*/ 282317 h 1116250"/>
                  <a:gd name="connsiteX137" fmla="*/ 529488 w 930033"/>
                  <a:gd name="connsiteY137" fmla="*/ 276522 h 1116250"/>
                  <a:gd name="connsiteX138" fmla="*/ 481997 w 930033"/>
                  <a:gd name="connsiteY138" fmla="*/ 290581 h 1116250"/>
                  <a:gd name="connsiteX139" fmla="*/ 429966 w 930033"/>
                  <a:gd name="connsiteY139" fmla="*/ 271867 h 1116250"/>
                  <a:gd name="connsiteX140" fmla="*/ 414830 w 930033"/>
                  <a:gd name="connsiteY140" fmla="*/ 307204 h 1116250"/>
                  <a:gd name="connsiteX141" fmla="*/ 413411 w 930033"/>
                  <a:gd name="connsiteY141" fmla="*/ 308724 h 1116250"/>
                  <a:gd name="connsiteX142" fmla="*/ 450495 w 930033"/>
                  <a:gd name="connsiteY142" fmla="*/ 433164 h 1116250"/>
                  <a:gd name="connsiteX143" fmla="*/ 470361 w 930033"/>
                  <a:gd name="connsiteY143" fmla="*/ 338362 h 1116250"/>
                  <a:gd name="connsiteX144" fmla="*/ 466483 w 930033"/>
                  <a:gd name="connsiteY144" fmla="*/ 325728 h 1116250"/>
                  <a:gd name="connsiteX145" fmla="*/ 431858 w 930033"/>
                  <a:gd name="connsiteY145" fmla="*/ 339122 h 1116250"/>
                  <a:gd name="connsiteX146" fmla="*/ 431858 w 930033"/>
                  <a:gd name="connsiteY146" fmla="*/ 339122 h 1116250"/>
                  <a:gd name="connsiteX147" fmla="*/ 431858 w 930033"/>
                  <a:gd name="connsiteY147" fmla="*/ 339122 h 1116250"/>
                  <a:gd name="connsiteX0" fmla="*/ 382192 w 930033"/>
                  <a:gd name="connsiteY0" fmla="*/ 131400 h 1116276"/>
                  <a:gd name="connsiteX1" fmla="*/ 369799 w 930033"/>
                  <a:gd name="connsiteY1" fmla="*/ 134630 h 1116276"/>
                  <a:gd name="connsiteX2" fmla="*/ 366205 w 930033"/>
                  <a:gd name="connsiteY2" fmla="*/ 138810 h 1116276"/>
                  <a:gd name="connsiteX3" fmla="*/ 365069 w 930033"/>
                  <a:gd name="connsiteY3" fmla="*/ 145459 h 1116276"/>
                  <a:gd name="connsiteX4" fmla="*/ 376800 w 930033"/>
                  <a:gd name="connsiteY4" fmla="*/ 174242 h 1116276"/>
                  <a:gd name="connsiteX5" fmla="*/ 376895 w 930033"/>
                  <a:gd name="connsiteY5" fmla="*/ 174432 h 1116276"/>
                  <a:gd name="connsiteX6" fmla="*/ 401586 w 930033"/>
                  <a:gd name="connsiteY6" fmla="*/ 213853 h 1116276"/>
                  <a:gd name="connsiteX7" fmla="*/ 434696 w 930033"/>
                  <a:gd name="connsiteY7" fmla="*/ 257550 h 1116276"/>
                  <a:gd name="connsiteX8" fmla="*/ 481997 w 930033"/>
                  <a:gd name="connsiteY8" fmla="*/ 276643 h 1116276"/>
                  <a:gd name="connsiteX9" fmla="*/ 532042 w 930033"/>
                  <a:gd name="connsiteY9" fmla="*/ 256695 h 1116276"/>
                  <a:gd name="connsiteX10" fmla="*/ 566193 w 930033"/>
                  <a:gd name="connsiteY10" fmla="*/ 209959 h 1116276"/>
                  <a:gd name="connsiteX11" fmla="*/ 594006 w 930033"/>
                  <a:gd name="connsiteY11" fmla="*/ 163983 h 1116276"/>
                  <a:gd name="connsiteX12" fmla="*/ 599872 w 930033"/>
                  <a:gd name="connsiteY12" fmla="*/ 139475 h 1116276"/>
                  <a:gd name="connsiteX13" fmla="*/ 590884 w 930033"/>
                  <a:gd name="connsiteY13" fmla="*/ 135105 h 1116276"/>
                  <a:gd name="connsiteX14" fmla="*/ 587479 w 930033"/>
                  <a:gd name="connsiteY14" fmla="*/ 135105 h 1116276"/>
                  <a:gd name="connsiteX15" fmla="*/ 583600 w 930033"/>
                  <a:gd name="connsiteY15" fmla="*/ 135390 h 1116276"/>
                  <a:gd name="connsiteX16" fmla="*/ 581424 w 930033"/>
                  <a:gd name="connsiteY16" fmla="*/ 135295 h 1116276"/>
                  <a:gd name="connsiteX17" fmla="*/ 573761 w 930033"/>
                  <a:gd name="connsiteY17" fmla="*/ 134915 h 1116276"/>
                  <a:gd name="connsiteX18" fmla="*/ 583316 w 930033"/>
                  <a:gd name="connsiteY18" fmla="*/ 92644 h 1116276"/>
                  <a:gd name="connsiteX19" fmla="*/ 390612 w 930033"/>
                  <a:gd name="connsiteY19" fmla="*/ 131970 h 1116276"/>
                  <a:gd name="connsiteX20" fmla="*/ 382192 w 930033"/>
                  <a:gd name="connsiteY20" fmla="*/ 131400 h 1116276"/>
                  <a:gd name="connsiteX21" fmla="*/ 382192 w 930033"/>
                  <a:gd name="connsiteY21" fmla="*/ 131400 h 1116276"/>
                  <a:gd name="connsiteX22" fmla="*/ 382192 w 930033"/>
                  <a:gd name="connsiteY22" fmla="*/ 131400 h 1116276"/>
                  <a:gd name="connsiteX23" fmla="*/ 382192 w 930033"/>
                  <a:gd name="connsiteY23" fmla="*/ 131400 h 1116276"/>
                  <a:gd name="connsiteX24" fmla="*/ 469605 w 930033"/>
                  <a:gd name="connsiteY24" fmla="*/ 794539 h 1116276"/>
                  <a:gd name="connsiteX25" fmla="*/ 536488 w 930033"/>
                  <a:gd name="connsiteY25" fmla="*/ 861698 h 1116276"/>
                  <a:gd name="connsiteX26" fmla="*/ 469605 w 930033"/>
                  <a:gd name="connsiteY26" fmla="*/ 928857 h 1116276"/>
                  <a:gd name="connsiteX27" fmla="*/ 402721 w 930033"/>
                  <a:gd name="connsiteY27" fmla="*/ 861698 h 1116276"/>
                  <a:gd name="connsiteX28" fmla="*/ 469605 w 930033"/>
                  <a:gd name="connsiteY28" fmla="*/ 794539 h 1116276"/>
                  <a:gd name="connsiteX29" fmla="*/ 469605 w 930033"/>
                  <a:gd name="connsiteY29" fmla="*/ 794539 h 1116276"/>
                  <a:gd name="connsiteX30" fmla="*/ 103778 w 930033"/>
                  <a:gd name="connsiteY30" fmla="*/ 510418 h 1116276"/>
                  <a:gd name="connsiteX31" fmla="*/ 100184 w 930033"/>
                  <a:gd name="connsiteY31" fmla="*/ 510703 h 1116276"/>
                  <a:gd name="connsiteX32" fmla="*/ 96589 w 930033"/>
                  <a:gd name="connsiteY32" fmla="*/ 510418 h 1116276"/>
                  <a:gd name="connsiteX33" fmla="*/ 47869 w 930033"/>
                  <a:gd name="connsiteY33" fmla="*/ 510418 h 1116276"/>
                  <a:gd name="connsiteX34" fmla="*/ 46260 w 930033"/>
                  <a:gd name="connsiteY34" fmla="*/ 510893 h 1116276"/>
                  <a:gd name="connsiteX35" fmla="*/ 45882 w 930033"/>
                  <a:gd name="connsiteY35" fmla="*/ 511273 h 1116276"/>
                  <a:gd name="connsiteX36" fmla="*/ 45031 w 930033"/>
                  <a:gd name="connsiteY36" fmla="*/ 513268 h 1116276"/>
                  <a:gd name="connsiteX37" fmla="*/ 45031 w 930033"/>
                  <a:gd name="connsiteY37" fmla="*/ 623078 h 1116276"/>
                  <a:gd name="connsiteX38" fmla="*/ 45504 w 930033"/>
                  <a:gd name="connsiteY38" fmla="*/ 624693 h 1116276"/>
                  <a:gd name="connsiteX39" fmla="*/ 45882 w 930033"/>
                  <a:gd name="connsiteY39" fmla="*/ 625073 h 1116276"/>
                  <a:gd name="connsiteX40" fmla="*/ 47869 w 930033"/>
                  <a:gd name="connsiteY40" fmla="*/ 625928 h 1116276"/>
                  <a:gd name="connsiteX41" fmla="*/ 108509 w 930033"/>
                  <a:gd name="connsiteY41" fmla="*/ 625928 h 1116276"/>
                  <a:gd name="connsiteX42" fmla="*/ 111630 w 930033"/>
                  <a:gd name="connsiteY42" fmla="*/ 625738 h 1116276"/>
                  <a:gd name="connsiteX43" fmla="*/ 114752 w 930033"/>
                  <a:gd name="connsiteY43" fmla="*/ 625928 h 1116276"/>
                  <a:gd name="connsiteX44" fmla="*/ 826349 w 930033"/>
                  <a:gd name="connsiteY44" fmla="*/ 625928 h 1116276"/>
                  <a:gd name="connsiteX45" fmla="*/ 829471 w 930033"/>
                  <a:gd name="connsiteY45" fmla="*/ 625738 h 1116276"/>
                  <a:gd name="connsiteX46" fmla="*/ 832498 w 930033"/>
                  <a:gd name="connsiteY46" fmla="*/ 625928 h 1116276"/>
                  <a:gd name="connsiteX47" fmla="*/ 881975 w 930033"/>
                  <a:gd name="connsiteY47" fmla="*/ 625928 h 1116276"/>
                  <a:gd name="connsiteX48" fmla="*/ 883962 w 930033"/>
                  <a:gd name="connsiteY48" fmla="*/ 625168 h 1116276"/>
                  <a:gd name="connsiteX49" fmla="*/ 884718 w 930033"/>
                  <a:gd name="connsiteY49" fmla="*/ 623173 h 1116276"/>
                  <a:gd name="connsiteX50" fmla="*/ 884718 w 930033"/>
                  <a:gd name="connsiteY50" fmla="*/ 513268 h 1116276"/>
                  <a:gd name="connsiteX51" fmla="*/ 883867 w 930033"/>
                  <a:gd name="connsiteY51" fmla="*/ 511273 h 1116276"/>
                  <a:gd name="connsiteX52" fmla="*/ 881880 w 930033"/>
                  <a:gd name="connsiteY52" fmla="*/ 510418 h 1116276"/>
                  <a:gd name="connsiteX53" fmla="*/ 103778 w 930033"/>
                  <a:gd name="connsiteY53" fmla="*/ 510418 h 1116276"/>
                  <a:gd name="connsiteX54" fmla="*/ 103778 w 930033"/>
                  <a:gd name="connsiteY54" fmla="*/ 510418 h 1116276"/>
                  <a:gd name="connsiteX55" fmla="*/ 103778 w 930033"/>
                  <a:gd name="connsiteY55" fmla="*/ 510418 h 1116276"/>
                  <a:gd name="connsiteX56" fmla="*/ 77668 w 930033"/>
                  <a:gd name="connsiteY56" fmla="*/ 465107 h 1116276"/>
                  <a:gd name="connsiteX57" fmla="*/ 77668 w 930033"/>
                  <a:gd name="connsiteY57" fmla="*/ 289182 h 1116276"/>
                  <a:gd name="connsiteX58" fmla="*/ 83439 w 930033"/>
                  <a:gd name="connsiteY58" fmla="*/ 273983 h 1116276"/>
                  <a:gd name="connsiteX59" fmla="*/ 147768 w 930033"/>
                  <a:gd name="connsiteY59" fmla="*/ 192765 h 1116276"/>
                  <a:gd name="connsiteX60" fmla="*/ 136984 w 930033"/>
                  <a:gd name="connsiteY60" fmla="*/ 155528 h 1116276"/>
                  <a:gd name="connsiteX61" fmla="*/ 206043 w 930033"/>
                  <a:gd name="connsiteY61" fmla="*/ 86184 h 1116276"/>
                  <a:gd name="connsiteX62" fmla="*/ 275103 w 930033"/>
                  <a:gd name="connsiteY62" fmla="*/ 155528 h 1116276"/>
                  <a:gd name="connsiteX63" fmla="*/ 206043 w 930033"/>
                  <a:gd name="connsiteY63" fmla="*/ 224872 h 1116276"/>
                  <a:gd name="connsiteX64" fmla="*/ 183055 w 930033"/>
                  <a:gd name="connsiteY64" fmla="*/ 220883 h 1116276"/>
                  <a:gd name="connsiteX65" fmla="*/ 122793 w 930033"/>
                  <a:gd name="connsiteY65" fmla="*/ 296971 h 1116276"/>
                  <a:gd name="connsiteX66" fmla="*/ 122793 w 930033"/>
                  <a:gd name="connsiteY66" fmla="*/ 465107 h 1116276"/>
                  <a:gd name="connsiteX67" fmla="*/ 218625 w 930033"/>
                  <a:gd name="connsiteY67" fmla="*/ 465107 h 1116276"/>
                  <a:gd name="connsiteX68" fmla="*/ 217206 w 930033"/>
                  <a:gd name="connsiteY68" fmla="*/ 457698 h 1116276"/>
                  <a:gd name="connsiteX69" fmla="*/ 280211 w 930033"/>
                  <a:gd name="connsiteY69" fmla="*/ 334778 h 1116276"/>
                  <a:gd name="connsiteX70" fmla="*/ 405464 w 930033"/>
                  <a:gd name="connsiteY70" fmla="*/ 295071 h 1116276"/>
                  <a:gd name="connsiteX71" fmla="*/ 418141 w 930033"/>
                  <a:gd name="connsiteY71" fmla="*/ 261729 h 1116276"/>
                  <a:gd name="connsiteX72" fmla="*/ 418425 w 930033"/>
                  <a:gd name="connsiteY72" fmla="*/ 260779 h 1116276"/>
                  <a:gd name="connsiteX73" fmla="*/ 389760 w 930033"/>
                  <a:gd name="connsiteY73" fmla="*/ 221073 h 1116276"/>
                  <a:gd name="connsiteX74" fmla="*/ 365069 w 930033"/>
                  <a:gd name="connsiteY74" fmla="*/ 181651 h 1116276"/>
                  <a:gd name="connsiteX75" fmla="*/ 351068 w 930033"/>
                  <a:gd name="connsiteY75" fmla="*/ 145649 h 1116276"/>
                  <a:gd name="connsiteX76" fmla="*/ 353528 w 930033"/>
                  <a:gd name="connsiteY76" fmla="*/ 132730 h 1116276"/>
                  <a:gd name="connsiteX77" fmla="*/ 578870 w 930033"/>
                  <a:gd name="connsiteY77" fmla="*/ 27 h 1116276"/>
                  <a:gd name="connsiteX78" fmla="*/ 600534 w 930033"/>
                  <a:gd name="connsiteY78" fmla="*/ 122281 h 1116276"/>
                  <a:gd name="connsiteX79" fmla="*/ 600534 w 930033"/>
                  <a:gd name="connsiteY79" fmla="*/ 122281 h 1116276"/>
                  <a:gd name="connsiteX80" fmla="*/ 613589 w 930033"/>
                  <a:gd name="connsiteY80" fmla="*/ 135770 h 1116276"/>
                  <a:gd name="connsiteX81" fmla="*/ 606872 w 930033"/>
                  <a:gd name="connsiteY81" fmla="*/ 169587 h 1116276"/>
                  <a:gd name="connsiteX82" fmla="*/ 606872 w 930033"/>
                  <a:gd name="connsiteY82" fmla="*/ 169587 h 1116276"/>
                  <a:gd name="connsiteX83" fmla="*/ 606494 w 930033"/>
                  <a:gd name="connsiteY83" fmla="*/ 170347 h 1116276"/>
                  <a:gd name="connsiteX84" fmla="*/ 578397 w 930033"/>
                  <a:gd name="connsiteY84" fmla="*/ 216893 h 1116276"/>
                  <a:gd name="connsiteX85" fmla="*/ 541881 w 930033"/>
                  <a:gd name="connsiteY85" fmla="*/ 266574 h 1116276"/>
                  <a:gd name="connsiteX86" fmla="*/ 541124 w 930033"/>
                  <a:gd name="connsiteY86" fmla="*/ 267239 h 1116276"/>
                  <a:gd name="connsiteX87" fmla="*/ 545665 w 930033"/>
                  <a:gd name="connsiteY87" fmla="*/ 273888 h 1116276"/>
                  <a:gd name="connsiteX88" fmla="*/ 561274 w 930033"/>
                  <a:gd name="connsiteY88" fmla="*/ 295641 h 1116276"/>
                  <a:gd name="connsiteX89" fmla="*/ 685297 w 930033"/>
                  <a:gd name="connsiteY89" fmla="*/ 334588 h 1116276"/>
                  <a:gd name="connsiteX90" fmla="*/ 740450 w 930033"/>
                  <a:gd name="connsiteY90" fmla="*/ 457508 h 1116276"/>
                  <a:gd name="connsiteX91" fmla="*/ 739031 w 930033"/>
                  <a:gd name="connsiteY91" fmla="*/ 464917 h 1116276"/>
                  <a:gd name="connsiteX92" fmla="*/ 882069 w 930033"/>
                  <a:gd name="connsiteY92" fmla="*/ 464917 h 1116276"/>
                  <a:gd name="connsiteX93" fmla="*/ 915937 w 930033"/>
                  <a:gd name="connsiteY93" fmla="*/ 479071 h 1116276"/>
                  <a:gd name="connsiteX94" fmla="*/ 930033 w 930033"/>
                  <a:gd name="connsiteY94" fmla="*/ 513078 h 1116276"/>
                  <a:gd name="connsiteX95" fmla="*/ 930033 w 930033"/>
                  <a:gd name="connsiteY95" fmla="*/ 622888 h 1116276"/>
                  <a:gd name="connsiteX96" fmla="*/ 915937 w 930033"/>
                  <a:gd name="connsiteY96" fmla="*/ 656800 h 1116276"/>
                  <a:gd name="connsiteX97" fmla="*/ 915842 w 930033"/>
                  <a:gd name="connsiteY97" fmla="*/ 656895 h 1116276"/>
                  <a:gd name="connsiteX98" fmla="*/ 882069 w 930033"/>
                  <a:gd name="connsiteY98" fmla="*/ 671049 h 1116276"/>
                  <a:gd name="connsiteX99" fmla="*/ 851986 w 930033"/>
                  <a:gd name="connsiteY99" fmla="*/ 671049 h 1116276"/>
                  <a:gd name="connsiteX100" fmla="*/ 851986 w 930033"/>
                  <a:gd name="connsiteY100" fmla="*/ 1079799 h 1116276"/>
                  <a:gd name="connsiteX101" fmla="*/ 841296 w 930033"/>
                  <a:gd name="connsiteY101" fmla="*/ 1105542 h 1116276"/>
                  <a:gd name="connsiteX102" fmla="*/ 815659 w 930033"/>
                  <a:gd name="connsiteY102" fmla="*/ 1116276 h 1116276"/>
                  <a:gd name="connsiteX103" fmla="*/ 125632 w 930033"/>
                  <a:gd name="connsiteY103" fmla="*/ 1116276 h 1116276"/>
                  <a:gd name="connsiteX104" fmla="*/ 99900 w 930033"/>
                  <a:gd name="connsiteY104" fmla="*/ 1105542 h 1116276"/>
                  <a:gd name="connsiteX105" fmla="*/ 98197 w 930033"/>
                  <a:gd name="connsiteY105" fmla="*/ 1103547 h 1116276"/>
                  <a:gd name="connsiteX106" fmla="*/ 89210 w 930033"/>
                  <a:gd name="connsiteY106" fmla="*/ 1079609 h 1116276"/>
                  <a:gd name="connsiteX107" fmla="*/ 89210 w 930033"/>
                  <a:gd name="connsiteY107" fmla="*/ 671049 h 1116276"/>
                  <a:gd name="connsiteX108" fmla="*/ 47869 w 930033"/>
                  <a:gd name="connsiteY108" fmla="*/ 671049 h 1116276"/>
                  <a:gd name="connsiteX109" fmla="*/ 14001 w 930033"/>
                  <a:gd name="connsiteY109" fmla="*/ 656895 h 1116276"/>
                  <a:gd name="connsiteX110" fmla="*/ 12487 w 930033"/>
                  <a:gd name="connsiteY110" fmla="*/ 655186 h 1116276"/>
                  <a:gd name="connsiteX111" fmla="*/ 0 w 930033"/>
                  <a:gd name="connsiteY111" fmla="*/ 623078 h 1116276"/>
                  <a:gd name="connsiteX112" fmla="*/ 0 w 930033"/>
                  <a:gd name="connsiteY112" fmla="*/ 513268 h 1116276"/>
                  <a:gd name="connsiteX113" fmla="*/ 14096 w 930033"/>
                  <a:gd name="connsiteY113" fmla="*/ 479261 h 1116276"/>
                  <a:gd name="connsiteX114" fmla="*/ 15799 w 930033"/>
                  <a:gd name="connsiteY114" fmla="*/ 477646 h 1116276"/>
                  <a:gd name="connsiteX115" fmla="*/ 47869 w 930033"/>
                  <a:gd name="connsiteY115" fmla="*/ 465107 h 1116276"/>
                  <a:gd name="connsiteX116" fmla="*/ 77668 w 930033"/>
                  <a:gd name="connsiteY116" fmla="*/ 465107 h 1116276"/>
                  <a:gd name="connsiteX117" fmla="*/ 77668 w 930033"/>
                  <a:gd name="connsiteY117" fmla="*/ 465107 h 1116276"/>
                  <a:gd name="connsiteX118" fmla="*/ 77668 w 930033"/>
                  <a:gd name="connsiteY118" fmla="*/ 465107 h 1116276"/>
                  <a:gd name="connsiteX119" fmla="*/ 134146 w 930033"/>
                  <a:gd name="connsiteY119" fmla="*/ 671144 h 1116276"/>
                  <a:gd name="connsiteX120" fmla="*/ 134146 w 930033"/>
                  <a:gd name="connsiteY120" fmla="*/ 1071060 h 1116276"/>
                  <a:gd name="connsiteX121" fmla="*/ 806766 w 930033"/>
                  <a:gd name="connsiteY121" fmla="*/ 1071060 h 1116276"/>
                  <a:gd name="connsiteX122" fmla="*/ 806766 w 930033"/>
                  <a:gd name="connsiteY122" fmla="*/ 671144 h 1116276"/>
                  <a:gd name="connsiteX123" fmla="*/ 134146 w 930033"/>
                  <a:gd name="connsiteY123" fmla="*/ 671144 h 1116276"/>
                  <a:gd name="connsiteX124" fmla="*/ 134146 w 930033"/>
                  <a:gd name="connsiteY124" fmla="*/ 671144 h 1116276"/>
                  <a:gd name="connsiteX125" fmla="*/ 431858 w 930033"/>
                  <a:gd name="connsiteY125" fmla="*/ 339148 h 1116276"/>
                  <a:gd name="connsiteX126" fmla="*/ 431858 w 930033"/>
                  <a:gd name="connsiteY126" fmla="*/ 294311 h 1116276"/>
                  <a:gd name="connsiteX127" fmla="*/ 474902 w 930033"/>
                  <a:gd name="connsiteY127" fmla="*/ 314260 h 1116276"/>
                  <a:gd name="connsiteX128" fmla="*/ 484268 w 930033"/>
                  <a:gd name="connsiteY128" fmla="*/ 312740 h 1116276"/>
                  <a:gd name="connsiteX129" fmla="*/ 530717 w 930033"/>
                  <a:gd name="connsiteY129" fmla="*/ 291747 h 1116276"/>
                  <a:gd name="connsiteX130" fmla="*/ 529109 w 930033"/>
                  <a:gd name="connsiteY130" fmla="*/ 341237 h 1116276"/>
                  <a:gd name="connsiteX131" fmla="*/ 500445 w 930033"/>
                  <a:gd name="connsiteY131" fmla="*/ 330693 h 1116276"/>
                  <a:gd name="connsiteX132" fmla="*/ 498458 w 930033"/>
                  <a:gd name="connsiteY132" fmla="*/ 338388 h 1116276"/>
                  <a:gd name="connsiteX133" fmla="*/ 518325 w 930033"/>
                  <a:gd name="connsiteY133" fmla="*/ 433190 h 1116276"/>
                  <a:gd name="connsiteX134" fmla="*/ 553233 w 930033"/>
                  <a:gd name="connsiteY134" fmla="*/ 309130 h 1116276"/>
                  <a:gd name="connsiteX135" fmla="*/ 533461 w 930033"/>
                  <a:gd name="connsiteY135" fmla="*/ 282343 h 1116276"/>
                  <a:gd name="connsiteX136" fmla="*/ 529488 w 930033"/>
                  <a:gd name="connsiteY136" fmla="*/ 276548 h 1116276"/>
                  <a:gd name="connsiteX137" fmla="*/ 481997 w 930033"/>
                  <a:gd name="connsiteY137" fmla="*/ 290607 h 1116276"/>
                  <a:gd name="connsiteX138" fmla="*/ 429966 w 930033"/>
                  <a:gd name="connsiteY138" fmla="*/ 271893 h 1116276"/>
                  <a:gd name="connsiteX139" fmla="*/ 414830 w 930033"/>
                  <a:gd name="connsiteY139" fmla="*/ 307230 h 1116276"/>
                  <a:gd name="connsiteX140" fmla="*/ 413411 w 930033"/>
                  <a:gd name="connsiteY140" fmla="*/ 308750 h 1116276"/>
                  <a:gd name="connsiteX141" fmla="*/ 450495 w 930033"/>
                  <a:gd name="connsiteY141" fmla="*/ 433190 h 1116276"/>
                  <a:gd name="connsiteX142" fmla="*/ 470361 w 930033"/>
                  <a:gd name="connsiteY142" fmla="*/ 338388 h 1116276"/>
                  <a:gd name="connsiteX143" fmla="*/ 466483 w 930033"/>
                  <a:gd name="connsiteY143" fmla="*/ 325754 h 1116276"/>
                  <a:gd name="connsiteX144" fmla="*/ 431858 w 930033"/>
                  <a:gd name="connsiteY144" fmla="*/ 339148 h 1116276"/>
                  <a:gd name="connsiteX145" fmla="*/ 431858 w 930033"/>
                  <a:gd name="connsiteY145" fmla="*/ 339148 h 1116276"/>
                  <a:gd name="connsiteX146" fmla="*/ 431858 w 930033"/>
                  <a:gd name="connsiteY146" fmla="*/ 339148 h 1116276"/>
                  <a:gd name="connsiteX0" fmla="*/ 382192 w 930033"/>
                  <a:gd name="connsiteY0" fmla="*/ 131505 h 1116381"/>
                  <a:gd name="connsiteX1" fmla="*/ 369799 w 930033"/>
                  <a:gd name="connsiteY1" fmla="*/ 134735 h 1116381"/>
                  <a:gd name="connsiteX2" fmla="*/ 366205 w 930033"/>
                  <a:gd name="connsiteY2" fmla="*/ 138915 h 1116381"/>
                  <a:gd name="connsiteX3" fmla="*/ 365069 w 930033"/>
                  <a:gd name="connsiteY3" fmla="*/ 145564 h 1116381"/>
                  <a:gd name="connsiteX4" fmla="*/ 376800 w 930033"/>
                  <a:gd name="connsiteY4" fmla="*/ 174347 h 1116381"/>
                  <a:gd name="connsiteX5" fmla="*/ 376895 w 930033"/>
                  <a:gd name="connsiteY5" fmla="*/ 174537 h 1116381"/>
                  <a:gd name="connsiteX6" fmla="*/ 401586 w 930033"/>
                  <a:gd name="connsiteY6" fmla="*/ 213958 h 1116381"/>
                  <a:gd name="connsiteX7" fmla="*/ 434696 w 930033"/>
                  <a:gd name="connsiteY7" fmla="*/ 257655 h 1116381"/>
                  <a:gd name="connsiteX8" fmla="*/ 481997 w 930033"/>
                  <a:gd name="connsiteY8" fmla="*/ 276748 h 1116381"/>
                  <a:gd name="connsiteX9" fmla="*/ 532042 w 930033"/>
                  <a:gd name="connsiteY9" fmla="*/ 256800 h 1116381"/>
                  <a:gd name="connsiteX10" fmla="*/ 566193 w 930033"/>
                  <a:gd name="connsiteY10" fmla="*/ 210064 h 1116381"/>
                  <a:gd name="connsiteX11" fmla="*/ 594006 w 930033"/>
                  <a:gd name="connsiteY11" fmla="*/ 164088 h 1116381"/>
                  <a:gd name="connsiteX12" fmla="*/ 599872 w 930033"/>
                  <a:gd name="connsiteY12" fmla="*/ 139580 h 1116381"/>
                  <a:gd name="connsiteX13" fmla="*/ 590884 w 930033"/>
                  <a:gd name="connsiteY13" fmla="*/ 135210 h 1116381"/>
                  <a:gd name="connsiteX14" fmla="*/ 587479 w 930033"/>
                  <a:gd name="connsiteY14" fmla="*/ 135210 h 1116381"/>
                  <a:gd name="connsiteX15" fmla="*/ 583600 w 930033"/>
                  <a:gd name="connsiteY15" fmla="*/ 135495 h 1116381"/>
                  <a:gd name="connsiteX16" fmla="*/ 581424 w 930033"/>
                  <a:gd name="connsiteY16" fmla="*/ 135400 h 1116381"/>
                  <a:gd name="connsiteX17" fmla="*/ 573761 w 930033"/>
                  <a:gd name="connsiteY17" fmla="*/ 135020 h 1116381"/>
                  <a:gd name="connsiteX18" fmla="*/ 583316 w 930033"/>
                  <a:gd name="connsiteY18" fmla="*/ 92749 h 1116381"/>
                  <a:gd name="connsiteX19" fmla="*/ 390612 w 930033"/>
                  <a:gd name="connsiteY19" fmla="*/ 132075 h 1116381"/>
                  <a:gd name="connsiteX20" fmla="*/ 382192 w 930033"/>
                  <a:gd name="connsiteY20" fmla="*/ 131505 h 1116381"/>
                  <a:gd name="connsiteX21" fmla="*/ 382192 w 930033"/>
                  <a:gd name="connsiteY21" fmla="*/ 131505 h 1116381"/>
                  <a:gd name="connsiteX22" fmla="*/ 382192 w 930033"/>
                  <a:gd name="connsiteY22" fmla="*/ 131505 h 1116381"/>
                  <a:gd name="connsiteX23" fmla="*/ 382192 w 930033"/>
                  <a:gd name="connsiteY23" fmla="*/ 131505 h 1116381"/>
                  <a:gd name="connsiteX24" fmla="*/ 469605 w 930033"/>
                  <a:gd name="connsiteY24" fmla="*/ 794644 h 1116381"/>
                  <a:gd name="connsiteX25" fmla="*/ 536488 w 930033"/>
                  <a:gd name="connsiteY25" fmla="*/ 861803 h 1116381"/>
                  <a:gd name="connsiteX26" fmla="*/ 469605 w 930033"/>
                  <a:gd name="connsiteY26" fmla="*/ 928962 h 1116381"/>
                  <a:gd name="connsiteX27" fmla="*/ 402721 w 930033"/>
                  <a:gd name="connsiteY27" fmla="*/ 861803 h 1116381"/>
                  <a:gd name="connsiteX28" fmla="*/ 469605 w 930033"/>
                  <a:gd name="connsiteY28" fmla="*/ 794644 h 1116381"/>
                  <a:gd name="connsiteX29" fmla="*/ 469605 w 930033"/>
                  <a:gd name="connsiteY29" fmla="*/ 794644 h 1116381"/>
                  <a:gd name="connsiteX30" fmla="*/ 103778 w 930033"/>
                  <a:gd name="connsiteY30" fmla="*/ 510523 h 1116381"/>
                  <a:gd name="connsiteX31" fmla="*/ 100184 w 930033"/>
                  <a:gd name="connsiteY31" fmla="*/ 510808 h 1116381"/>
                  <a:gd name="connsiteX32" fmla="*/ 96589 w 930033"/>
                  <a:gd name="connsiteY32" fmla="*/ 510523 h 1116381"/>
                  <a:gd name="connsiteX33" fmla="*/ 47869 w 930033"/>
                  <a:gd name="connsiteY33" fmla="*/ 510523 h 1116381"/>
                  <a:gd name="connsiteX34" fmla="*/ 46260 w 930033"/>
                  <a:gd name="connsiteY34" fmla="*/ 510998 h 1116381"/>
                  <a:gd name="connsiteX35" fmla="*/ 45882 w 930033"/>
                  <a:gd name="connsiteY35" fmla="*/ 511378 h 1116381"/>
                  <a:gd name="connsiteX36" fmla="*/ 45031 w 930033"/>
                  <a:gd name="connsiteY36" fmla="*/ 513373 h 1116381"/>
                  <a:gd name="connsiteX37" fmla="*/ 45031 w 930033"/>
                  <a:gd name="connsiteY37" fmla="*/ 623183 h 1116381"/>
                  <a:gd name="connsiteX38" fmla="*/ 45504 w 930033"/>
                  <a:gd name="connsiteY38" fmla="*/ 624798 h 1116381"/>
                  <a:gd name="connsiteX39" fmla="*/ 45882 w 930033"/>
                  <a:gd name="connsiteY39" fmla="*/ 625178 h 1116381"/>
                  <a:gd name="connsiteX40" fmla="*/ 47869 w 930033"/>
                  <a:gd name="connsiteY40" fmla="*/ 626033 h 1116381"/>
                  <a:gd name="connsiteX41" fmla="*/ 108509 w 930033"/>
                  <a:gd name="connsiteY41" fmla="*/ 626033 h 1116381"/>
                  <a:gd name="connsiteX42" fmla="*/ 111630 w 930033"/>
                  <a:gd name="connsiteY42" fmla="*/ 625843 h 1116381"/>
                  <a:gd name="connsiteX43" fmla="*/ 114752 w 930033"/>
                  <a:gd name="connsiteY43" fmla="*/ 626033 h 1116381"/>
                  <a:gd name="connsiteX44" fmla="*/ 826349 w 930033"/>
                  <a:gd name="connsiteY44" fmla="*/ 626033 h 1116381"/>
                  <a:gd name="connsiteX45" fmla="*/ 829471 w 930033"/>
                  <a:gd name="connsiteY45" fmla="*/ 625843 h 1116381"/>
                  <a:gd name="connsiteX46" fmla="*/ 832498 w 930033"/>
                  <a:gd name="connsiteY46" fmla="*/ 626033 h 1116381"/>
                  <a:gd name="connsiteX47" fmla="*/ 881975 w 930033"/>
                  <a:gd name="connsiteY47" fmla="*/ 626033 h 1116381"/>
                  <a:gd name="connsiteX48" fmla="*/ 883962 w 930033"/>
                  <a:gd name="connsiteY48" fmla="*/ 625273 h 1116381"/>
                  <a:gd name="connsiteX49" fmla="*/ 884718 w 930033"/>
                  <a:gd name="connsiteY49" fmla="*/ 623278 h 1116381"/>
                  <a:gd name="connsiteX50" fmla="*/ 884718 w 930033"/>
                  <a:gd name="connsiteY50" fmla="*/ 513373 h 1116381"/>
                  <a:gd name="connsiteX51" fmla="*/ 883867 w 930033"/>
                  <a:gd name="connsiteY51" fmla="*/ 511378 h 1116381"/>
                  <a:gd name="connsiteX52" fmla="*/ 881880 w 930033"/>
                  <a:gd name="connsiteY52" fmla="*/ 510523 h 1116381"/>
                  <a:gd name="connsiteX53" fmla="*/ 103778 w 930033"/>
                  <a:gd name="connsiteY53" fmla="*/ 510523 h 1116381"/>
                  <a:gd name="connsiteX54" fmla="*/ 103778 w 930033"/>
                  <a:gd name="connsiteY54" fmla="*/ 510523 h 1116381"/>
                  <a:gd name="connsiteX55" fmla="*/ 103778 w 930033"/>
                  <a:gd name="connsiteY55" fmla="*/ 510523 h 1116381"/>
                  <a:gd name="connsiteX56" fmla="*/ 77668 w 930033"/>
                  <a:gd name="connsiteY56" fmla="*/ 465212 h 1116381"/>
                  <a:gd name="connsiteX57" fmla="*/ 77668 w 930033"/>
                  <a:gd name="connsiteY57" fmla="*/ 289287 h 1116381"/>
                  <a:gd name="connsiteX58" fmla="*/ 83439 w 930033"/>
                  <a:gd name="connsiteY58" fmla="*/ 274088 h 1116381"/>
                  <a:gd name="connsiteX59" fmla="*/ 147768 w 930033"/>
                  <a:gd name="connsiteY59" fmla="*/ 192870 h 1116381"/>
                  <a:gd name="connsiteX60" fmla="*/ 136984 w 930033"/>
                  <a:gd name="connsiteY60" fmla="*/ 155633 h 1116381"/>
                  <a:gd name="connsiteX61" fmla="*/ 206043 w 930033"/>
                  <a:gd name="connsiteY61" fmla="*/ 86289 h 1116381"/>
                  <a:gd name="connsiteX62" fmla="*/ 275103 w 930033"/>
                  <a:gd name="connsiteY62" fmla="*/ 155633 h 1116381"/>
                  <a:gd name="connsiteX63" fmla="*/ 206043 w 930033"/>
                  <a:gd name="connsiteY63" fmla="*/ 224977 h 1116381"/>
                  <a:gd name="connsiteX64" fmla="*/ 183055 w 930033"/>
                  <a:gd name="connsiteY64" fmla="*/ 220988 h 1116381"/>
                  <a:gd name="connsiteX65" fmla="*/ 122793 w 930033"/>
                  <a:gd name="connsiteY65" fmla="*/ 297076 h 1116381"/>
                  <a:gd name="connsiteX66" fmla="*/ 122793 w 930033"/>
                  <a:gd name="connsiteY66" fmla="*/ 465212 h 1116381"/>
                  <a:gd name="connsiteX67" fmla="*/ 218625 w 930033"/>
                  <a:gd name="connsiteY67" fmla="*/ 465212 h 1116381"/>
                  <a:gd name="connsiteX68" fmla="*/ 217206 w 930033"/>
                  <a:gd name="connsiteY68" fmla="*/ 457803 h 1116381"/>
                  <a:gd name="connsiteX69" fmla="*/ 280211 w 930033"/>
                  <a:gd name="connsiteY69" fmla="*/ 334883 h 1116381"/>
                  <a:gd name="connsiteX70" fmla="*/ 405464 w 930033"/>
                  <a:gd name="connsiteY70" fmla="*/ 295176 h 1116381"/>
                  <a:gd name="connsiteX71" fmla="*/ 418141 w 930033"/>
                  <a:gd name="connsiteY71" fmla="*/ 261834 h 1116381"/>
                  <a:gd name="connsiteX72" fmla="*/ 418425 w 930033"/>
                  <a:gd name="connsiteY72" fmla="*/ 260884 h 1116381"/>
                  <a:gd name="connsiteX73" fmla="*/ 389760 w 930033"/>
                  <a:gd name="connsiteY73" fmla="*/ 221178 h 1116381"/>
                  <a:gd name="connsiteX74" fmla="*/ 365069 w 930033"/>
                  <a:gd name="connsiteY74" fmla="*/ 181756 h 1116381"/>
                  <a:gd name="connsiteX75" fmla="*/ 351068 w 930033"/>
                  <a:gd name="connsiteY75" fmla="*/ 145754 h 1116381"/>
                  <a:gd name="connsiteX76" fmla="*/ 578870 w 930033"/>
                  <a:gd name="connsiteY76" fmla="*/ 132 h 1116381"/>
                  <a:gd name="connsiteX77" fmla="*/ 600534 w 930033"/>
                  <a:gd name="connsiteY77" fmla="*/ 122386 h 1116381"/>
                  <a:gd name="connsiteX78" fmla="*/ 600534 w 930033"/>
                  <a:gd name="connsiteY78" fmla="*/ 122386 h 1116381"/>
                  <a:gd name="connsiteX79" fmla="*/ 613589 w 930033"/>
                  <a:gd name="connsiteY79" fmla="*/ 135875 h 1116381"/>
                  <a:gd name="connsiteX80" fmla="*/ 606872 w 930033"/>
                  <a:gd name="connsiteY80" fmla="*/ 169692 h 1116381"/>
                  <a:gd name="connsiteX81" fmla="*/ 606872 w 930033"/>
                  <a:gd name="connsiteY81" fmla="*/ 169692 h 1116381"/>
                  <a:gd name="connsiteX82" fmla="*/ 606494 w 930033"/>
                  <a:gd name="connsiteY82" fmla="*/ 170452 h 1116381"/>
                  <a:gd name="connsiteX83" fmla="*/ 578397 w 930033"/>
                  <a:gd name="connsiteY83" fmla="*/ 216998 h 1116381"/>
                  <a:gd name="connsiteX84" fmla="*/ 541881 w 930033"/>
                  <a:gd name="connsiteY84" fmla="*/ 266679 h 1116381"/>
                  <a:gd name="connsiteX85" fmla="*/ 541124 w 930033"/>
                  <a:gd name="connsiteY85" fmla="*/ 267344 h 1116381"/>
                  <a:gd name="connsiteX86" fmla="*/ 545665 w 930033"/>
                  <a:gd name="connsiteY86" fmla="*/ 273993 h 1116381"/>
                  <a:gd name="connsiteX87" fmla="*/ 561274 w 930033"/>
                  <a:gd name="connsiteY87" fmla="*/ 295746 h 1116381"/>
                  <a:gd name="connsiteX88" fmla="*/ 685297 w 930033"/>
                  <a:gd name="connsiteY88" fmla="*/ 334693 h 1116381"/>
                  <a:gd name="connsiteX89" fmla="*/ 740450 w 930033"/>
                  <a:gd name="connsiteY89" fmla="*/ 457613 h 1116381"/>
                  <a:gd name="connsiteX90" fmla="*/ 739031 w 930033"/>
                  <a:gd name="connsiteY90" fmla="*/ 465022 h 1116381"/>
                  <a:gd name="connsiteX91" fmla="*/ 882069 w 930033"/>
                  <a:gd name="connsiteY91" fmla="*/ 465022 h 1116381"/>
                  <a:gd name="connsiteX92" fmla="*/ 915937 w 930033"/>
                  <a:gd name="connsiteY92" fmla="*/ 479176 h 1116381"/>
                  <a:gd name="connsiteX93" fmla="*/ 930033 w 930033"/>
                  <a:gd name="connsiteY93" fmla="*/ 513183 h 1116381"/>
                  <a:gd name="connsiteX94" fmla="*/ 930033 w 930033"/>
                  <a:gd name="connsiteY94" fmla="*/ 622993 h 1116381"/>
                  <a:gd name="connsiteX95" fmla="*/ 915937 w 930033"/>
                  <a:gd name="connsiteY95" fmla="*/ 656905 h 1116381"/>
                  <a:gd name="connsiteX96" fmla="*/ 915842 w 930033"/>
                  <a:gd name="connsiteY96" fmla="*/ 657000 h 1116381"/>
                  <a:gd name="connsiteX97" fmla="*/ 882069 w 930033"/>
                  <a:gd name="connsiteY97" fmla="*/ 671154 h 1116381"/>
                  <a:gd name="connsiteX98" fmla="*/ 851986 w 930033"/>
                  <a:gd name="connsiteY98" fmla="*/ 671154 h 1116381"/>
                  <a:gd name="connsiteX99" fmla="*/ 851986 w 930033"/>
                  <a:gd name="connsiteY99" fmla="*/ 1079904 h 1116381"/>
                  <a:gd name="connsiteX100" fmla="*/ 841296 w 930033"/>
                  <a:gd name="connsiteY100" fmla="*/ 1105647 h 1116381"/>
                  <a:gd name="connsiteX101" fmla="*/ 815659 w 930033"/>
                  <a:gd name="connsiteY101" fmla="*/ 1116381 h 1116381"/>
                  <a:gd name="connsiteX102" fmla="*/ 125632 w 930033"/>
                  <a:gd name="connsiteY102" fmla="*/ 1116381 h 1116381"/>
                  <a:gd name="connsiteX103" fmla="*/ 99900 w 930033"/>
                  <a:gd name="connsiteY103" fmla="*/ 1105647 h 1116381"/>
                  <a:gd name="connsiteX104" fmla="*/ 98197 w 930033"/>
                  <a:gd name="connsiteY104" fmla="*/ 1103652 h 1116381"/>
                  <a:gd name="connsiteX105" fmla="*/ 89210 w 930033"/>
                  <a:gd name="connsiteY105" fmla="*/ 1079714 h 1116381"/>
                  <a:gd name="connsiteX106" fmla="*/ 89210 w 930033"/>
                  <a:gd name="connsiteY106" fmla="*/ 671154 h 1116381"/>
                  <a:gd name="connsiteX107" fmla="*/ 47869 w 930033"/>
                  <a:gd name="connsiteY107" fmla="*/ 671154 h 1116381"/>
                  <a:gd name="connsiteX108" fmla="*/ 14001 w 930033"/>
                  <a:gd name="connsiteY108" fmla="*/ 657000 h 1116381"/>
                  <a:gd name="connsiteX109" fmla="*/ 12487 w 930033"/>
                  <a:gd name="connsiteY109" fmla="*/ 655291 h 1116381"/>
                  <a:gd name="connsiteX110" fmla="*/ 0 w 930033"/>
                  <a:gd name="connsiteY110" fmla="*/ 623183 h 1116381"/>
                  <a:gd name="connsiteX111" fmla="*/ 0 w 930033"/>
                  <a:gd name="connsiteY111" fmla="*/ 513373 h 1116381"/>
                  <a:gd name="connsiteX112" fmla="*/ 14096 w 930033"/>
                  <a:gd name="connsiteY112" fmla="*/ 479366 h 1116381"/>
                  <a:gd name="connsiteX113" fmla="*/ 15799 w 930033"/>
                  <a:gd name="connsiteY113" fmla="*/ 477751 h 1116381"/>
                  <a:gd name="connsiteX114" fmla="*/ 47869 w 930033"/>
                  <a:gd name="connsiteY114" fmla="*/ 465212 h 1116381"/>
                  <a:gd name="connsiteX115" fmla="*/ 77668 w 930033"/>
                  <a:gd name="connsiteY115" fmla="*/ 465212 h 1116381"/>
                  <a:gd name="connsiteX116" fmla="*/ 77668 w 930033"/>
                  <a:gd name="connsiteY116" fmla="*/ 465212 h 1116381"/>
                  <a:gd name="connsiteX117" fmla="*/ 77668 w 930033"/>
                  <a:gd name="connsiteY117" fmla="*/ 465212 h 1116381"/>
                  <a:gd name="connsiteX118" fmla="*/ 134146 w 930033"/>
                  <a:gd name="connsiteY118" fmla="*/ 671249 h 1116381"/>
                  <a:gd name="connsiteX119" fmla="*/ 134146 w 930033"/>
                  <a:gd name="connsiteY119" fmla="*/ 1071165 h 1116381"/>
                  <a:gd name="connsiteX120" fmla="*/ 806766 w 930033"/>
                  <a:gd name="connsiteY120" fmla="*/ 1071165 h 1116381"/>
                  <a:gd name="connsiteX121" fmla="*/ 806766 w 930033"/>
                  <a:gd name="connsiteY121" fmla="*/ 671249 h 1116381"/>
                  <a:gd name="connsiteX122" fmla="*/ 134146 w 930033"/>
                  <a:gd name="connsiteY122" fmla="*/ 671249 h 1116381"/>
                  <a:gd name="connsiteX123" fmla="*/ 134146 w 930033"/>
                  <a:gd name="connsiteY123" fmla="*/ 671249 h 1116381"/>
                  <a:gd name="connsiteX124" fmla="*/ 431858 w 930033"/>
                  <a:gd name="connsiteY124" fmla="*/ 339253 h 1116381"/>
                  <a:gd name="connsiteX125" fmla="*/ 431858 w 930033"/>
                  <a:gd name="connsiteY125" fmla="*/ 294416 h 1116381"/>
                  <a:gd name="connsiteX126" fmla="*/ 474902 w 930033"/>
                  <a:gd name="connsiteY126" fmla="*/ 314365 h 1116381"/>
                  <a:gd name="connsiteX127" fmla="*/ 484268 w 930033"/>
                  <a:gd name="connsiteY127" fmla="*/ 312845 h 1116381"/>
                  <a:gd name="connsiteX128" fmla="*/ 530717 w 930033"/>
                  <a:gd name="connsiteY128" fmla="*/ 291852 h 1116381"/>
                  <a:gd name="connsiteX129" fmla="*/ 529109 w 930033"/>
                  <a:gd name="connsiteY129" fmla="*/ 341342 h 1116381"/>
                  <a:gd name="connsiteX130" fmla="*/ 500445 w 930033"/>
                  <a:gd name="connsiteY130" fmla="*/ 330798 h 1116381"/>
                  <a:gd name="connsiteX131" fmla="*/ 498458 w 930033"/>
                  <a:gd name="connsiteY131" fmla="*/ 338493 h 1116381"/>
                  <a:gd name="connsiteX132" fmla="*/ 518325 w 930033"/>
                  <a:gd name="connsiteY132" fmla="*/ 433295 h 1116381"/>
                  <a:gd name="connsiteX133" fmla="*/ 553233 w 930033"/>
                  <a:gd name="connsiteY133" fmla="*/ 309235 h 1116381"/>
                  <a:gd name="connsiteX134" fmla="*/ 533461 w 930033"/>
                  <a:gd name="connsiteY134" fmla="*/ 282448 h 1116381"/>
                  <a:gd name="connsiteX135" fmla="*/ 529488 w 930033"/>
                  <a:gd name="connsiteY135" fmla="*/ 276653 h 1116381"/>
                  <a:gd name="connsiteX136" fmla="*/ 481997 w 930033"/>
                  <a:gd name="connsiteY136" fmla="*/ 290712 h 1116381"/>
                  <a:gd name="connsiteX137" fmla="*/ 429966 w 930033"/>
                  <a:gd name="connsiteY137" fmla="*/ 271998 h 1116381"/>
                  <a:gd name="connsiteX138" fmla="*/ 414830 w 930033"/>
                  <a:gd name="connsiteY138" fmla="*/ 307335 h 1116381"/>
                  <a:gd name="connsiteX139" fmla="*/ 413411 w 930033"/>
                  <a:gd name="connsiteY139" fmla="*/ 308855 h 1116381"/>
                  <a:gd name="connsiteX140" fmla="*/ 450495 w 930033"/>
                  <a:gd name="connsiteY140" fmla="*/ 433295 h 1116381"/>
                  <a:gd name="connsiteX141" fmla="*/ 470361 w 930033"/>
                  <a:gd name="connsiteY141" fmla="*/ 338493 h 1116381"/>
                  <a:gd name="connsiteX142" fmla="*/ 466483 w 930033"/>
                  <a:gd name="connsiteY142" fmla="*/ 325859 h 1116381"/>
                  <a:gd name="connsiteX143" fmla="*/ 431858 w 930033"/>
                  <a:gd name="connsiteY143" fmla="*/ 339253 h 1116381"/>
                  <a:gd name="connsiteX144" fmla="*/ 431858 w 930033"/>
                  <a:gd name="connsiteY144" fmla="*/ 339253 h 1116381"/>
                  <a:gd name="connsiteX145" fmla="*/ 431858 w 930033"/>
                  <a:gd name="connsiteY145" fmla="*/ 339253 h 111638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65069 w 930033"/>
                  <a:gd name="connsiteY3" fmla="*/ 146194 h 1117011"/>
                  <a:gd name="connsiteX4" fmla="*/ 376800 w 930033"/>
                  <a:gd name="connsiteY4" fmla="*/ 174977 h 1117011"/>
                  <a:gd name="connsiteX5" fmla="*/ 376895 w 930033"/>
                  <a:gd name="connsiteY5" fmla="*/ 175167 h 1117011"/>
                  <a:gd name="connsiteX6" fmla="*/ 401586 w 930033"/>
                  <a:gd name="connsiteY6" fmla="*/ 214588 h 1117011"/>
                  <a:gd name="connsiteX7" fmla="*/ 434696 w 930033"/>
                  <a:gd name="connsiteY7" fmla="*/ 258285 h 1117011"/>
                  <a:gd name="connsiteX8" fmla="*/ 481997 w 930033"/>
                  <a:gd name="connsiteY8" fmla="*/ 277378 h 1117011"/>
                  <a:gd name="connsiteX9" fmla="*/ 532042 w 930033"/>
                  <a:gd name="connsiteY9" fmla="*/ 257430 h 1117011"/>
                  <a:gd name="connsiteX10" fmla="*/ 566193 w 930033"/>
                  <a:gd name="connsiteY10" fmla="*/ 210694 h 1117011"/>
                  <a:gd name="connsiteX11" fmla="*/ 594006 w 930033"/>
                  <a:gd name="connsiteY11" fmla="*/ 164718 h 1117011"/>
                  <a:gd name="connsiteX12" fmla="*/ 599872 w 930033"/>
                  <a:gd name="connsiteY12" fmla="*/ 140210 h 1117011"/>
                  <a:gd name="connsiteX13" fmla="*/ 590884 w 930033"/>
                  <a:gd name="connsiteY13" fmla="*/ 135840 h 1117011"/>
                  <a:gd name="connsiteX14" fmla="*/ 587479 w 930033"/>
                  <a:gd name="connsiteY14" fmla="*/ 135840 h 1117011"/>
                  <a:gd name="connsiteX15" fmla="*/ 583600 w 930033"/>
                  <a:gd name="connsiteY15" fmla="*/ 136125 h 1117011"/>
                  <a:gd name="connsiteX16" fmla="*/ 581424 w 930033"/>
                  <a:gd name="connsiteY16" fmla="*/ 136030 h 1117011"/>
                  <a:gd name="connsiteX17" fmla="*/ 573761 w 930033"/>
                  <a:gd name="connsiteY17" fmla="*/ 135650 h 1117011"/>
                  <a:gd name="connsiteX18" fmla="*/ 583316 w 930033"/>
                  <a:gd name="connsiteY18" fmla="*/ 93379 h 1117011"/>
                  <a:gd name="connsiteX19" fmla="*/ 390612 w 930033"/>
                  <a:gd name="connsiteY19" fmla="*/ 13270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382192 w 930033"/>
                  <a:gd name="connsiteY23" fmla="*/ 132135 h 1117011"/>
                  <a:gd name="connsiteX24" fmla="*/ 469605 w 930033"/>
                  <a:gd name="connsiteY24" fmla="*/ 795274 h 1117011"/>
                  <a:gd name="connsiteX25" fmla="*/ 536488 w 930033"/>
                  <a:gd name="connsiteY25" fmla="*/ 862433 h 1117011"/>
                  <a:gd name="connsiteX26" fmla="*/ 469605 w 930033"/>
                  <a:gd name="connsiteY26" fmla="*/ 929592 h 1117011"/>
                  <a:gd name="connsiteX27" fmla="*/ 402721 w 930033"/>
                  <a:gd name="connsiteY27" fmla="*/ 862433 h 1117011"/>
                  <a:gd name="connsiteX28" fmla="*/ 469605 w 930033"/>
                  <a:gd name="connsiteY28" fmla="*/ 795274 h 1117011"/>
                  <a:gd name="connsiteX29" fmla="*/ 469605 w 930033"/>
                  <a:gd name="connsiteY29" fmla="*/ 795274 h 1117011"/>
                  <a:gd name="connsiteX30" fmla="*/ 103778 w 930033"/>
                  <a:gd name="connsiteY30" fmla="*/ 511153 h 1117011"/>
                  <a:gd name="connsiteX31" fmla="*/ 100184 w 930033"/>
                  <a:gd name="connsiteY31" fmla="*/ 511438 h 1117011"/>
                  <a:gd name="connsiteX32" fmla="*/ 96589 w 930033"/>
                  <a:gd name="connsiteY32" fmla="*/ 511153 h 1117011"/>
                  <a:gd name="connsiteX33" fmla="*/ 47869 w 930033"/>
                  <a:gd name="connsiteY33" fmla="*/ 511153 h 1117011"/>
                  <a:gd name="connsiteX34" fmla="*/ 46260 w 930033"/>
                  <a:gd name="connsiteY34" fmla="*/ 511628 h 1117011"/>
                  <a:gd name="connsiteX35" fmla="*/ 45882 w 930033"/>
                  <a:gd name="connsiteY35" fmla="*/ 512008 h 1117011"/>
                  <a:gd name="connsiteX36" fmla="*/ 45031 w 930033"/>
                  <a:gd name="connsiteY36" fmla="*/ 514003 h 1117011"/>
                  <a:gd name="connsiteX37" fmla="*/ 45031 w 930033"/>
                  <a:gd name="connsiteY37" fmla="*/ 623813 h 1117011"/>
                  <a:gd name="connsiteX38" fmla="*/ 45504 w 930033"/>
                  <a:gd name="connsiteY38" fmla="*/ 625428 h 1117011"/>
                  <a:gd name="connsiteX39" fmla="*/ 45882 w 930033"/>
                  <a:gd name="connsiteY39" fmla="*/ 625808 h 1117011"/>
                  <a:gd name="connsiteX40" fmla="*/ 47869 w 930033"/>
                  <a:gd name="connsiteY40" fmla="*/ 626663 h 1117011"/>
                  <a:gd name="connsiteX41" fmla="*/ 108509 w 930033"/>
                  <a:gd name="connsiteY41" fmla="*/ 626663 h 1117011"/>
                  <a:gd name="connsiteX42" fmla="*/ 111630 w 930033"/>
                  <a:gd name="connsiteY42" fmla="*/ 626473 h 1117011"/>
                  <a:gd name="connsiteX43" fmla="*/ 114752 w 930033"/>
                  <a:gd name="connsiteY43" fmla="*/ 626663 h 1117011"/>
                  <a:gd name="connsiteX44" fmla="*/ 826349 w 930033"/>
                  <a:gd name="connsiteY44" fmla="*/ 626663 h 1117011"/>
                  <a:gd name="connsiteX45" fmla="*/ 829471 w 930033"/>
                  <a:gd name="connsiteY45" fmla="*/ 626473 h 1117011"/>
                  <a:gd name="connsiteX46" fmla="*/ 832498 w 930033"/>
                  <a:gd name="connsiteY46" fmla="*/ 626663 h 1117011"/>
                  <a:gd name="connsiteX47" fmla="*/ 881975 w 930033"/>
                  <a:gd name="connsiteY47" fmla="*/ 626663 h 1117011"/>
                  <a:gd name="connsiteX48" fmla="*/ 883962 w 930033"/>
                  <a:gd name="connsiteY48" fmla="*/ 625903 h 1117011"/>
                  <a:gd name="connsiteX49" fmla="*/ 884718 w 930033"/>
                  <a:gd name="connsiteY49" fmla="*/ 623908 h 1117011"/>
                  <a:gd name="connsiteX50" fmla="*/ 884718 w 930033"/>
                  <a:gd name="connsiteY50" fmla="*/ 514003 h 1117011"/>
                  <a:gd name="connsiteX51" fmla="*/ 883867 w 930033"/>
                  <a:gd name="connsiteY51" fmla="*/ 512008 h 1117011"/>
                  <a:gd name="connsiteX52" fmla="*/ 881880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103778 w 930033"/>
                  <a:gd name="connsiteY55" fmla="*/ 511153 h 1117011"/>
                  <a:gd name="connsiteX56" fmla="*/ 77668 w 930033"/>
                  <a:gd name="connsiteY56" fmla="*/ 465842 h 1117011"/>
                  <a:gd name="connsiteX57" fmla="*/ 77668 w 930033"/>
                  <a:gd name="connsiteY57" fmla="*/ 289917 h 1117011"/>
                  <a:gd name="connsiteX58" fmla="*/ 83439 w 930033"/>
                  <a:gd name="connsiteY58" fmla="*/ 274718 h 1117011"/>
                  <a:gd name="connsiteX59" fmla="*/ 147768 w 930033"/>
                  <a:gd name="connsiteY59" fmla="*/ 193500 h 1117011"/>
                  <a:gd name="connsiteX60" fmla="*/ 136984 w 930033"/>
                  <a:gd name="connsiteY60" fmla="*/ 156263 h 1117011"/>
                  <a:gd name="connsiteX61" fmla="*/ 206043 w 930033"/>
                  <a:gd name="connsiteY61" fmla="*/ 86919 h 1117011"/>
                  <a:gd name="connsiteX62" fmla="*/ 275103 w 930033"/>
                  <a:gd name="connsiteY62" fmla="*/ 156263 h 1117011"/>
                  <a:gd name="connsiteX63" fmla="*/ 206043 w 930033"/>
                  <a:gd name="connsiteY63" fmla="*/ 225607 h 1117011"/>
                  <a:gd name="connsiteX64" fmla="*/ 183055 w 930033"/>
                  <a:gd name="connsiteY64" fmla="*/ 221618 h 1117011"/>
                  <a:gd name="connsiteX65" fmla="*/ 122793 w 930033"/>
                  <a:gd name="connsiteY65" fmla="*/ 297706 h 1117011"/>
                  <a:gd name="connsiteX66" fmla="*/ 122793 w 930033"/>
                  <a:gd name="connsiteY66" fmla="*/ 465842 h 1117011"/>
                  <a:gd name="connsiteX67" fmla="*/ 218625 w 930033"/>
                  <a:gd name="connsiteY67" fmla="*/ 465842 h 1117011"/>
                  <a:gd name="connsiteX68" fmla="*/ 217206 w 930033"/>
                  <a:gd name="connsiteY68" fmla="*/ 458433 h 1117011"/>
                  <a:gd name="connsiteX69" fmla="*/ 280211 w 930033"/>
                  <a:gd name="connsiteY69" fmla="*/ 335513 h 1117011"/>
                  <a:gd name="connsiteX70" fmla="*/ 405464 w 930033"/>
                  <a:gd name="connsiteY70" fmla="*/ 295806 h 1117011"/>
                  <a:gd name="connsiteX71" fmla="*/ 418141 w 930033"/>
                  <a:gd name="connsiteY71" fmla="*/ 262464 h 1117011"/>
                  <a:gd name="connsiteX72" fmla="*/ 418425 w 930033"/>
                  <a:gd name="connsiteY72" fmla="*/ 261514 h 1117011"/>
                  <a:gd name="connsiteX73" fmla="*/ 389760 w 930033"/>
                  <a:gd name="connsiteY73" fmla="*/ 221808 h 1117011"/>
                  <a:gd name="connsiteX74" fmla="*/ 365069 w 930033"/>
                  <a:gd name="connsiteY74" fmla="*/ 182386 h 1117011"/>
                  <a:gd name="connsiteX75" fmla="*/ 578870 w 930033"/>
                  <a:gd name="connsiteY75" fmla="*/ 762 h 1117011"/>
                  <a:gd name="connsiteX76" fmla="*/ 600534 w 930033"/>
                  <a:gd name="connsiteY76" fmla="*/ 123016 h 1117011"/>
                  <a:gd name="connsiteX77" fmla="*/ 600534 w 930033"/>
                  <a:gd name="connsiteY77" fmla="*/ 123016 h 1117011"/>
                  <a:gd name="connsiteX78" fmla="*/ 613589 w 930033"/>
                  <a:gd name="connsiteY78" fmla="*/ 136505 h 1117011"/>
                  <a:gd name="connsiteX79" fmla="*/ 606872 w 930033"/>
                  <a:gd name="connsiteY79" fmla="*/ 170322 h 1117011"/>
                  <a:gd name="connsiteX80" fmla="*/ 606872 w 930033"/>
                  <a:gd name="connsiteY80" fmla="*/ 170322 h 1117011"/>
                  <a:gd name="connsiteX81" fmla="*/ 606494 w 930033"/>
                  <a:gd name="connsiteY81" fmla="*/ 171082 h 1117011"/>
                  <a:gd name="connsiteX82" fmla="*/ 578397 w 930033"/>
                  <a:gd name="connsiteY82" fmla="*/ 217628 h 1117011"/>
                  <a:gd name="connsiteX83" fmla="*/ 541881 w 930033"/>
                  <a:gd name="connsiteY83" fmla="*/ 267309 h 1117011"/>
                  <a:gd name="connsiteX84" fmla="*/ 541124 w 930033"/>
                  <a:gd name="connsiteY84" fmla="*/ 267974 h 1117011"/>
                  <a:gd name="connsiteX85" fmla="*/ 545665 w 930033"/>
                  <a:gd name="connsiteY85" fmla="*/ 274623 h 1117011"/>
                  <a:gd name="connsiteX86" fmla="*/ 561274 w 930033"/>
                  <a:gd name="connsiteY86" fmla="*/ 296376 h 1117011"/>
                  <a:gd name="connsiteX87" fmla="*/ 685297 w 930033"/>
                  <a:gd name="connsiteY87" fmla="*/ 335323 h 1117011"/>
                  <a:gd name="connsiteX88" fmla="*/ 740450 w 930033"/>
                  <a:gd name="connsiteY88" fmla="*/ 458243 h 1117011"/>
                  <a:gd name="connsiteX89" fmla="*/ 739031 w 930033"/>
                  <a:gd name="connsiteY89" fmla="*/ 465652 h 1117011"/>
                  <a:gd name="connsiteX90" fmla="*/ 882069 w 930033"/>
                  <a:gd name="connsiteY90" fmla="*/ 465652 h 1117011"/>
                  <a:gd name="connsiteX91" fmla="*/ 915937 w 930033"/>
                  <a:gd name="connsiteY91" fmla="*/ 479806 h 1117011"/>
                  <a:gd name="connsiteX92" fmla="*/ 930033 w 930033"/>
                  <a:gd name="connsiteY92" fmla="*/ 513813 h 1117011"/>
                  <a:gd name="connsiteX93" fmla="*/ 930033 w 930033"/>
                  <a:gd name="connsiteY93" fmla="*/ 623623 h 1117011"/>
                  <a:gd name="connsiteX94" fmla="*/ 915937 w 930033"/>
                  <a:gd name="connsiteY94" fmla="*/ 657535 h 1117011"/>
                  <a:gd name="connsiteX95" fmla="*/ 915842 w 930033"/>
                  <a:gd name="connsiteY95" fmla="*/ 657630 h 1117011"/>
                  <a:gd name="connsiteX96" fmla="*/ 882069 w 930033"/>
                  <a:gd name="connsiteY96" fmla="*/ 671784 h 1117011"/>
                  <a:gd name="connsiteX97" fmla="*/ 851986 w 930033"/>
                  <a:gd name="connsiteY97" fmla="*/ 671784 h 1117011"/>
                  <a:gd name="connsiteX98" fmla="*/ 851986 w 930033"/>
                  <a:gd name="connsiteY98" fmla="*/ 1080534 h 1117011"/>
                  <a:gd name="connsiteX99" fmla="*/ 841296 w 930033"/>
                  <a:gd name="connsiteY99" fmla="*/ 1106277 h 1117011"/>
                  <a:gd name="connsiteX100" fmla="*/ 815659 w 930033"/>
                  <a:gd name="connsiteY100" fmla="*/ 1117011 h 1117011"/>
                  <a:gd name="connsiteX101" fmla="*/ 125632 w 930033"/>
                  <a:gd name="connsiteY101" fmla="*/ 1117011 h 1117011"/>
                  <a:gd name="connsiteX102" fmla="*/ 99900 w 930033"/>
                  <a:gd name="connsiteY102" fmla="*/ 1106277 h 1117011"/>
                  <a:gd name="connsiteX103" fmla="*/ 98197 w 930033"/>
                  <a:gd name="connsiteY103" fmla="*/ 1104282 h 1117011"/>
                  <a:gd name="connsiteX104" fmla="*/ 89210 w 930033"/>
                  <a:gd name="connsiteY104" fmla="*/ 1080344 h 1117011"/>
                  <a:gd name="connsiteX105" fmla="*/ 89210 w 930033"/>
                  <a:gd name="connsiteY105" fmla="*/ 671784 h 1117011"/>
                  <a:gd name="connsiteX106" fmla="*/ 47869 w 930033"/>
                  <a:gd name="connsiteY106" fmla="*/ 671784 h 1117011"/>
                  <a:gd name="connsiteX107" fmla="*/ 14001 w 930033"/>
                  <a:gd name="connsiteY107" fmla="*/ 657630 h 1117011"/>
                  <a:gd name="connsiteX108" fmla="*/ 12487 w 930033"/>
                  <a:gd name="connsiteY108" fmla="*/ 655921 h 1117011"/>
                  <a:gd name="connsiteX109" fmla="*/ 0 w 930033"/>
                  <a:gd name="connsiteY109" fmla="*/ 623813 h 1117011"/>
                  <a:gd name="connsiteX110" fmla="*/ 0 w 930033"/>
                  <a:gd name="connsiteY110" fmla="*/ 514003 h 1117011"/>
                  <a:gd name="connsiteX111" fmla="*/ 14096 w 930033"/>
                  <a:gd name="connsiteY111" fmla="*/ 479996 h 1117011"/>
                  <a:gd name="connsiteX112" fmla="*/ 15799 w 930033"/>
                  <a:gd name="connsiteY112" fmla="*/ 478381 h 1117011"/>
                  <a:gd name="connsiteX113" fmla="*/ 47869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77668 w 930033"/>
                  <a:gd name="connsiteY116" fmla="*/ 465842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1071795 h 1117011"/>
                  <a:gd name="connsiteX119" fmla="*/ 806766 w 930033"/>
                  <a:gd name="connsiteY119" fmla="*/ 1071795 h 1117011"/>
                  <a:gd name="connsiteX120" fmla="*/ 80676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134146 w 930033"/>
                  <a:gd name="connsiteY122" fmla="*/ 671879 h 1117011"/>
                  <a:gd name="connsiteX123" fmla="*/ 431858 w 930033"/>
                  <a:gd name="connsiteY123" fmla="*/ 339883 h 1117011"/>
                  <a:gd name="connsiteX124" fmla="*/ 431858 w 930033"/>
                  <a:gd name="connsiteY124" fmla="*/ 295046 h 1117011"/>
                  <a:gd name="connsiteX125" fmla="*/ 474902 w 930033"/>
                  <a:gd name="connsiteY125" fmla="*/ 314995 h 1117011"/>
                  <a:gd name="connsiteX126" fmla="*/ 484268 w 930033"/>
                  <a:gd name="connsiteY126" fmla="*/ 313475 h 1117011"/>
                  <a:gd name="connsiteX127" fmla="*/ 530717 w 930033"/>
                  <a:gd name="connsiteY127" fmla="*/ 292482 h 1117011"/>
                  <a:gd name="connsiteX128" fmla="*/ 529109 w 930033"/>
                  <a:gd name="connsiteY128" fmla="*/ 341972 h 1117011"/>
                  <a:gd name="connsiteX129" fmla="*/ 500445 w 930033"/>
                  <a:gd name="connsiteY129" fmla="*/ 331428 h 1117011"/>
                  <a:gd name="connsiteX130" fmla="*/ 498458 w 930033"/>
                  <a:gd name="connsiteY130" fmla="*/ 339123 h 1117011"/>
                  <a:gd name="connsiteX131" fmla="*/ 518325 w 930033"/>
                  <a:gd name="connsiteY131" fmla="*/ 433925 h 1117011"/>
                  <a:gd name="connsiteX132" fmla="*/ 553233 w 930033"/>
                  <a:gd name="connsiteY132" fmla="*/ 309865 h 1117011"/>
                  <a:gd name="connsiteX133" fmla="*/ 533461 w 930033"/>
                  <a:gd name="connsiteY133" fmla="*/ 283078 h 1117011"/>
                  <a:gd name="connsiteX134" fmla="*/ 529488 w 930033"/>
                  <a:gd name="connsiteY134" fmla="*/ 277283 h 1117011"/>
                  <a:gd name="connsiteX135" fmla="*/ 481997 w 930033"/>
                  <a:gd name="connsiteY135" fmla="*/ 291342 h 1117011"/>
                  <a:gd name="connsiteX136" fmla="*/ 429966 w 930033"/>
                  <a:gd name="connsiteY136" fmla="*/ 272628 h 1117011"/>
                  <a:gd name="connsiteX137" fmla="*/ 414830 w 930033"/>
                  <a:gd name="connsiteY137" fmla="*/ 307965 h 1117011"/>
                  <a:gd name="connsiteX138" fmla="*/ 413411 w 930033"/>
                  <a:gd name="connsiteY138" fmla="*/ 309485 h 1117011"/>
                  <a:gd name="connsiteX139" fmla="*/ 450495 w 930033"/>
                  <a:gd name="connsiteY139" fmla="*/ 433925 h 1117011"/>
                  <a:gd name="connsiteX140" fmla="*/ 470361 w 930033"/>
                  <a:gd name="connsiteY140" fmla="*/ 339123 h 1117011"/>
                  <a:gd name="connsiteX141" fmla="*/ 466483 w 930033"/>
                  <a:gd name="connsiteY141" fmla="*/ 326489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144" fmla="*/ 431858 w 930033"/>
                  <a:gd name="connsiteY144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76800 w 930033"/>
                  <a:gd name="connsiteY3" fmla="*/ 174977 h 1117011"/>
                  <a:gd name="connsiteX4" fmla="*/ 376895 w 930033"/>
                  <a:gd name="connsiteY4" fmla="*/ 175167 h 1117011"/>
                  <a:gd name="connsiteX5" fmla="*/ 401586 w 930033"/>
                  <a:gd name="connsiteY5" fmla="*/ 214588 h 1117011"/>
                  <a:gd name="connsiteX6" fmla="*/ 434696 w 930033"/>
                  <a:gd name="connsiteY6" fmla="*/ 258285 h 1117011"/>
                  <a:gd name="connsiteX7" fmla="*/ 481997 w 930033"/>
                  <a:gd name="connsiteY7" fmla="*/ 277378 h 1117011"/>
                  <a:gd name="connsiteX8" fmla="*/ 532042 w 930033"/>
                  <a:gd name="connsiteY8" fmla="*/ 257430 h 1117011"/>
                  <a:gd name="connsiteX9" fmla="*/ 566193 w 930033"/>
                  <a:gd name="connsiteY9" fmla="*/ 210694 h 1117011"/>
                  <a:gd name="connsiteX10" fmla="*/ 594006 w 930033"/>
                  <a:gd name="connsiteY10" fmla="*/ 164718 h 1117011"/>
                  <a:gd name="connsiteX11" fmla="*/ 599872 w 930033"/>
                  <a:gd name="connsiteY11" fmla="*/ 140210 h 1117011"/>
                  <a:gd name="connsiteX12" fmla="*/ 590884 w 930033"/>
                  <a:gd name="connsiteY12" fmla="*/ 135840 h 1117011"/>
                  <a:gd name="connsiteX13" fmla="*/ 587479 w 930033"/>
                  <a:gd name="connsiteY13" fmla="*/ 135840 h 1117011"/>
                  <a:gd name="connsiteX14" fmla="*/ 583600 w 930033"/>
                  <a:gd name="connsiteY14" fmla="*/ 136125 h 1117011"/>
                  <a:gd name="connsiteX15" fmla="*/ 581424 w 930033"/>
                  <a:gd name="connsiteY15" fmla="*/ 136030 h 1117011"/>
                  <a:gd name="connsiteX16" fmla="*/ 573761 w 930033"/>
                  <a:gd name="connsiteY16" fmla="*/ 135650 h 1117011"/>
                  <a:gd name="connsiteX17" fmla="*/ 583316 w 930033"/>
                  <a:gd name="connsiteY17" fmla="*/ 93379 h 1117011"/>
                  <a:gd name="connsiteX18" fmla="*/ 390612 w 930033"/>
                  <a:gd name="connsiteY18" fmla="*/ 13270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469605 w 930033"/>
                  <a:gd name="connsiteY23" fmla="*/ 795274 h 1117011"/>
                  <a:gd name="connsiteX24" fmla="*/ 536488 w 930033"/>
                  <a:gd name="connsiteY24" fmla="*/ 862433 h 1117011"/>
                  <a:gd name="connsiteX25" fmla="*/ 469605 w 930033"/>
                  <a:gd name="connsiteY25" fmla="*/ 929592 h 1117011"/>
                  <a:gd name="connsiteX26" fmla="*/ 402721 w 930033"/>
                  <a:gd name="connsiteY26" fmla="*/ 862433 h 1117011"/>
                  <a:gd name="connsiteX27" fmla="*/ 469605 w 930033"/>
                  <a:gd name="connsiteY27" fmla="*/ 795274 h 1117011"/>
                  <a:gd name="connsiteX28" fmla="*/ 469605 w 930033"/>
                  <a:gd name="connsiteY28" fmla="*/ 795274 h 1117011"/>
                  <a:gd name="connsiteX29" fmla="*/ 103778 w 930033"/>
                  <a:gd name="connsiteY29" fmla="*/ 511153 h 1117011"/>
                  <a:gd name="connsiteX30" fmla="*/ 100184 w 930033"/>
                  <a:gd name="connsiteY30" fmla="*/ 511438 h 1117011"/>
                  <a:gd name="connsiteX31" fmla="*/ 96589 w 930033"/>
                  <a:gd name="connsiteY31" fmla="*/ 511153 h 1117011"/>
                  <a:gd name="connsiteX32" fmla="*/ 47869 w 930033"/>
                  <a:gd name="connsiteY32" fmla="*/ 511153 h 1117011"/>
                  <a:gd name="connsiteX33" fmla="*/ 46260 w 930033"/>
                  <a:gd name="connsiteY33" fmla="*/ 511628 h 1117011"/>
                  <a:gd name="connsiteX34" fmla="*/ 45882 w 930033"/>
                  <a:gd name="connsiteY34" fmla="*/ 512008 h 1117011"/>
                  <a:gd name="connsiteX35" fmla="*/ 45031 w 930033"/>
                  <a:gd name="connsiteY35" fmla="*/ 514003 h 1117011"/>
                  <a:gd name="connsiteX36" fmla="*/ 45031 w 930033"/>
                  <a:gd name="connsiteY36" fmla="*/ 623813 h 1117011"/>
                  <a:gd name="connsiteX37" fmla="*/ 45504 w 930033"/>
                  <a:gd name="connsiteY37" fmla="*/ 625428 h 1117011"/>
                  <a:gd name="connsiteX38" fmla="*/ 45882 w 930033"/>
                  <a:gd name="connsiteY38" fmla="*/ 625808 h 1117011"/>
                  <a:gd name="connsiteX39" fmla="*/ 47869 w 930033"/>
                  <a:gd name="connsiteY39" fmla="*/ 626663 h 1117011"/>
                  <a:gd name="connsiteX40" fmla="*/ 108509 w 930033"/>
                  <a:gd name="connsiteY40" fmla="*/ 626663 h 1117011"/>
                  <a:gd name="connsiteX41" fmla="*/ 111630 w 930033"/>
                  <a:gd name="connsiteY41" fmla="*/ 626473 h 1117011"/>
                  <a:gd name="connsiteX42" fmla="*/ 114752 w 930033"/>
                  <a:gd name="connsiteY42" fmla="*/ 626663 h 1117011"/>
                  <a:gd name="connsiteX43" fmla="*/ 826349 w 930033"/>
                  <a:gd name="connsiteY43" fmla="*/ 626663 h 1117011"/>
                  <a:gd name="connsiteX44" fmla="*/ 829471 w 930033"/>
                  <a:gd name="connsiteY44" fmla="*/ 626473 h 1117011"/>
                  <a:gd name="connsiteX45" fmla="*/ 832498 w 930033"/>
                  <a:gd name="connsiteY45" fmla="*/ 626663 h 1117011"/>
                  <a:gd name="connsiteX46" fmla="*/ 881975 w 930033"/>
                  <a:gd name="connsiteY46" fmla="*/ 626663 h 1117011"/>
                  <a:gd name="connsiteX47" fmla="*/ 883962 w 930033"/>
                  <a:gd name="connsiteY47" fmla="*/ 625903 h 1117011"/>
                  <a:gd name="connsiteX48" fmla="*/ 884718 w 930033"/>
                  <a:gd name="connsiteY48" fmla="*/ 623908 h 1117011"/>
                  <a:gd name="connsiteX49" fmla="*/ 884718 w 930033"/>
                  <a:gd name="connsiteY49" fmla="*/ 514003 h 1117011"/>
                  <a:gd name="connsiteX50" fmla="*/ 883867 w 930033"/>
                  <a:gd name="connsiteY50" fmla="*/ 512008 h 1117011"/>
                  <a:gd name="connsiteX51" fmla="*/ 881880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77668 w 930033"/>
                  <a:gd name="connsiteY55" fmla="*/ 465842 h 1117011"/>
                  <a:gd name="connsiteX56" fmla="*/ 77668 w 930033"/>
                  <a:gd name="connsiteY56" fmla="*/ 289917 h 1117011"/>
                  <a:gd name="connsiteX57" fmla="*/ 83439 w 930033"/>
                  <a:gd name="connsiteY57" fmla="*/ 274718 h 1117011"/>
                  <a:gd name="connsiteX58" fmla="*/ 147768 w 930033"/>
                  <a:gd name="connsiteY58" fmla="*/ 193500 h 1117011"/>
                  <a:gd name="connsiteX59" fmla="*/ 136984 w 930033"/>
                  <a:gd name="connsiteY59" fmla="*/ 156263 h 1117011"/>
                  <a:gd name="connsiteX60" fmla="*/ 206043 w 930033"/>
                  <a:gd name="connsiteY60" fmla="*/ 86919 h 1117011"/>
                  <a:gd name="connsiteX61" fmla="*/ 275103 w 930033"/>
                  <a:gd name="connsiteY61" fmla="*/ 156263 h 1117011"/>
                  <a:gd name="connsiteX62" fmla="*/ 206043 w 930033"/>
                  <a:gd name="connsiteY62" fmla="*/ 225607 h 1117011"/>
                  <a:gd name="connsiteX63" fmla="*/ 183055 w 930033"/>
                  <a:gd name="connsiteY63" fmla="*/ 221618 h 1117011"/>
                  <a:gd name="connsiteX64" fmla="*/ 122793 w 930033"/>
                  <a:gd name="connsiteY64" fmla="*/ 297706 h 1117011"/>
                  <a:gd name="connsiteX65" fmla="*/ 122793 w 930033"/>
                  <a:gd name="connsiteY65" fmla="*/ 465842 h 1117011"/>
                  <a:gd name="connsiteX66" fmla="*/ 218625 w 930033"/>
                  <a:gd name="connsiteY66" fmla="*/ 465842 h 1117011"/>
                  <a:gd name="connsiteX67" fmla="*/ 217206 w 930033"/>
                  <a:gd name="connsiteY67" fmla="*/ 458433 h 1117011"/>
                  <a:gd name="connsiteX68" fmla="*/ 280211 w 930033"/>
                  <a:gd name="connsiteY68" fmla="*/ 335513 h 1117011"/>
                  <a:gd name="connsiteX69" fmla="*/ 405464 w 930033"/>
                  <a:gd name="connsiteY69" fmla="*/ 295806 h 1117011"/>
                  <a:gd name="connsiteX70" fmla="*/ 418141 w 930033"/>
                  <a:gd name="connsiteY70" fmla="*/ 262464 h 1117011"/>
                  <a:gd name="connsiteX71" fmla="*/ 418425 w 930033"/>
                  <a:gd name="connsiteY71" fmla="*/ 261514 h 1117011"/>
                  <a:gd name="connsiteX72" fmla="*/ 389760 w 930033"/>
                  <a:gd name="connsiteY72" fmla="*/ 221808 h 1117011"/>
                  <a:gd name="connsiteX73" fmla="*/ 365069 w 930033"/>
                  <a:gd name="connsiteY73" fmla="*/ 182386 h 1117011"/>
                  <a:gd name="connsiteX74" fmla="*/ 578870 w 930033"/>
                  <a:gd name="connsiteY74" fmla="*/ 762 h 1117011"/>
                  <a:gd name="connsiteX75" fmla="*/ 600534 w 930033"/>
                  <a:gd name="connsiteY75" fmla="*/ 123016 h 1117011"/>
                  <a:gd name="connsiteX76" fmla="*/ 600534 w 930033"/>
                  <a:gd name="connsiteY76" fmla="*/ 123016 h 1117011"/>
                  <a:gd name="connsiteX77" fmla="*/ 613589 w 930033"/>
                  <a:gd name="connsiteY77" fmla="*/ 136505 h 1117011"/>
                  <a:gd name="connsiteX78" fmla="*/ 606872 w 930033"/>
                  <a:gd name="connsiteY78" fmla="*/ 170322 h 1117011"/>
                  <a:gd name="connsiteX79" fmla="*/ 606872 w 930033"/>
                  <a:gd name="connsiteY79" fmla="*/ 170322 h 1117011"/>
                  <a:gd name="connsiteX80" fmla="*/ 606494 w 930033"/>
                  <a:gd name="connsiteY80" fmla="*/ 171082 h 1117011"/>
                  <a:gd name="connsiteX81" fmla="*/ 578397 w 930033"/>
                  <a:gd name="connsiteY81" fmla="*/ 217628 h 1117011"/>
                  <a:gd name="connsiteX82" fmla="*/ 541881 w 930033"/>
                  <a:gd name="connsiteY82" fmla="*/ 267309 h 1117011"/>
                  <a:gd name="connsiteX83" fmla="*/ 541124 w 930033"/>
                  <a:gd name="connsiteY83" fmla="*/ 267974 h 1117011"/>
                  <a:gd name="connsiteX84" fmla="*/ 545665 w 930033"/>
                  <a:gd name="connsiteY84" fmla="*/ 274623 h 1117011"/>
                  <a:gd name="connsiteX85" fmla="*/ 561274 w 930033"/>
                  <a:gd name="connsiteY85" fmla="*/ 296376 h 1117011"/>
                  <a:gd name="connsiteX86" fmla="*/ 685297 w 930033"/>
                  <a:gd name="connsiteY86" fmla="*/ 335323 h 1117011"/>
                  <a:gd name="connsiteX87" fmla="*/ 740450 w 930033"/>
                  <a:gd name="connsiteY87" fmla="*/ 458243 h 1117011"/>
                  <a:gd name="connsiteX88" fmla="*/ 739031 w 930033"/>
                  <a:gd name="connsiteY88" fmla="*/ 465652 h 1117011"/>
                  <a:gd name="connsiteX89" fmla="*/ 882069 w 930033"/>
                  <a:gd name="connsiteY89" fmla="*/ 465652 h 1117011"/>
                  <a:gd name="connsiteX90" fmla="*/ 915937 w 930033"/>
                  <a:gd name="connsiteY90" fmla="*/ 479806 h 1117011"/>
                  <a:gd name="connsiteX91" fmla="*/ 930033 w 930033"/>
                  <a:gd name="connsiteY91" fmla="*/ 513813 h 1117011"/>
                  <a:gd name="connsiteX92" fmla="*/ 930033 w 930033"/>
                  <a:gd name="connsiteY92" fmla="*/ 623623 h 1117011"/>
                  <a:gd name="connsiteX93" fmla="*/ 915937 w 930033"/>
                  <a:gd name="connsiteY93" fmla="*/ 657535 h 1117011"/>
                  <a:gd name="connsiteX94" fmla="*/ 915842 w 930033"/>
                  <a:gd name="connsiteY94" fmla="*/ 657630 h 1117011"/>
                  <a:gd name="connsiteX95" fmla="*/ 882069 w 930033"/>
                  <a:gd name="connsiteY95" fmla="*/ 671784 h 1117011"/>
                  <a:gd name="connsiteX96" fmla="*/ 851986 w 930033"/>
                  <a:gd name="connsiteY96" fmla="*/ 671784 h 1117011"/>
                  <a:gd name="connsiteX97" fmla="*/ 851986 w 930033"/>
                  <a:gd name="connsiteY97" fmla="*/ 1080534 h 1117011"/>
                  <a:gd name="connsiteX98" fmla="*/ 841296 w 930033"/>
                  <a:gd name="connsiteY98" fmla="*/ 1106277 h 1117011"/>
                  <a:gd name="connsiteX99" fmla="*/ 815659 w 930033"/>
                  <a:gd name="connsiteY99" fmla="*/ 1117011 h 1117011"/>
                  <a:gd name="connsiteX100" fmla="*/ 125632 w 930033"/>
                  <a:gd name="connsiteY100" fmla="*/ 1117011 h 1117011"/>
                  <a:gd name="connsiteX101" fmla="*/ 99900 w 930033"/>
                  <a:gd name="connsiteY101" fmla="*/ 1106277 h 1117011"/>
                  <a:gd name="connsiteX102" fmla="*/ 98197 w 930033"/>
                  <a:gd name="connsiteY102" fmla="*/ 1104282 h 1117011"/>
                  <a:gd name="connsiteX103" fmla="*/ 89210 w 930033"/>
                  <a:gd name="connsiteY103" fmla="*/ 1080344 h 1117011"/>
                  <a:gd name="connsiteX104" fmla="*/ 89210 w 930033"/>
                  <a:gd name="connsiteY104" fmla="*/ 671784 h 1117011"/>
                  <a:gd name="connsiteX105" fmla="*/ 47869 w 930033"/>
                  <a:gd name="connsiteY105" fmla="*/ 671784 h 1117011"/>
                  <a:gd name="connsiteX106" fmla="*/ 14001 w 930033"/>
                  <a:gd name="connsiteY106" fmla="*/ 657630 h 1117011"/>
                  <a:gd name="connsiteX107" fmla="*/ 12487 w 930033"/>
                  <a:gd name="connsiteY107" fmla="*/ 655921 h 1117011"/>
                  <a:gd name="connsiteX108" fmla="*/ 0 w 930033"/>
                  <a:gd name="connsiteY108" fmla="*/ 623813 h 1117011"/>
                  <a:gd name="connsiteX109" fmla="*/ 0 w 930033"/>
                  <a:gd name="connsiteY109" fmla="*/ 514003 h 1117011"/>
                  <a:gd name="connsiteX110" fmla="*/ 14096 w 930033"/>
                  <a:gd name="connsiteY110" fmla="*/ 479996 h 1117011"/>
                  <a:gd name="connsiteX111" fmla="*/ 15799 w 930033"/>
                  <a:gd name="connsiteY111" fmla="*/ 478381 h 1117011"/>
                  <a:gd name="connsiteX112" fmla="*/ 47869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1071795 h 1117011"/>
                  <a:gd name="connsiteX118" fmla="*/ 806766 w 930033"/>
                  <a:gd name="connsiteY118" fmla="*/ 1071795 h 1117011"/>
                  <a:gd name="connsiteX119" fmla="*/ 80676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431858 w 930033"/>
                  <a:gd name="connsiteY122" fmla="*/ 339883 h 1117011"/>
                  <a:gd name="connsiteX123" fmla="*/ 431858 w 930033"/>
                  <a:gd name="connsiteY123" fmla="*/ 295046 h 1117011"/>
                  <a:gd name="connsiteX124" fmla="*/ 474902 w 930033"/>
                  <a:gd name="connsiteY124" fmla="*/ 314995 h 1117011"/>
                  <a:gd name="connsiteX125" fmla="*/ 484268 w 930033"/>
                  <a:gd name="connsiteY125" fmla="*/ 313475 h 1117011"/>
                  <a:gd name="connsiteX126" fmla="*/ 530717 w 930033"/>
                  <a:gd name="connsiteY126" fmla="*/ 292482 h 1117011"/>
                  <a:gd name="connsiteX127" fmla="*/ 529109 w 930033"/>
                  <a:gd name="connsiteY127" fmla="*/ 341972 h 1117011"/>
                  <a:gd name="connsiteX128" fmla="*/ 500445 w 930033"/>
                  <a:gd name="connsiteY128" fmla="*/ 331428 h 1117011"/>
                  <a:gd name="connsiteX129" fmla="*/ 498458 w 930033"/>
                  <a:gd name="connsiteY129" fmla="*/ 339123 h 1117011"/>
                  <a:gd name="connsiteX130" fmla="*/ 518325 w 930033"/>
                  <a:gd name="connsiteY130" fmla="*/ 433925 h 1117011"/>
                  <a:gd name="connsiteX131" fmla="*/ 553233 w 930033"/>
                  <a:gd name="connsiteY131" fmla="*/ 309865 h 1117011"/>
                  <a:gd name="connsiteX132" fmla="*/ 533461 w 930033"/>
                  <a:gd name="connsiteY132" fmla="*/ 283078 h 1117011"/>
                  <a:gd name="connsiteX133" fmla="*/ 529488 w 930033"/>
                  <a:gd name="connsiteY133" fmla="*/ 277283 h 1117011"/>
                  <a:gd name="connsiteX134" fmla="*/ 481997 w 930033"/>
                  <a:gd name="connsiteY134" fmla="*/ 291342 h 1117011"/>
                  <a:gd name="connsiteX135" fmla="*/ 429966 w 930033"/>
                  <a:gd name="connsiteY135" fmla="*/ 272628 h 1117011"/>
                  <a:gd name="connsiteX136" fmla="*/ 414830 w 930033"/>
                  <a:gd name="connsiteY136" fmla="*/ 307965 h 1117011"/>
                  <a:gd name="connsiteX137" fmla="*/ 413411 w 930033"/>
                  <a:gd name="connsiteY137" fmla="*/ 309485 h 1117011"/>
                  <a:gd name="connsiteX138" fmla="*/ 450495 w 930033"/>
                  <a:gd name="connsiteY138" fmla="*/ 433925 h 1117011"/>
                  <a:gd name="connsiteX139" fmla="*/ 470361 w 930033"/>
                  <a:gd name="connsiteY139" fmla="*/ 339123 h 1117011"/>
                  <a:gd name="connsiteX140" fmla="*/ 466483 w 930033"/>
                  <a:gd name="connsiteY140" fmla="*/ 326489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469605 w 930033"/>
                  <a:gd name="connsiteY22" fmla="*/ 795274 h 1117011"/>
                  <a:gd name="connsiteX23" fmla="*/ 536488 w 930033"/>
                  <a:gd name="connsiteY23" fmla="*/ 862433 h 1117011"/>
                  <a:gd name="connsiteX24" fmla="*/ 469605 w 930033"/>
                  <a:gd name="connsiteY24" fmla="*/ 929592 h 1117011"/>
                  <a:gd name="connsiteX25" fmla="*/ 402721 w 930033"/>
                  <a:gd name="connsiteY25" fmla="*/ 862433 h 1117011"/>
                  <a:gd name="connsiteX26" fmla="*/ 469605 w 930033"/>
                  <a:gd name="connsiteY26" fmla="*/ 795274 h 1117011"/>
                  <a:gd name="connsiteX27" fmla="*/ 469605 w 930033"/>
                  <a:gd name="connsiteY27" fmla="*/ 795274 h 1117011"/>
                  <a:gd name="connsiteX28" fmla="*/ 103778 w 930033"/>
                  <a:gd name="connsiteY28" fmla="*/ 511153 h 1117011"/>
                  <a:gd name="connsiteX29" fmla="*/ 100184 w 930033"/>
                  <a:gd name="connsiteY29" fmla="*/ 511438 h 1117011"/>
                  <a:gd name="connsiteX30" fmla="*/ 96589 w 930033"/>
                  <a:gd name="connsiteY30" fmla="*/ 511153 h 1117011"/>
                  <a:gd name="connsiteX31" fmla="*/ 47869 w 930033"/>
                  <a:gd name="connsiteY31" fmla="*/ 511153 h 1117011"/>
                  <a:gd name="connsiteX32" fmla="*/ 46260 w 930033"/>
                  <a:gd name="connsiteY32" fmla="*/ 511628 h 1117011"/>
                  <a:gd name="connsiteX33" fmla="*/ 45882 w 930033"/>
                  <a:gd name="connsiteY33" fmla="*/ 512008 h 1117011"/>
                  <a:gd name="connsiteX34" fmla="*/ 45031 w 930033"/>
                  <a:gd name="connsiteY34" fmla="*/ 514003 h 1117011"/>
                  <a:gd name="connsiteX35" fmla="*/ 45031 w 930033"/>
                  <a:gd name="connsiteY35" fmla="*/ 623813 h 1117011"/>
                  <a:gd name="connsiteX36" fmla="*/ 45504 w 930033"/>
                  <a:gd name="connsiteY36" fmla="*/ 625428 h 1117011"/>
                  <a:gd name="connsiteX37" fmla="*/ 45882 w 930033"/>
                  <a:gd name="connsiteY37" fmla="*/ 625808 h 1117011"/>
                  <a:gd name="connsiteX38" fmla="*/ 47869 w 930033"/>
                  <a:gd name="connsiteY38" fmla="*/ 626663 h 1117011"/>
                  <a:gd name="connsiteX39" fmla="*/ 108509 w 930033"/>
                  <a:gd name="connsiteY39" fmla="*/ 626663 h 1117011"/>
                  <a:gd name="connsiteX40" fmla="*/ 111630 w 930033"/>
                  <a:gd name="connsiteY40" fmla="*/ 626473 h 1117011"/>
                  <a:gd name="connsiteX41" fmla="*/ 114752 w 930033"/>
                  <a:gd name="connsiteY41" fmla="*/ 626663 h 1117011"/>
                  <a:gd name="connsiteX42" fmla="*/ 826349 w 930033"/>
                  <a:gd name="connsiteY42" fmla="*/ 626663 h 1117011"/>
                  <a:gd name="connsiteX43" fmla="*/ 829471 w 930033"/>
                  <a:gd name="connsiteY43" fmla="*/ 626473 h 1117011"/>
                  <a:gd name="connsiteX44" fmla="*/ 832498 w 930033"/>
                  <a:gd name="connsiteY44" fmla="*/ 626663 h 1117011"/>
                  <a:gd name="connsiteX45" fmla="*/ 881975 w 930033"/>
                  <a:gd name="connsiteY45" fmla="*/ 626663 h 1117011"/>
                  <a:gd name="connsiteX46" fmla="*/ 883962 w 930033"/>
                  <a:gd name="connsiteY46" fmla="*/ 625903 h 1117011"/>
                  <a:gd name="connsiteX47" fmla="*/ 884718 w 930033"/>
                  <a:gd name="connsiteY47" fmla="*/ 623908 h 1117011"/>
                  <a:gd name="connsiteX48" fmla="*/ 884718 w 930033"/>
                  <a:gd name="connsiteY48" fmla="*/ 514003 h 1117011"/>
                  <a:gd name="connsiteX49" fmla="*/ 883867 w 930033"/>
                  <a:gd name="connsiteY49" fmla="*/ 512008 h 1117011"/>
                  <a:gd name="connsiteX50" fmla="*/ 881880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77668 w 930033"/>
                  <a:gd name="connsiteY54" fmla="*/ 465842 h 1117011"/>
                  <a:gd name="connsiteX55" fmla="*/ 77668 w 930033"/>
                  <a:gd name="connsiteY55" fmla="*/ 289917 h 1117011"/>
                  <a:gd name="connsiteX56" fmla="*/ 83439 w 930033"/>
                  <a:gd name="connsiteY56" fmla="*/ 274718 h 1117011"/>
                  <a:gd name="connsiteX57" fmla="*/ 147768 w 930033"/>
                  <a:gd name="connsiteY57" fmla="*/ 193500 h 1117011"/>
                  <a:gd name="connsiteX58" fmla="*/ 136984 w 930033"/>
                  <a:gd name="connsiteY58" fmla="*/ 156263 h 1117011"/>
                  <a:gd name="connsiteX59" fmla="*/ 206043 w 930033"/>
                  <a:gd name="connsiteY59" fmla="*/ 86919 h 1117011"/>
                  <a:gd name="connsiteX60" fmla="*/ 275103 w 930033"/>
                  <a:gd name="connsiteY60" fmla="*/ 156263 h 1117011"/>
                  <a:gd name="connsiteX61" fmla="*/ 206043 w 930033"/>
                  <a:gd name="connsiteY61" fmla="*/ 225607 h 1117011"/>
                  <a:gd name="connsiteX62" fmla="*/ 183055 w 930033"/>
                  <a:gd name="connsiteY62" fmla="*/ 221618 h 1117011"/>
                  <a:gd name="connsiteX63" fmla="*/ 122793 w 930033"/>
                  <a:gd name="connsiteY63" fmla="*/ 297706 h 1117011"/>
                  <a:gd name="connsiteX64" fmla="*/ 122793 w 930033"/>
                  <a:gd name="connsiteY64" fmla="*/ 465842 h 1117011"/>
                  <a:gd name="connsiteX65" fmla="*/ 218625 w 930033"/>
                  <a:gd name="connsiteY65" fmla="*/ 465842 h 1117011"/>
                  <a:gd name="connsiteX66" fmla="*/ 217206 w 930033"/>
                  <a:gd name="connsiteY66" fmla="*/ 458433 h 1117011"/>
                  <a:gd name="connsiteX67" fmla="*/ 280211 w 930033"/>
                  <a:gd name="connsiteY67" fmla="*/ 335513 h 1117011"/>
                  <a:gd name="connsiteX68" fmla="*/ 405464 w 930033"/>
                  <a:gd name="connsiteY68" fmla="*/ 295806 h 1117011"/>
                  <a:gd name="connsiteX69" fmla="*/ 418141 w 930033"/>
                  <a:gd name="connsiteY69" fmla="*/ 262464 h 1117011"/>
                  <a:gd name="connsiteX70" fmla="*/ 418425 w 930033"/>
                  <a:gd name="connsiteY70" fmla="*/ 261514 h 1117011"/>
                  <a:gd name="connsiteX71" fmla="*/ 389760 w 930033"/>
                  <a:gd name="connsiteY71" fmla="*/ 221808 h 1117011"/>
                  <a:gd name="connsiteX72" fmla="*/ 365069 w 930033"/>
                  <a:gd name="connsiteY72" fmla="*/ 182386 h 1117011"/>
                  <a:gd name="connsiteX73" fmla="*/ 578870 w 930033"/>
                  <a:gd name="connsiteY73" fmla="*/ 762 h 1117011"/>
                  <a:gd name="connsiteX74" fmla="*/ 600534 w 930033"/>
                  <a:gd name="connsiteY74" fmla="*/ 123016 h 1117011"/>
                  <a:gd name="connsiteX75" fmla="*/ 600534 w 930033"/>
                  <a:gd name="connsiteY75" fmla="*/ 123016 h 1117011"/>
                  <a:gd name="connsiteX76" fmla="*/ 613589 w 930033"/>
                  <a:gd name="connsiteY76" fmla="*/ 136505 h 1117011"/>
                  <a:gd name="connsiteX77" fmla="*/ 606872 w 930033"/>
                  <a:gd name="connsiteY77" fmla="*/ 170322 h 1117011"/>
                  <a:gd name="connsiteX78" fmla="*/ 606872 w 930033"/>
                  <a:gd name="connsiteY78" fmla="*/ 170322 h 1117011"/>
                  <a:gd name="connsiteX79" fmla="*/ 606494 w 930033"/>
                  <a:gd name="connsiteY79" fmla="*/ 171082 h 1117011"/>
                  <a:gd name="connsiteX80" fmla="*/ 578397 w 930033"/>
                  <a:gd name="connsiteY80" fmla="*/ 217628 h 1117011"/>
                  <a:gd name="connsiteX81" fmla="*/ 541881 w 930033"/>
                  <a:gd name="connsiteY81" fmla="*/ 267309 h 1117011"/>
                  <a:gd name="connsiteX82" fmla="*/ 541124 w 930033"/>
                  <a:gd name="connsiteY82" fmla="*/ 267974 h 1117011"/>
                  <a:gd name="connsiteX83" fmla="*/ 545665 w 930033"/>
                  <a:gd name="connsiteY83" fmla="*/ 274623 h 1117011"/>
                  <a:gd name="connsiteX84" fmla="*/ 561274 w 930033"/>
                  <a:gd name="connsiteY84" fmla="*/ 296376 h 1117011"/>
                  <a:gd name="connsiteX85" fmla="*/ 685297 w 930033"/>
                  <a:gd name="connsiteY85" fmla="*/ 335323 h 1117011"/>
                  <a:gd name="connsiteX86" fmla="*/ 740450 w 930033"/>
                  <a:gd name="connsiteY86" fmla="*/ 458243 h 1117011"/>
                  <a:gd name="connsiteX87" fmla="*/ 739031 w 930033"/>
                  <a:gd name="connsiteY87" fmla="*/ 465652 h 1117011"/>
                  <a:gd name="connsiteX88" fmla="*/ 882069 w 930033"/>
                  <a:gd name="connsiteY88" fmla="*/ 465652 h 1117011"/>
                  <a:gd name="connsiteX89" fmla="*/ 915937 w 930033"/>
                  <a:gd name="connsiteY89" fmla="*/ 479806 h 1117011"/>
                  <a:gd name="connsiteX90" fmla="*/ 930033 w 930033"/>
                  <a:gd name="connsiteY90" fmla="*/ 513813 h 1117011"/>
                  <a:gd name="connsiteX91" fmla="*/ 930033 w 930033"/>
                  <a:gd name="connsiteY91" fmla="*/ 623623 h 1117011"/>
                  <a:gd name="connsiteX92" fmla="*/ 915937 w 930033"/>
                  <a:gd name="connsiteY92" fmla="*/ 657535 h 1117011"/>
                  <a:gd name="connsiteX93" fmla="*/ 915842 w 930033"/>
                  <a:gd name="connsiteY93" fmla="*/ 657630 h 1117011"/>
                  <a:gd name="connsiteX94" fmla="*/ 882069 w 930033"/>
                  <a:gd name="connsiteY94" fmla="*/ 671784 h 1117011"/>
                  <a:gd name="connsiteX95" fmla="*/ 851986 w 930033"/>
                  <a:gd name="connsiteY95" fmla="*/ 671784 h 1117011"/>
                  <a:gd name="connsiteX96" fmla="*/ 851986 w 930033"/>
                  <a:gd name="connsiteY96" fmla="*/ 1080534 h 1117011"/>
                  <a:gd name="connsiteX97" fmla="*/ 841296 w 930033"/>
                  <a:gd name="connsiteY97" fmla="*/ 1106277 h 1117011"/>
                  <a:gd name="connsiteX98" fmla="*/ 815659 w 930033"/>
                  <a:gd name="connsiteY98" fmla="*/ 1117011 h 1117011"/>
                  <a:gd name="connsiteX99" fmla="*/ 125632 w 930033"/>
                  <a:gd name="connsiteY99" fmla="*/ 1117011 h 1117011"/>
                  <a:gd name="connsiteX100" fmla="*/ 99900 w 930033"/>
                  <a:gd name="connsiteY100" fmla="*/ 1106277 h 1117011"/>
                  <a:gd name="connsiteX101" fmla="*/ 98197 w 930033"/>
                  <a:gd name="connsiteY101" fmla="*/ 1104282 h 1117011"/>
                  <a:gd name="connsiteX102" fmla="*/ 89210 w 930033"/>
                  <a:gd name="connsiteY102" fmla="*/ 1080344 h 1117011"/>
                  <a:gd name="connsiteX103" fmla="*/ 89210 w 930033"/>
                  <a:gd name="connsiteY103" fmla="*/ 671784 h 1117011"/>
                  <a:gd name="connsiteX104" fmla="*/ 47869 w 930033"/>
                  <a:gd name="connsiteY104" fmla="*/ 671784 h 1117011"/>
                  <a:gd name="connsiteX105" fmla="*/ 14001 w 930033"/>
                  <a:gd name="connsiteY105" fmla="*/ 657630 h 1117011"/>
                  <a:gd name="connsiteX106" fmla="*/ 12487 w 930033"/>
                  <a:gd name="connsiteY106" fmla="*/ 655921 h 1117011"/>
                  <a:gd name="connsiteX107" fmla="*/ 0 w 930033"/>
                  <a:gd name="connsiteY107" fmla="*/ 623813 h 1117011"/>
                  <a:gd name="connsiteX108" fmla="*/ 0 w 930033"/>
                  <a:gd name="connsiteY108" fmla="*/ 514003 h 1117011"/>
                  <a:gd name="connsiteX109" fmla="*/ 14096 w 930033"/>
                  <a:gd name="connsiteY109" fmla="*/ 479996 h 1117011"/>
                  <a:gd name="connsiteX110" fmla="*/ 15799 w 930033"/>
                  <a:gd name="connsiteY110" fmla="*/ 478381 h 1117011"/>
                  <a:gd name="connsiteX111" fmla="*/ 47869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1071795 h 1117011"/>
                  <a:gd name="connsiteX117" fmla="*/ 806766 w 930033"/>
                  <a:gd name="connsiteY117" fmla="*/ 1071795 h 1117011"/>
                  <a:gd name="connsiteX118" fmla="*/ 80676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431858 w 930033"/>
                  <a:gd name="connsiteY121" fmla="*/ 339883 h 1117011"/>
                  <a:gd name="connsiteX122" fmla="*/ 431858 w 930033"/>
                  <a:gd name="connsiteY122" fmla="*/ 295046 h 1117011"/>
                  <a:gd name="connsiteX123" fmla="*/ 474902 w 930033"/>
                  <a:gd name="connsiteY123" fmla="*/ 314995 h 1117011"/>
                  <a:gd name="connsiteX124" fmla="*/ 484268 w 930033"/>
                  <a:gd name="connsiteY124" fmla="*/ 313475 h 1117011"/>
                  <a:gd name="connsiteX125" fmla="*/ 530717 w 930033"/>
                  <a:gd name="connsiteY125" fmla="*/ 292482 h 1117011"/>
                  <a:gd name="connsiteX126" fmla="*/ 529109 w 930033"/>
                  <a:gd name="connsiteY126" fmla="*/ 341972 h 1117011"/>
                  <a:gd name="connsiteX127" fmla="*/ 500445 w 930033"/>
                  <a:gd name="connsiteY127" fmla="*/ 331428 h 1117011"/>
                  <a:gd name="connsiteX128" fmla="*/ 498458 w 930033"/>
                  <a:gd name="connsiteY128" fmla="*/ 339123 h 1117011"/>
                  <a:gd name="connsiteX129" fmla="*/ 518325 w 930033"/>
                  <a:gd name="connsiteY129" fmla="*/ 433925 h 1117011"/>
                  <a:gd name="connsiteX130" fmla="*/ 553233 w 930033"/>
                  <a:gd name="connsiteY130" fmla="*/ 309865 h 1117011"/>
                  <a:gd name="connsiteX131" fmla="*/ 533461 w 930033"/>
                  <a:gd name="connsiteY131" fmla="*/ 283078 h 1117011"/>
                  <a:gd name="connsiteX132" fmla="*/ 529488 w 930033"/>
                  <a:gd name="connsiteY132" fmla="*/ 277283 h 1117011"/>
                  <a:gd name="connsiteX133" fmla="*/ 481997 w 930033"/>
                  <a:gd name="connsiteY133" fmla="*/ 291342 h 1117011"/>
                  <a:gd name="connsiteX134" fmla="*/ 429966 w 930033"/>
                  <a:gd name="connsiteY134" fmla="*/ 272628 h 1117011"/>
                  <a:gd name="connsiteX135" fmla="*/ 414830 w 930033"/>
                  <a:gd name="connsiteY135" fmla="*/ 307965 h 1117011"/>
                  <a:gd name="connsiteX136" fmla="*/ 413411 w 930033"/>
                  <a:gd name="connsiteY136" fmla="*/ 309485 h 1117011"/>
                  <a:gd name="connsiteX137" fmla="*/ 450495 w 930033"/>
                  <a:gd name="connsiteY137" fmla="*/ 433925 h 1117011"/>
                  <a:gd name="connsiteX138" fmla="*/ 470361 w 930033"/>
                  <a:gd name="connsiteY138" fmla="*/ 339123 h 1117011"/>
                  <a:gd name="connsiteX139" fmla="*/ 466483 w 930033"/>
                  <a:gd name="connsiteY139" fmla="*/ 326489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469605 w 930033"/>
                  <a:gd name="connsiteY21" fmla="*/ 795274 h 1117011"/>
                  <a:gd name="connsiteX22" fmla="*/ 536488 w 930033"/>
                  <a:gd name="connsiteY22" fmla="*/ 862433 h 1117011"/>
                  <a:gd name="connsiteX23" fmla="*/ 469605 w 930033"/>
                  <a:gd name="connsiteY23" fmla="*/ 929592 h 1117011"/>
                  <a:gd name="connsiteX24" fmla="*/ 402721 w 930033"/>
                  <a:gd name="connsiteY24" fmla="*/ 862433 h 1117011"/>
                  <a:gd name="connsiteX25" fmla="*/ 469605 w 930033"/>
                  <a:gd name="connsiteY25" fmla="*/ 795274 h 1117011"/>
                  <a:gd name="connsiteX26" fmla="*/ 469605 w 930033"/>
                  <a:gd name="connsiteY26" fmla="*/ 795274 h 1117011"/>
                  <a:gd name="connsiteX27" fmla="*/ 103778 w 930033"/>
                  <a:gd name="connsiteY27" fmla="*/ 511153 h 1117011"/>
                  <a:gd name="connsiteX28" fmla="*/ 100184 w 930033"/>
                  <a:gd name="connsiteY28" fmla="*/ 511438 h 1117011"/>
                  <a:gd name="connsiteX29" fmla="*/ 96589 w 930033"/>
                  <a:gd name="connsiteY29" fmla="*/ 511153 h 1117011"/>
                  <a:gd name="connsiteX30" fmla="*/ 47869 w 930033"/>
                  <a:gd name="connsiteY30" fmla="*/ 511153 h 1117011"/>
                  <a:gd name="connsiteX31" fmla="*/ 46260 w 930033"/>
                  <a:gd name="connsiteY31" fmla="*/ 511628 h 1117011"/>
                  <a:gd name="connsiteX32" fmla="*/ 45882 w 930033"/>
                  <a:gd name="connsiteY32" fmla="*/ 512008 h 1117011"/>
                  <a:gd name="connsiteX33" fmla="*/ 45031 w 930033"/>
                  <a:gd name="connsiteY33" fmla="*/ 514003 h 1117011"/>
                  <a:gd name="connsiteX34" fmla="*/ 45031 w 930033"/>
                  <a:gd name="connsiteY34" fmla="*/ 623813 h 1117011"/>
                  <a:gd name="connsiteX35" fmla="*/ 45504 w 930033"/>
                  <a:gd name="connsiteY35" fmla="*/ 625428 h 1117011"/>
                  <a:gd name="connsiteX36" fmla="*/ 45882 w 930033"/>
                  <a:gd name="connsiteY36" fmla="*/ 625808 h 1117011"/>
                  <a:gd name="connsiteX37" fmla="*/ 47869 w 930033"/>
                  <a:gd name="connsiteY37" fmla="*/ 626663 h 1117011"/>
                  <a:gd name="connsiteX38" fmla="*/ 108509 w 930033"/>
                  <a:gd name="connsiteY38" fmla="*/ 626663 h 1117011"/>
                  <a:gd name="connsiteX39" fmla="*/ 111630 w 930033"/>
                  <a:gd name="connsiteY39" fmla="*/ 626473 h 1117011"/>
                  <a:gd name="connsiteX40" fmla="*/ 114752 w 930033"/>
                  <a:gd name="connsiteY40" fmla="*/ 626663 h 1117011"/>
                  <a:gd name="connsiteX41" fmla="*/ 826349 w 930033"/>
                  <a:gd name="connsiteY41" fmla="*/ 626663 h 1117011"/>
                  <a:gd name="connsiteX42" fmla="*/ 829471 w 930033"/>
                  <a:gd name="connsiteY42" fmla="*/ 626473 h 1117011"/>
                  <a:gd name="connsiteX43" fmla="*/ 832498 w 930033"/>
                  <a:gd name="connsiteY43" fmla="*/ 626663 h 1117011"/>
                  <a:gd name="connsiteX44" fmla="*/ 881975 w 930033"/>
                  <a:gd name="connsiteY44" fmla="*/ 626663 h 1117011"/>
                  <a:gd name="connsiteX45" fmla="*/ 883962 w 930033"/>
                  <a:gd name="connsiteY45" fmla="*/ 625903 h 1117011"/>
                  <a:gd name="connsiteX46" fmla="*/ 884718 w 930033"/>
                  <a:gd name="connsiteY46" fmla="*/ 623908 h 1117011"/>
                  <a:gd name="connsiteX47" fmla="*/ 884718 w 930033"/>
                  <a:gd name="connsiteY47" fmla="*/ 514003 h 1117011"/>
                  <a:gd name="connsiteX48" fmla="*/ 883867 w 930033"/>
                  <a:gd name="connsiteY48" fmla="*/ 512008 h 1117011"/>
                  <a:gd name="connsiteX49" fmla="*/ 881880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77668 w 930033"/>
                  <a:gd name="connsiteY53" fmla="*/ 465842 h 1117011"/>
                  <a:gd name="connsiteX54" fmla="*/ 77668 w 930033"/>
                  <a:gd name="connsiteY54" fmla="*/ 289917 h 1117011"/>
                  <a:gd name="connsiteX55" fmla="*/ 83439 w 930033"/>
                  <a:gd name="connsiteY55" fmla="*/ 274718 h 1117011"/>
                  <a:gd name="connsiteX56" fmla="*/ 147768 w 930033"/>
                  <a:gd name="connsiteY56" fmla="*/ 193500 h 1117011"/>
                  <a:gd name="connsiteX57" fmla="*/ 136984 w 930033"/>
                  <a:gd name="connsiteY57" fmla="*/ 156263 h 1117011"/>
                  <a:gd name="connsiteX58" fmla="*/ 206043 w 930033"/>
                  <a:gd name="connsiteY58" fmla="*/ 86919 h 1117011"/>
                  <a:gd name="connsiteX59" fmla="*/ 275103 w 930033"/>
                  <a:gd name="connsiteY59" fmla="*/ 156263 h 1117011"/>
                  <a:gd name="connsiteX60" fmla="*/ 206043 w 930033"/>
                  <a:gd name="connsiteY60" fmla="*/ 225607 h 1117011"/>
                  <a:gd name="connsiteX61" fmla="*/ 183055 w 930033"/>
                  <a:gd name="connsiteY61" fmla="*/ 221618 h 1117011"/>
                  <a:gd name="connsiteX62" fmla="*/ 122793 w 930033"/>
                  <a:gd name="connsiteY62" fmla="*/ 297706 h 1117011"/>
                  <a:gd name="connsiteX63" fmla="*/ 122793 w 930033"/>
                  <a:gd name="connsiteY63" fmla="*/ 465842 h 1117011"/>
                  <a:gd name="connsiteX64" fmla="*/ 218625 w 930033"/>
                  <a:gd name="connsiteY64" fmla="*/ 465842 h 1117011"/>
                  <a:gd name="connsiteX65" fmla="*/ 217206 w 930033"/>
                  <a:gd name="connsiteY65" fmla="*/ 458433 h 1117011"/>
                  <a:gd name="connsiteX66" fmla="*/ 280211 w 930033"/>
                  <a:gd name="connsiteY66" fmla="*/ 335513 h 1117011"/>
                  <a:gd name="connsiteX67" fmla="*/ 405464 w 930033"/>
                  <a:gd name="connsiteY67" fmla="*/ 295806 h 1117011"/>
                  <a:gd name="connsiteX68" fmla="*/ 418141 w 930033"/>
                  <a:gd name="connsiteY68" fmla="*/ 262464 h 1117011"/>
                  <a:gd name="connsiteX69" fmla="*/ 418425 w 930033"/>
                  <a:gd name="connsiteY69" fmla="*/ 261514 h 1117011"/>
                  <a:gd name="connsiteX70" fmla="*/ 389760 w 930033"/>
                  <a:gd name="connsiteY70" fmla="*/ 221808 h 1117011"/>
                  <a:gd name="connsiteX71" fmla="*/ 365069 w 930033"/>
                  <a:gd name="connsiteY71" fmla="*/ 182386 h 1117011"/>
                  <a:gd name="connsiteX72" fmla="*/ 578870 w 930033"/>
                  <a:gd name="connsiteY72" fmla="*/ 762 h 1117011"/>
                  <a:gd name="connsiteX73" fmla="*/ 600534 w 930033"/>
                  <a:gd name="connsiteY73" fmla="*/ 123016 h 1117011"/>
                  <a:gd name="connsiteX74" fmla="*/ 600534 w 930033"/>
                  <a:gd name="connsiteY74" fmla="*/ 123016 h 1117011"/>
                  <a:gd name="connsiteX75" fmla="*/ 613589 w 930033"/>
                  <a:gd name="connsiteY75" fmla="*/ 136505 h 1117011"/>
                  <a:gd name="connsiteX76" fmla="*/ 606872 w 930033"/>
                  <a:gd name="connsiteY76" fmla="*/ 170322 h 1117011"/>
                  <a:gd name="connsiteX77" fmla="*/ 606872 w 930033"/>
                  <a:gd name="connsiteY77" fmla="*/ 170322 h 1117011"/>
                  <a:gd name="connsiteX78" fmla="*/ 606494 w 930033"/>
                  <a:gd name="connsiteY78" fmla="*/ 171082 h 1117011"/>
                  <a:gd name="connsiteX79" fmla="*/ 578397 w 930033"/>
                  <a:gd name="connsiteY79" fmla="*/ 217628 h 1117011"/>
                  <a:gd name="connsiteX80" fmla="*/ 541881 w 930033"/>
                  <a:gd name="connsiteY80" fmla="*/ 267309 h 1117011"/>
                  <a:gd name="connsiteX81" fmla="*/ 541124 w 930033"/>
                  <a:gd name="connsiteY81" fmla="*/ 267974 h 1117011"/>
                  <a:gd name="connsiteX82" fmla="*/ 545665 w 930033"/>
                  <a:gd name="connsiteY82" fmla="*/ 274623 h 1117011"/>
                  <a:gd name="connsiteX83" fmla="*/ 561274 w 930033"/>
                  <a:gd name="connsiteY83" fmla="*/ 296376 h 1117011"/>
                  <a:gd name="connsiteX84" fmla="*/ 685297 w 930033"/>
                  <a:gd name="connsiteY84" fmla="*/ 335323 h 1117011"/>
                  <a:gd name="connsiteX85" fmla="*/ 740450 w 930033"/>
                  <a:gd name="connsiteY85" fmla="*/ 458243 h 1117011"/>
                  <a:gd name="connsiteX86" fmla="*/ 739031 w 930033"/>
                  <a:gd name="connsiteY86" fmla="*/ 465652 h 1117011"/>
                  <a:gd name="connsiteX87" fmla="*/ 882069 w 930033"/>
                  <a:gd name="connsiteY87" fmla="*/ 465652 h 1117011"/>
                  <a:gd name="connsiteX88" fmla="*/ 915937 w 930033"/>
                  <a:gd name="connsiteY88" fmla="*/ 479806 h 1117011"/>
                  <a:gd name="connsiteX89" fmla="*/ 930033 w 930033"/>
                  <a:gd name="connsiteY89" fmla="*/ 513813 h 1117011"/>
                  <a:gd name="connsiteX90" fmla="*/ 930033 w 930033"/>
                  <a:gd name="connsiteY90" fmla="*/ 623623 h 1117011"/>
                  <a:gd name="connsiteX91" fmla="*/ 915937 w 930033"/>
                  <a:gd name="connsiteY91" fmla="*/ 657535 h 1117011"/>
                  <a:gd name="connsiteX92" fmla="*/ 915842 w 930033"/>
                  <a:gd name="connsiteY92" fmla="*/ 657630 h 1117011"/>
                  <a:gd name="connsiteX93" fmla="*/ 882069 w 930033"/>
                  <a:gd name="connsiteY93" fmla="*/ 671784 h 1117011"/>
                  <a:gd name="connsiteX94" fmla="*/ 851986 w 930033"/>
                  <a:gd name="connsiteY94" fmla="*/ 671784 h 1117011"/>
                  <a:gd name="connsiteX95" fmla="*/ 851986 w 930033"/>
                  <a:gd name="connsiteY95" fmla="*/ 1080534 h 1117011"/>
                  <a:gd name="connsiteX96" fmla="*/ 841296 w 930033"/>
                  <a:gd name="connsiteY96" fmla="*/ 1106277 h 1117011"/>
                  <a:gd name="connsiteX97" fmla="*/ 815659 w 930033"/>
                  <a:gd name="connsiteY97" fmla="*/ 1117011 h 1117011"/>
                  <a:gd name="connsiteX98" fmla="*/ 125632 w 930033"/>
                  <a:gd name="connsiteY98" fmla="*/ 1117011 h 1117011"/>
                  <a:gd name="connsiteX99" fmla="*/ 99900 w 930033"/>
                  <a:gd name="connsiteY99" fmla="*/ 1106277 h 1117011"/>
                  <a:gd name="connsiteX100" fmla="*/ 98197 w 930033"/>
                  <a:gd name="connsiteY100" fmla="*/ 1104282 h 1117011"/>
                  <a:gd name="connsiteX101" fmla="*/ 89210 w 930033"/>
                  <a:gd name="connsiteY101" fmla="*/ 1080344 h 1117011"/>
                  <a:gd name="connsiteX102" fmla="*/ 89210 w 930033"/>
                  <a:gd name="connsiteY102" fmla="*/ 671784 h 1117011"/>
                  <a:gd name="connsiteX103" fmla="*/ 47869 w 930033"/>
                  <a:gd name="connsiteY103" fmla="*/ 671784 h 1117011"/>
                  <a:gd name="connsiteX104" fmla="*/ 14001 w 930033"/>
                  <a:gd name="connsiteY104" fmla="*/ 657630 h 1117011"/>
                  <a:gd name="connsiteX105" fmla="*/ 12487 w 930033"/>
                  <a:gd name="connsiteY105" fmla="*/ 655921 h 1117011"/>
                  <a:gd name="connsiteX106" fmla="*/ 0 w 930033"/>
                  <a:gd name="connsiteY106" fmla="*/ 623813 h 1117011"/>
                  <a:gd name="connsiteX107" fmla="*/ 0 w 930033"/>
                  <a:gd name="connsiteY107" fmla="*/ 514003 h 1117011"/>
                  <a:gd name="connsiteX108" fmla="*/ 14096 w 930033"/>
                  <a:gd name="connsiteY108" fmla="*/ 479996 h 1117011"/>
                  <a:gd name="connsiteX109" fmla="*/ 15799 w 930033"/>
                  <a:gd name="connsiteY109" fmla="*/ 478381 h 1117011"/>
                  <a:gd name="connsiteX110" fmla="*/ 47869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1071795 h 1117011"/>
                  <a:gd name="connsiteX116" fmla="*/ 806766 w 930033"/>
                  <a:gd name="connsiteY116" fmla="*/ 1071795 h 1117011"/>
                  <a:gd name="connsiteX117" fmla="*/ 80676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431858 w 930033"/>
                  <a:gd name="connsiteY120" fmla="*/ 339883 h 1117011"/>
                  <a:gd name="connsiteX121" fmla="*/ 431858 w 930033"/>
                  <a:gd name="connsiteY121" fmla="*/ 295046 h 1117011"/>
                  <a:gd name="connsiteX122" fmla="*/ 474902 w 930033"/>
                  <a:gd name="connsiteY122" fmla="*/ 314995 h 1117011"/>
                  <a:gd name="connsiteX123" fmla="*/ 484268 w 930033"/>
                  <a:gd name="connsiteY123" fmla="*/ 313475 h 1117011"/>
                  <a:gd name="connsiteX124" fmla="*/ 530717 w 930033"/>
                  <a:gd name="connsiteY124" fmla="*/ 292482 h 1117011"/>
                  <a:gd name="connsiteX125" fmla="*/ 529109 w 930033"/>
                  <a:gd name="connsiteY125" fmla="*/ 341972 h 1117011"/>
                  <a:gd name="connsiteX126" fmla="*/ 500445 w 930033"/>
                  <a:gd name="connsiteY126" fmla="*/ 331428 h 1117011"/>
                  <a:gd name="connsiteX127" fmla="*/ 498458 w 930033"/>
                  <a:gd name="connsiteY127" fmla="*/ 339123 h 1117011"/>
                  <a:gd name="connsiteX128" fmla="*/ 518325 w 930033"/>
                  <a:gd name="connsiteY128" fmla="*/ 433925 h 1117011"/>
                  <a:gd name="connsiteX129" fmla="*/ 553233 w 930033"/>
                  <a:gd name="connsiteY129" fmla="*/ 309865 h 1117011"/>
                  <a:gd name="connsiteX130" fmla="*/ 533461 w 930033"/>
                  <a:gd name="connsiteY130" fmla="*/ 283078 h 1117011"/>
                  <a:gd name="connsiteX131" fmla="*/ 529488 w 930033"/>
                  <a:gd name="connsiteY131" fmla="*/ 277283 h 1117011"/>
                  <a:gd name="connsiteX132" fmla="*/ 481997 w 930033"/>
                  <a:gd name="connsiteY132" fmla="*/ 291342 h 1117011"/>
                  <a:gd name="connsiteX133" fmla="*/ 429966 w 930033"/>
                  <a:gd name="connsiteY133" fmla="*/ 272628 h 1117011"/>
                  <a:gd name="connsiteX134" fmla="*/ 414830 w 930033"/>
                  <a:gd name="connsiteY134" fmla="*/ 307965 h 1117011"/>
                  <a:gd name="connsiteX135" fmla="*/ 413411 w 930033"/>
                  <a:gd name="connsiteY135" fmla="*/ 309485 h 1117011"/>
                  <a:gd name="connsiteX136" fmla="*/ 450495 w 930033"/>
                  <a:gd name="connsiteY136" fmla="*/ 433925 h 1117011"/>
                  <a:gd name="connsiteX137" fmla="*/ 470361 w 930033"/>
                  <a:gd name="connsiteY137" fmla="*/ 339123 h 1117011"/>
                  <a:gd name="connsiteX138" fmla="*/ 466483 w 930033"/>
                  <a:gd name="connsiteY138" fmla="*/ 326489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469605 w 930033"/>
                  <a:gd name="connsiteY20" fmla="*/ 795274 h 1117011"/>
                  <a:gd name="connsiteX21" fmla="*/ 536488 w 930033"/>
                  <a:gd name="connsiteY21" fmla="*/ 862433 h 1117011"/>
                  <a:gd name="connsiteX22" fmla="*/ 469605 w 930033"/>
                  <a:gd name="connsiteY22" fmla="*/ 929592 h 1117011"/>
                  <a:gd name="connsiteX23" fmla="*/ 402721 w 930033"/>
                  <a:gd name="connsiteY23" fmla="*/ 862433 h 1117011"/>
                  <a:gd name="connsiteX24" fmla="*/ 469605 w 930033"/>
                  <a:gd name="connsiteY24" fmla="*/ 795274 h 1117011"/>
                  <a:gd name="connsiteX25" fmla="*/ 469605 w 930033"/>
                  <a:gd name="connsiteY25" fmla="*/ 795274 h 1117011"/>
                  <a:gd name="connsiteX26" fmla="*/ 103778 w 930033"/>
                  <a:gd name="connsiteY26" fmla="*/ 511153 h 1117011"/>
                  <a:gd name="connsiteX27" fmla="*/ 100184 w 930033"/>
                  <a:gd name="connsiteY27" fmla="*/ 511438 h 1117011"/>
                  <a:gd name="connsiteX28" fmla="*/ 96589 w 930033"/>
                  <a:gd name="connsiteY28" fmla="*/ 511153 h 1117011"/>
                  <a:gd name="connsiteX29" fmla="*/ 47869 w 930033"/>
                  <a:gd name="connsiteY29" fmla="*/ 511153 h 1117011"/>
                  <a:gd name="connsiteX30" fmla="*/ 46260 w 930033"/>
                  <a:gd name="connsiteY30" fmla="*/ 511628 h 1117011"/>
                  <a:gd name="connsiteX31" fmla="*/ 45882 w 930033"/>
                  <a:gd name="connsiteY31" fmla="*/ 512008 h 1117011"/>
                  <a:gd name="connsiteX32" fmla="*/ 45031 w 930033"/>
                  <a:gd name="connsiteY32" fmla="*/ 514003 h 1117011"/>
                  <a:gd name="connsiteX33" fmla="*/ 45031 w 930033"/>
                  <a:gd name="connsiteY33" fmla="*/ 623813 h 1117011"/>
                  <a:gd name="connsiteX34" fmla="*/ 45504 w 930033"/>
                  <a:gd name="connsiteY34" fmla="*/ 625428 h 1117011"/>
                  <a:gd name="connsiteX35" fmla="*/ 45882 w 930033"/>
                  <a:gd name="connsiteY35" fmla="*/ 625808 h 1117011"/>
                  <a:gd name="connsiteX36" fmla="*/ 47869 w 930033"/>
                  <a:gd name="connsiteY36" fmla="*/ 626663 h 1117011"/>
                  <a:gd name="connsiteX37" fmla="*/ 108509 w 930033"/>
                  <a:gd name="connsiteY37" fmla="*/ 626663 h 1117011"/>
                  <a:gd name="connsiteX38" fmla="*/ 111630 w 930033"/>
                  <a:gd name="connsiteY38" fmla="*/ 626473 h 1117011"/>
                  <a:gd name="connsiteX39" fmla="*/ 114752 w 930033"/>
                  <a:gd name="connsiteY39" fmla="*/ 626663 h 1117011"/>
                  <a:gd name="connsiteX40" fmla="*/ 826349 w 930033"/>
                  <a:gd name="connsiteY40" fmla="*/ 626663 h 1117011"/>
                  <a:gd name="connsiteX41" fmla="*/ 829471 w 930033"/>
                  <a:gd name="connsiteY41" fmla="*/ 626473 h 1117011"/>
                  <a:gd name="connsiteX42" fmla="*/ 832498 w 930033"/>
                  <a:gd name="connsiteY42" fmla="*/ 626663 h 1117011"/>
                  <a:gd name="connsiteX43" fmla="*/ 881975 w 930033"/>
                  <a:gd name="connsiteY43" fmla="*/ 626663 h 1117011"/>
                  <a:gd name="connsiteX44" fmla="*/ 883962 w 930033"/>
                  <a:gd name="connsiteY44" fmla="*/ 625903 h 1117011"/>
                  <a:gd name="connsiteX45" fmla="*/ 884718 w 930033"/>
                  <a:gd name="connsiteY45" fmla="*/ 623908 h 1117011"/>
                  <a:gd name="connsiteX46" fmla="*/ 884718 w 930033"/>
                  <a:gd name="connsiteY46" fmla="*/ 514003 h 1117011"/>
                  <a:gd name="connsiteX47" fmla="*/ 883867 w 930033"/>
                  <a:gd name="connsiteY47" fmla="*/ 512008 h 1117011"/>
                  <a:gd name="connsiteX48" fmla="*/ 881880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77668 w 930033"/>
                  <a:gd name="connsiteY52" fmla="*/ 465842 h 1117011"/>
                  <a:gd name="connsiteX53" fmla="*/ 77668 w 930033"/>
                  <a:gd name="connsiteY53" fmla="*/ 289917 h 1117011"/>
                  <a:gd name="connsiteX54" fmla="*/ 83439 w 930033"/>
                  <a:gd name="connsiteY54" fmla="*/ 274718 h 1117011"/>
                  <a:gd name="connsiteX55" fmla="*/ 147768 w 930033"/>
                  <a:gd name="connsiteY55" fmla="*/ 193500 h 1117011"/>
                  <a:gd name="connsiteX56" fmla="*/ 136984 w 930033"/>
                  <a:gd name="connsiteY56" fmla="*/ 156263 h 1117011"/>
                  <a:gd name="connsiteX57" fmla="*/ 206043 w 930033"/>
                  <a:gd name="connsiteY57" fmla="*/ 86919 h 1117011"/>
                  <a:gd name="connsiteX58" fmla="*/ 275103 w 930033"/>
                  <a:gd name="connsiteY58" fmla="*/ 156263 h 1117011"/>
                  <a:gd name="connsiteX59" fmla="*/ 206043 w 930033"/>
                  <a:gd name="connsiteY59" fmla="*/ 225607 h 1117011"/>
                  <a:gd name="connsiteX60" fmla="*/ 183055 w 930033"/>
                  <a:gd name="connsiteY60" fmla="*/ 221618 h 1117011"/>
                  <a:gd name="connsiteX61" fmla="*/ 122793 w 930033"/>
                  <a:gd name="connsiteY61" fmla="*/ 297706 h 1117011"/>
                  <a:gd name="connsiteX62" fmla="*/ 122793 w 930033"/>
                  <a:gd name="connsiteY62" fmla="*/ 465842 h 1117011"/>
                  <a:gd name="connsiteX63" fmla="*/ 218625 w 930033"/>
                  <a:gd name="connsiteY63" fmla="*/ 465842 h 1117011"/>
                  <a:gd name="connsiteX64" fmla="*/ 217206 w 930033"/>
                  <a:gd name="connsiteY64" fmla="*/ 458433 h 1117011"/>
                  <a:gd name="connsiteX65" fmla="*/ 280211 w 930033"/>
                  <a:gd name="connsiteY65" fmla="*/ 335513 h 1117011"/>
                  <a:gd name="connsiteX66" fmla="*/ 405464 w 930033"/>
                  <a:gd name="connsiteY66" fmla="*/ 295806 h 1117011"/>
                  <a:gd name="connsiteX67" fmla="*/ 418141 w 930033"/>
                  <a:gd name="connsiteY67" fmla="*/ 262464 h 1117011"/>
                  <a:gd name="connsiteX68" fmla="*/ 418425 w 930033"/>
                  <a:gd name="connsiteY68" fmla="*/ 261514 h 1117011"/>
                  <a:gd name="connsiteX69" fmla="*/ 389760 w 930033"/>
                  <a:gd name="connsiteY69" fmla="*/ 221808 h 1117011"/>
                  <a:gd name="connsiteX70" fmla="*/ 365069 w 930033"/>
                  <a:gd name="connsiteY70" fmla="*/ 182386 h 1117011"/>
                  <a:gd name="connsiteX71" fmla="*/ 578870 w 930033"/>
                  <a:gd name="connsiteY71" fmla="*/ 762 h 1117011"/>
                  <a:gd name="connsiteX72" fmla="*/ 600534 w 930033"/>
                  <a:gd name="connsiteY72" fmla="*/ 123016 h 1117011"/>
                  <a:gd name="connsiteX73" fmla="*/ 600534 w 930033"/>
                  <a:gd name="connsiteY73" fmla="*/ 123016 h 1117011"/>
                  <a:gd name="connsiteX74" fmla="*/ 613589 w 930033"/>
                  <a:gd name="connsiteY74" fmla="*/ 136505 h 1117011"/>
                  <a:gd name="connsiteX75" fmla="*/ 606872 w 930033"/>
                  <a:gd name="connsiteY75" fmla="*/ 170322 h 1117011"/>
                  <a:gd name="connsiteX76" fmla="*/ 606872 w 930033"/>
                  <a:gd name="connsiteY76" fmla="*/ 170322 h 1117011"/>
                  <a:gd name="connsiteX77" fmla="*/ 606494 w 930033"/>
                  <a:gd name="connsiteY77" fmla="*/ 171082 h 1117011"/>
                  <a:gd name="connsiteX78" fmla="*/ 578397 w 930033"/>
                  <a:gd name="connsiteY78" fmla="*/ 217628 h 1117011"/>
                  <a:gd name="connsiteX79" fmla="*/ 541881 w 930033"/>
                  <a:gd name="connsiteY79" fmla="*/ 267309 h 1117011"/>
                  <a:gd name="connsiteX80" fmla="*/ 541124 w 930033"/>
                  <a:gd name="connsiteY80" fmla="*/ 267974 h 1117011"/>
                  <a:gd name="connsiteX81" fmla="*/ 545665 w 930033"/>
                  <a:gd name="connsiteY81" fmla="*/ 274623 h 1117011"/>
                  <a:gd name="connsiteX82" fmla="*/ 561274 w 930033"/>
                  <a:gd name="connsiteY82" fmla="*/ 296376 h 1117011"/>
                  <a:gd name="connsiteX83" fmla="*/ 685297 w 930033"/>
                  <a:gd name="connsiteY83" fmla="*/ 335323 h 1117011"/>
                  <a:gd name="connsiteX84" fmla="*/ 740450 w 930033"/>
                  <a:gd name="connsiteY84" fmla="*/ 458243 h 1117011"/>
                  <a:gd name="connsiteX85" fmla="*/ 739031 w 930033"/>
                  <a:gd name="connsiteY85" fmla="*/ 465652 h 1117011"/>
                  <a:gd name="connsiteX86" fmla="*/ 882069 w 930033"/>
                  <a:gd name="connsiteY86" fmla="*/ 465652 h 1117011"/>
                  <a:gd name="connsiteX87" fmla="*/ 915937 w 930033"/>
                  <a:gd name="connsiteY87" fmla="*/ 479806 h 1117011"/>
                  <a:gd name="connsiteX88" fmla="*/ 930033 w 930033"/>
                  <a:gd name="connsiteY88" fmla="*/ 513813 h 1117011"/>
                  <a:gd name="connsiteX89" fmla="*/ 930033 w 930033"/>
                  <a:gd name="connsiteY89" fmla="*/ 623623 h 1117011"/>
                  <a:gd name="connsiteX90" fmla="*/ 915937 w 930033"/>
                  <a:gd name="connsiteY90" fmla="*/ 657535 h 1117011"/>
                  <a:gd name="connsiteX91" fmla="*/ 915842 w 930033"/>
                  <a:gd name="connsiteY91" fmla="*/ 657630 h 1117011"/>
                  <a:gd name="connsiteX92" fmla="*/ 882069 w 930033"/>
                  <a:gd name="connsiteY92" fmla="*/ 671784 h 1117011"/>
                  <a:gd name="connsiteX93" fmla="*/ 851986 w 930033"/>
                  <a:gd name="connsiteY93" fmla="*/ 671784 h 1117011"/>
                  <a:gd name="connsiteX94" fmla="*/ 851986 w 930033"/>
                  <a:gd name="connsiteY94" fmla="*/ 1080534 h 1117011"/>
                  <a:gd name="connsiteX95" fmla="*/ 841296 w 930033"/>
                  <a:gd name="connsiteY95" fmla="*/ 1106277 h 1117011"/>
                  <a:gd name="connsiteX96" fmla="*/ 815659 w 930033"/>
                  <a:gd name="connsiteY96" fmla="*/ 1117011 h 1117011"/>
                  <a:gd name="connsiteX97" fmla="*/ 125632 w 930033"/>
                  <a:gd name="connsiteY97" fmla="*/ 1117011 h 1117011"/>
                  <a:gd name="connsiteX98" fmla="*/ 99900 w 930033"/>
                  <a:gd name="connsiteY98" fmla="*/ 1106277 h 1117011"/>
                  <a:gd name="connsiteX99" fmla="*/ 98197 w 930033"/>
                  <a:gd name="connsiteY99" fmla="*/ 1104282 h 1117011"/>
                  <a:gd name="connsiteX100" fmla="*/ 89210 w 930033"/>
                  <a:gd name="connsiteY100" fmla="*/ 1080344 h 1117011"/>
                  <a:gd name="connsiteX101" fmla="*/ 89210 w 930033"/>
                  <a:gd name="connsiteY101" fmla="*/ 671784 h 1117011"/>
                  <a:gd name="connsiteX102" fmla="*/ 47869 w 930033"/>
                  <a:gd name="connsiteY102" fmla="*/ 671784 h 1117011"/>
                  <a:gd name="connsiteX103" fmla="*/ 14001 w 930033"/>
                  <a:gd name="connsiteY103" fmla="*/ 657630 h 1117011"/>
                  <a:gd name="connsiteX104" fmla="*/ 12487 w 930033"/>
                  <a:gd name="connsiteY104" fmla="*/ 655921 h 1117011"/>
                  <a:gd name="connsiteX105" fmla="*/ 0 w 930033"/>
                  <a:gd name="connsiteY105" fmla="*/ 623813 h 1117011"/>
                  <a:gd name="connsiteX106" fmla="*/ 0 w 930033"/>
                  <a:gd name="connsiteY106" fmla="*/ 514003 h 1117011"/>
                  <a:gd name="connsiteX107" fmla="*/ 14096 w 930033"/>
                  <a:gd name="connsiteY107" fmla="*/ 479996 h 1117011"/>
                  <a:gd name="connsiteX108" fmla="*/ 15799 w 930033"/>
                  <a:gd name="connsiteY108" fmla="*/ 478381 h 1117011"/>
                  <a:gd name="connsiteX109" fmla="*/ 47869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1071795 h 1117011"/>
                  <a:gd name="connsiteX115" fmla="*/ 806766 w 930033"/>
                  <a:gd name="connsiteY115" fmla="*/ 1071795 h 1117011"/>
                  <a:gd name="connsiteX116" fmla="*/ 80676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431858 w 930033"/>
                  <a:gd name="connsiteY119" fmla="*/ 339883 h 1117011"/>
                  <a:gd name="connsiteX120" fmla="*/ 431858 w 930033"/>
                  <a:gd name="connsiteY120" fmla="*/ 295046 h 1117011"/>
                  <a:gd name="connsiteX121" fmla="*/ 474902 w 930033"/>
                  <a:gd name="connsiteY121" fmla="*/ 314995 h 1117011"/>
                  <a:gd name="connsiteX122" fmla="*/ 484268 w 930033"/>
                  <a:gd name="connsiteY122" fmla="*/ 313475 h 1117011"/>
                  <a:gd name="connsiteX123" fmla="*/ 530717 w 930033"/>
                  <a:gd name="connsiteY123" fmla="*/ 292482 h 1117011"/>
                  <a:gd name="connsiteX124" fmla="*/ 529109 w 930033"/>
                  <a:gd name="connsiteY124" fmla="*/ 341972 h 1117011"/>
                  <a:gd name="connsiteX125" fmla="*/ 500445 w 930033"/>
                  <a:gd name="connsiteY125" fmla="*/ 331428 h 1117011"/>
                  <a:gd name="connsiteX126" fmla="*/ 498458 w 930033"/>
                  <a:gd name="connsiteY126" fmla="*/ 339123 h 1117011"/>
                  <a:gd name="connsiteX127" fmla="*/ 518325 w 930033"/>
                  <a:gd name="connsiteY127" fmla="*/ 433925 h 1117011"/>
                  <a:gd name="connsiteX128" fmla="*/ 553233 w 930033"/>
                  <a:gd name="connsiteY128" fmla="*/ 309865 h 1117011"/>
                  <a:gd name="connsiteX129" fmla="*/ 533461 w 930033"/>
                  <a:gd name="connsiteY129" fmla="*/ 283078 h 1117011"/>
                  <a:gd name="connsiteX130" fmla="*/ 529488 w 930033"/>
                  <a:gd name="connsiteY130" fmla="*/ 277283 h 1117011"/>
                  <a:gd name="connsiteX131" fmla="*/ 481997 w 930033"/>
                  <a:gd name="connsiteY131" fmla="*/ 291342 h 1117011"/>
                  <a:gd name="connsiteX132" fmla="*/ 429966 w 930033"/>
                  <a:gd name="connsiteY132" fmla="*/ 272628 h 1117011"/>
                  <a:gd name="connsiteX133" fmla="*/ 414830 w 930033"/>
                  <a:gd name="connsiteY133" fmla="*/ 307965 h 1117011"/>
                  <a:gd name="connsiteX134" fmla="*/ 413411 w 930033"/>
                  <a:gd name="connsiteY134" fmla="*/ 309485 h 1117011"/>
                  <a:gd name="connsiteX135" fmla="*/ 450495 w 930033"/>
                  <a:gd name="connsiteY135" fmla="*/ 433925 h 1117011"/>
                  <a:gd name="connsiteX136" fmla="*/ 470361 w 930033"/>
                  <a:gd name="connsiteY136" fmla="*/ 339123 h 1117011"/>
                  <a:gd name="connsiteX137" fmla="*/ 466483 w 930033"/>
                  <a:gd name="connsiteY137" fmla="*/ 326489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469605 w 930033"/>
                  <a:gd name="connsiteY19" fmla="*/ 795274 h 1117011"/>
                  <a:gd name="connsiteX20" fmla="*/ 536488 w 930033"/>
                  <a:gd name="connsiteY20" fmla="*/ 862433 h 1117011"/>
                  <a:gd name="connsiteX21" fmla="*/ 469605 w 930033"/>
                  <a:gd name="connsiteY21" fmla="*/ 929592 h 1117011"/>
                  <a:gd name="connsiteX22" fmla="*/ 402721 w 930033"/>
                  <a:gd name="connsiteY22" fmla="*/ 862433 h 1117011"/>
                  <a:gd name="connsiteX23" fmla="*/ 469605 w 930033"/>
                  <a:gd name="connsiteY23" fmla="*/ 795274 h 1117011"/>
                  <a:gd name="connsiteX24" fmla="*/ 469605 w 930033"/>
                  <a:gd name="connsiteY24" fmla="*/ 795274 h 1117011"/>
                  <a:gd name="connsiteX25" fmla="*/ 103778 w 930033"/>
                  <a:gd name="connsiteY25" fmla="*/ 511153 h 1117011"/>
                  <a:gd name="connsiteX26" fmla="*/ 100184 w 930033"/>
                  <a:gd name="connsiteY26" fmla="*/ 511438 h 1117011"/>
                  <a:gd name="connsiteX27" fmla="*/ 96589 w 930033"/>
                  <a:gd name="connsiteY27" fmla="*/ 511153 h 1117011"/>
                  <a:gd name="connsiteX28" fmla="*/ 47869 w 930033"/>
                  <a:gd name="connsiteY28" fmla="*/ 511153 h 1117011"/>
                  <a:gd name="connsiteX29" fmla="*/ 46260 w 930033"/>
                  <a:gd name="connsiteY29" fmla="*/ 511628 h 1117011"/>
                  <a:gd name="connsiteX30" fmla="*/ 45882 w 930033"/>
                  <a:gd name="connsiteY30" fmla="*/ 512008 h 1117011"/>
                  <a:gd name="connsiteX31" fmla="*/ 45031 w 930033"/>
                  <a:gd name="connsiteY31" fmla="*/ 514003 h 1117011"/>
                  <a:gd name="connsiteX32" fmla="*/ 45031 w 930033"/>
                  <a:gd name="connsiteY32" fmla="*/ 623813 h 1117011"/>
                  <a:gd name="connsiteX33" fmla="*/ 45504 w 930033"/>
                  <a:gd name="connsiteY33" fmla="*/ 625428 h 1117011"/>
                  <a:gd name="connsiteX34" fmla="*/ 45882 w 930033"/>
                  <a:gd name="connsiteY34" fmla="*/ 625808 h 1117011"/>
                  <a:gd name="connsiteX35" fmla="*/ 47869 w 930033"/>
                  <a:gd name="connsiteY35" fmla="*/ 626663 h 1117011"/>
                  <a:gd name="connsiteX36" fmla="*/ 108509 w 930033"/>
                  <a:gd name="connsiteY36" fmla="*/ 626663 h 1117011"/>
                  <a:gd name="connsiteX37" fmla="*/ 111630 w 930033"/>
                  <a:gd name="connsiteY37" fmla="*/ 626473 h 1117011"/>
                  <a:gd name="connsiteX38" fmla="*/ 114752 w 930033"/>
                  <a:gd name="connsiteY38" fmla="*/ 626663 h 1117011"/>
                  <a:gd name="connsiteX39" fmla="*/ 826349 w 930033"/>
                  <a:gd name="connsiteY39" fmla="*/ 626663 h 1117011"/>
                  <a:gd name="connsiteX40" fmla="*/ 829471 w 930033"/>
                  <a:gd name="connsiteY40" fmla="*/ 626473 h 1117011"/>
                  <a:gd name="connsiteX41" fmla="*/ 832498 w 930033"/>
                  <a:gd name="connsiteY41" fmla="*/ 626663 h 1117011"/>
                  <a:gd name="connsiteX42" fmla="*/ 881975 w 930033"/>
                  <a:gd name="connsiteY42" fmla="*/ 626663 h 1117011"/>
                  <a:gd name="connsiteX43" fmla="*/ 883962 w 930033"/>
                  <a:gd name="connsiteY43" fmla="*/ 625903 h 1117011"/>
                  <a:gd name="connsiteX44" fmla="*/ 884718 w 930033"/>
                  <a:gd name="connsiteY44" fmla="*/ 623908 h 1117011"/>
                  <a:gd name="connsiteX45" fmla="*/ 884718 w 930033"/>
                  <a:gd name="connsiteY45" fmla="*/ 514003 h 1117011"/>
                  <a:gd name="connsiteX46" fmla="*/ 883867 w 930033"/>
                  <a:gd name="connsiteY46" fmla="*/ 512008 h 1117011"/>
                  <a:gd name="connsiteX47" fmla="*/ 881880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77668 w 930033"/>
                  <a:gd name="connsiteY51" fmla="*/ 465842 h 1117011"/>
                  <a:gd name="connsiteX52" fmla="*/ 77668 w 930033"/>
                  <a:gd name="connsiteY52" fmla="*/ 289917 h 1117011"/>
                  <a:gd name="connsiteX53" fmla="*/ 83439 w 930033"/>
                  <a:gd name="connsiteY53" fmla="*/ 274718 h 1117011"/>
                  <a:gd name="connsiteX54" fmla="*/ 147768 w 930033"/>
                  <a:gd name="connsiteY54" fmla="*/ 193500 h 1117011"/>
                  <a:gd name="connsiteX55" fmla="*/ 136984 w 930033"/>
                  <a:gd name="connsiteY55" fmla="*/ 156263 h 1117011"/>
                  <a:gd name="connsiteX56" fmla="*/ 206043 w 930033"/>
                  <a:gd name="connsiteY56" fmla="*/ 86919 h 1117011"/>
                  <a:gd name="connsiteX57" fmla="*/ 275103 w 930033"/>
                  <a:gd name="connsiteY57" fmla="*/ 156263 h 1117011"/>
                  <a:gd name="connsiteX58" fmla="*/ 206043 w 930033"/>
                  <a:gd name="connsiteY58" fmla="*/ 225607 h 1117011"/>
                  <a:gd name="connsiteX59" fmla="*/ 183055 w 930033"/>
                  <a:gd name="connsiteY59" fmla="*/ 221618 h 1117011"/>
                  <a:gd name="connsiteX60" fmla="*/ 122793 w 930033"/>
                  <a:gd name="connsiteY60" fmla="*/ 297706 h 1117011"/>
                  <a:gd name="connsiteX61" fmla="*/ 122793 w 930033"/>
                  <a:gd name="connsiteY61" fmla="*/ 465842 h 1117011"/>
                  <a:gd name="connsiteX62" fmla="*/ 218625 w 930033"/>
                  <a:gd name="connsiteY62" fmla="*/ 465842 h 1117011"/>
                  <a:gd name="connsiteX63" fmla="*/ 217206 w 930033"/>
                  <a:gd name="connsiteY63" fmla="*/ 458433 h 1117011"/>
                  <a:gd name="connsiteX64" fmla="*/ 280211 w 930033"/>
                  <a:gd name="connsiteY64" fmla="*/ 335513 h 1117011"/>
                  <a:gd name="connsiteX65" fmla="*/ 405464 w 930033"/>
                  <a:gd name="connsiteY65" fmla="*/ 295806 h 1117011"/>
                  <a:gd name="connsiteX66" fmla="*/ 418141 w 930033"/>
                  <a:gd name="connsiteY66" fmla="*/ 262464 h 1117011"/>
                  <a:gd name="connsiteX67" fmla="*/ 418425 w 930033"/>
                  <a:gd name="connsiteY67" fmla="*/ 261514 h 1117011"/>
                  <a:gd name="connsiteX68" fmla="*/ 389760 w 930033"/>
                  <a:gd name="connsiteY68" fmla="*/ 221808 h 1117011"/>
                  <a:gd name="connsiteX69" fmla="*/ 365069 w 930033"/>
                  <a:gd name="connsiteY69" fmla="*/ 182386 h 1117011"/>
                  <a:gd name="connsiteX70" fmla="*/ 578870 w 930033"/>
                  <a:gd name="connsiteY70" fmla="*/ 762 h 1117011"/>
                  <a:gd name="connsiteX71" fmla="*/ 600534 w 930033"/>
                  <a:gd name="connsiteY71" fmla="*/ 123016 h 1117011"/>
                  <a:gd name="connsiteX72" fmla="*/ 600534 w 930033"/>
                  <a:gd name="connsiteY72" fmla="*/ 123016 h 1117011"/>
                  <a:gd name="connsiteX73" fmla="*/ 613589 w 930033"/>
                  <a:gd name="connsiteY73" fmla="*/ 136505 h 1117011"/>
                  <a:gd name="connsiteX74" fmla="*/ 606872 w 930033"/>
                  <a:gd name="connsiteY74" fmla="*/ 170322 h 1117011"/>
                  <a:gd name="connsiteX75" fmla="*/ 606872 w 930033"/>
                  <a:gd name="connsiteY75" fmla="*/ 170322 h 1117011"/>
                  <a:gd name="connsiteX76" fmla="*/ 606494 w 930033"/>
                  <a:gd name="connsiteY76" fmla="*/ 171082 h 1117011"/>
                  <a:gd name="connsiteX77" fmla="*/ 578397 w 930033"/>
                  <a:gd name="connsiteY77" fmla="*/ 217628 h 1117011"/>
                  <a:gd name="connsiteX78" fmla="*/ 541881 w 930033"/>
                  <a:gd name="connsiteY78" fmla="*/ 267309 h 1117011"/>
                  <a:gd name="connsiteX79" fmla="*/ 541124 w 930033"/>
                  <a:gd name="connsiteY79" fmla="*/ 267974 h 1117011"/>
                  <a:gd name="connsiteX80" fmla="*/ 545665 w 930033"/>
                  <a:gd name="connsiteY80" fmla="*/ 274623 h 1117011"/>
                  <a:gd name="connsiteX81" fmla="*/ 561274 w 930033"/>
                  <a:gd name="connsiteY81" fmla="*/ 296376 h 1117011"/>
                  <a:gd name="connsiteX82" fmla="*/ 685297 w 930033"/>
                  <a:gd name="connsiteY82" fmla="*/ 335323 h 1117011"/>
                  <a:gd name="connsiteX83" fmla="*/ 740450 w 930033"/>
                  <a:gd name="connsiteY83" fmla="*/ 458243 h 1117011"/>
                  <a:gd name="connsiteX84" fmla="*/ 739031 w 930033"/>
                  <a:gd name="connsiteY84" fmla="*/ 465652 h 1117011"/>
                  <a:gd name="connsiteX85" fmla="*/ 882069 w 930033"/>
                  <a:gd name="connsiteY85" fmla="*/ 465652 h 1117011"/>
                  <a:gd name="connsiteX86" fmla="*/ 915937 w 930033"/>
                  <a:gd name="connsiteY86" fmla="*/ 479806 h 1117011"/>
                  <a:gd name="connsiteX87" fmla="*/ 930033 w 930033"/>
                  <a:gd name="connsiteY87" fmla="*/ 513813 h 1117011"/>
                  <a:gd name="connsiteX88" fmla="*/ 930033 w 930033"/>
                  <a:gd name="connsiteY88" fmla="*/ 623623 h 1117011"/>
                  <a:gd name="connsiteX89" fmla="*/ 915937 w 930033"/>
                  <a:gd name="connsiteY89" fmla="*/ 657535 h 1117011"/>
                  <a:gd name="connsiteX90" fmla="*/ 915842 w 930033"/>
                  <a:gd name="connsiteY90" fmla="*/ 657630 h 1117011"/>
                  <a:gd name="connsiteX91" fmla="*/ 882069 w 930033"/>
                  <a:gd name="connsiteY91" fmla="*/ 671784 h 1117011"/>
                  <a:gd name="connsiteX92" fmla="*/ 851986 w 930033"/>
                  <a:gd name="connsiteY92" fmla="*/ 671784 h 1117011"/>
                  <a:gd name="connsiteX93" fmla="*/ 851986 w 930033"/>
                  <a:gd name="connsiteY93" fmla="*/ 1080534 h 1117011"/>
                  <a:gd name="connsiteX94" fmla="*/ 841296 w 930033"/>
                  <a:gd name="connsiteY94" fmla="*/ 1106277 h 1117011"/>
                  <a:gd name="connsiteX95" fmla="*/ 815659 w 930033"/>
                  <a:gd name="connsiteY95" fmla="*/ 1117011 h 1117011"/>
                  <a:gd name="connsiteX96" fmla="*/ 125632 w 930033"/>
                  <a:gd name="connsiteY96" fmla="*/ 1117011 h 1117011"/>
                  <a:gd name="connsiteX97" fmla="*/ 99900 w 930033"/>
                  <a:gd name="connsiteY97" fmla="*/ 1106277 h 1117011"/>
                  <a:gd name="connsiteX98" fmla="*/ 98197 w 930033"/>
                  <a:gd name="connsiteY98" fmla="*/ 1104282 h 1117011"/>
                  <a:gd name="connsiteX99" fmla="*/ 89210 w 930033"/>
                  <a:gd name="connsiteY99" fmla="*/ 1080344 h 1117011"/>
                  <a:gd name="connsiteX100" fmla="*/ 89210 w 930033"/>
                  <a:gd name="connsiteY100" fmla="*/ 671784 h 1117011"/>
                  <a:gd name="connsiteX101" fmla="*/ 47869 w 930033"/>
                  <a:gd name="connsiteY101" fmla="*/ 671784 h 1117011"/>
                  <a:gd name="connsiteX102" fmla="*/ 14001 w 930033"/>
                  <a:gd name="connsiteY102" fmla="*/ 657630 h 1117011"/>
                  <a:gd name="connsiteX103" fmla="*/ 12487 w 930033"/>
                  <a:gd name="connsiteY103" fmla="*/ 655921 h 1117011"/>
                  <a:gd name="connsiteX104" fmla="*/ 0 w 930033"/>
                  <a:gd name="connsiteY104" fmla="*/ 623813 h 1117011"/>
                  <a:gd name="connsiteX105" fmla="*/ 0 w 930033"/>
                  <a:gd name="connsiteY105" fmla="*/ 514003 h 1117011"/>
                  <a:gd name="connsiteX106" fmla="*/ 14096 w 930033"/>
                  <a:gd name="connsiteY106" fmla="*/ 479996 h 1117011"/>
                  <a:gd name="connsiteX107" fmla="*/ 15799 w 930033"/>
                  <a:gd name="connsiteY107" fmla="*/ 478381 h 1117011"/>
                  <a:gd name="connsiteX108" fmla="*/ 47869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1071795 h 1117011"/>
                  <a:gd name="connsiteX114" fmla="*/ 806766 w 930033"/>
                  <a:gd name="connsiteY114" fmla="*/ 1071795 h 1117011"/>
                  <a:gd name="connsiteX115" fmla="*/ 80676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431858 w 930033"/>
                  <a:gd name="connsiteY118" fmla="*/ 339883 h 1117011"/>
                  <a:gd name="connsiteX119" fmla="*/ 431858 w 930033"/>
                  <a:gd name="connsiteY119" fmla="*/ 295046 h 1117011"/>
                  <a:gd name="connsiteX120" fmla="*/ 474902 w 930033"/>
                  <a:gd name="connsiteY120" fmla="*/ 314995 h 1117011"/>
                  <a:gd name="connsiteX121" fmla="*/ 484268 w 930033"/>
                  <a:gd name="connsiteY121" fmla="*/ 313475 h 1117011"/>
                  <a:gd name="connsiteX122" fmla="*/ 530717 w 930033"/>
                  <a:gd name="connsiteY122" fmla="*/ 292482 h 1117011"/>
                  <a:gd name="connsiteX123" fmla="*/ 529109 w 930033"/>
                  <a:gd name="connsiteY123" fmla="*/ 341972 h 1117011"/>
                  <a:gd name="connsiteX124" fmla="*/ 500445 w 930033"/>
                  <a:gd name="connsiteY124" fmla="*/ 331428 h 1117011"/>
                  <a:gd name="connsiteX125" fmla="*/ 498458 w 930033"/>
                  <a:gd name="connsiteY125" fmla="*/ 339123 h 1117011"/>
                  <a:gd name="connsiteX126" fmla="*/ 518325 w 930033"/>
                  <a:gd name="connsiteY126" fmla="*/ 433925 h 1117011"/>
                  <a:gd name="connsiteX127" fmla="*/ 553233 w 930033"/>
                  <a:gd name="connsiteY127" fmla="*/ 309865 h 1117011"/>
                  <a:gd name="connsiteX128" fmla="*/ 533461 w 930033"/>
                  <a:gd name="connsiteY128" fmla="*/ 283078 h 1117011"/>
                  <a:gd name="connsiteX129" fmla="*/ 529488 w 930033"/>
                  <a:gd name="connsiteY129" fmla="*/ 277283 h 1117011"/>
                  <a:gd name="connsiteX130" fmla="*/ 481997 w 930033"/>
                  <a:gd name="connsiteY130" fmla="*/ 291342 h 1117011"/>
                  <a:gd name="connsiteX131" fmla="*/ 429966 w 930033"/>
                  <a:gd name="connsiteY131" fmla="*/ 272628 h 1117011"/>
                  <a:gd name="connsiteX132" fmla="*/ 414830 w 930033"/>
                  <a:gd name="connsiteY132" fmla="*/ 307965 h 1117011"/>
                  <a:gd name="connsiteX133" fmla="*/ 413411 w 930033"/>
                  <a:gd name="connsiteY133" fmla="*/ 309485 h 1117011"/>
                  <a:gd name="connsiteX134" fmla="*/ 450495 w 930033"/>
                  <a:gd name="connsiteY134" fmla="*/ 433925 h 1117011"/>
                  <a:gd name="connsiteX135" fmla="*/ 470361 w 930033"/>
                  <a:gd name="connsiteY135" fmla="*/ 339123 h 1117011"/>
                  <a:gd name="connsiteX136" fmla="*/ 466483 w 930033"/>
                  <a:gd name="connsiteY136" fmla="*/ 326489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0" fmla="*/ 390612 w 930033"/>
                  <a:gd name="connsiteY0" fmla="*/ 13270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469605 w 930033"/>
                  <a:gd name="connsiteY18" fmla="*/ 795274 h 1117011"/>
                  <a:gd name="connsiteX19" fmla="*/ 536488 w 930033"/>
                  <a:gd name="connsiteY19" fmla="*/ 862433 h 1117011"/>
                  <a:gd name="connsiteX20" fmla="*/ 469605 w 930033"/>
                  <a:gd name="connsiteY20" fmla="*/ 929592 h 1117011"/>
                  <a:gd name="connsiteX21" fmla="*/ 402721 w 930033"/>
                  <a:gd name="connsiteY21" fmla="*/ 862433 h 1117011"/>
                  <a:gd name="connsiteX22" fmla="*/ 469605 w 930033"/>
                  <a:gd name="connsiteY22" fmla="*/ 795274 h 1117011"/>
                  <a:gd name="connsiteX23" fmla="*/ 469605 w 930033"/>
                  <a:gd name="connsiteY23" fmla="*/ 795274 h 1117011"/>
                  <a:gd name="connsiteX24" fmla="*/ 103778 w 930033"/>
                  <a:gd name="connsiteY24" fmla="*/ 511153 h 1117011"/>
                  <a:gd name="connsiteX25" fmla="*/ 100184 w 930033"/>
                  <a:gd name="connsiteY25" fmla="*/ 511438 h 1117011"/>
                  <a:gd name="connsiteX26" fmla="*/ 96589 w 930033"/>
                  <a:gd name="connsiteY26" fmla="*/ 511153 h 1117011"/>
                  <a:gd name="connsiteX27" fmla="*/ 47869 w 930033"/>
                  <a:gd name="connsiteY27" fmla="*/ 511153 h 1117011"/>
                  <a:gd name="connsiteX28" fmla="*/ 46260 w 930033"/>
                  <a:gd name="connsiteY28" fmla="*/ 511628 h 1117011"/>
                  <a:gd name="connsiteX29" fmla="*/ 45882 w 930033"/>
                  <a:gd name="connsiteY29" fmla="*/ 512008 h 1117011"/>
                  <a:gd name="connsiteX30" fmla="*/ 45031 w 930033"/>
                  <a:gd name="connsiteY30" fmla="*/ 514003 h 1117011"/>
                  <a:gd name="connsiteX31" fmla="*/ 45031 w 930033"/>
                  <a:gd name="connsiteY31" fmla="*/ 623813 h 1117011"/>
                  <a:gd name="connsiteX32" fmla="*/ 45504 w 930033"/>
                  <a:gd name="connsiteY32" fmla="*/ 625428 h 1117011"/>
                  <a:gd name="connsiteX33" fmla="*/ 45882 w 930033"/>
                  <a:gd name="connsiteY33" fmla="*/ 625808 h 1117011"/>
                  <a:gd name="connsiteX34" fmla="*/ 47869 w 930033"/>
                  <a:gd name="connsiteY34" fmla="*/ 626663 h 1117011"/>
                  <a:gd name="connsiteX35" fmla="*/ 108509 w 930033"/>
                  <a:gd name="connsiteY35" fmla="*/ 626663 h 1117011"/>
                  <a:gd name="connsiteX36" fmla="*/ 111630 w 930033"/>
                  <a:gd name="connsiteY36" fmla="*/ 626473 h 1117011"/>
                  <a:gd name="connsiteX37" fmla="*/ 114752 w 930033"/>
                  <a:gd name="connsiteY37" fmla="*/ 626663 h 1117011"/>
                  <a:gd name="connsiteX38" fmla="*/ 826349 w 930033"/>
                  <a:gd name="connsiteY38" fmla="*/ 626663 h 1117011"/>
                  <a:gd name="connsiteX39" fmla="*/ 829471 w 930033"/>
                  <a:gd name="connsiteY39" fmla="*/ 626473 h 1117011"/>
                  <a:gd name="connsiteX40" fmla="*/ 832498 w 930033"/>
                  <a:gd name="connsiteY40" fmla="*/ 626663 h 1117011"/>
                  <a:gd name="connsiteX41" fmla="*/ 881975 w 930033"/>
                  <a:gd name="connsiteY41" fmla="*/ 626663 h 1117011"/>
                  <a:gd name="connsiteX42" fmla="*/ 883962 w 930033"/>
                  <a:gd name="connsiteY42" fmla="*/ 625903 h 1117011"/>
                  <a:gd name="connsiteX43" fmla="*/ 884718 w 930033"/>
                  <a:gd name="connsiteY43" fmla="*/ 623908 h 1117011"/>
                  <a:gd name="connsiteX44" fmla="*/ 884718 w 930033"/>
                  <a:gd name="connsiteY44" fmla="*/ 514003 h 1117011"/>
                  <a:gd name="connsiteX45" fmla="*/ 883867 w 930033"/>
                  <a:gd name="connsiteY45" fmla="*/ 512008 h 1117011"/>
                  <a:gd name="connsiteX46" fmla="*/ 881880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77668 w 930033"/>
                  <a:gd name="connsiteY50" fmla="*/ 465842 h 1117011"/>
                  <a:gd name="connsiteX51" fmla="*/ 77668 w 930033"/>
                  <a:gd name="connsiteY51" fmla="*/ 289917 h 1117011"/>
                  <a:gd name="connsiteX52" fmla="*/ 83439 w 930033"/>
                  <a:gd name="connsiteY52" fmla="*/ 274718 h 1117011"/>
                  <a:gd name="connsiteX53" fmla="*/ 147768 w 930033"/>
                  <a:gd name="connsiteY53" fmla="*/ 193500 h 1117011"/>
                  <a:gd name="connsiteX54" fmla="*/ 136984 w 930033"/>
                  <a:gd name="connsiteY54" fmla="*/ 156263 h 1117011"/>
                  <a:gd name="connsiteX55" fmla="*/ 206043 w 930033"/>
                  <a:gd name="connsiteY55" fmla="*/ 86919 h 1117011"/>
                  <a:gd name="connsiteX56" fmla="*/ 275103 w 930033"/>
                  <a:gd name="connsiteY56" fmla="*/ 156263 h 1117011"/>
                  <a:gd name="connsiteX57" fmla="*/ 206043 w 930033"/>
                  <a:gd name="connsiteY57" fmla="*/ 225607 h 1117011"/>
                  <a:gd name="connsiteX58" fmla="*/ 183055 w 930033"/>
                  <a:gd name="connsiteY58" fmla="*/ 221618 h 1117011"/>
                  <a:gd name="connsiteX59" fmla="*/ 122793 w 930033"/>
                  <a:gd name="connsiteY59" fmla="*/ 297706 h 1117011"/>
                  <a:gd name="connsiteX60" fmla="*/ 122793 w 930033"/>
                  <a:gd name="connsiteY60" fmla="*/ 465842 h 1117011"/>
                  <a:gd name="connsiteX61" fmla="*/ 218625 w 930033"/>
                  <a:gd name="connsiteY61" fmla="*/ 465842 h 1117011"/>
                  <a:gd name="connsiteX62" fmla="*/ 217206 w 930033"/>
                  <a:gd name="connsiteY62" fmla="*/ 458433 h 1117011"/>
                  <a:gd name="connsiteX63" fmla="*/ 280211 w 930033"/>
                  <a:gd name="connsiteY63" fmla="*/ 335513 h 1117011"/>
                  <a:gd name="connsiteX64" fmla="*/ 405464 w 930033"/>
                  <a:gd name="connsiteY64" fmla="*/ 295806 h 1117011"/>
                  <a:gd name="connsiteX65" fmla="*/ 418141 w 930033"/>
                  <a:gd name="connsiteY65" fmla="*/ 262464 h 1117011"/>
                  <a:gd name="connsiteX66" fmla="*/ 418425 w 930033"/>
                  <a:gd name="connsiteY66" fmla="*/ 261514 h 1117011"/>
                  <a:gd name="connsiteX67" fmla="*/ 389760 w 930033"/>
                  <a:gd name="connsiteY67" fmla="*/ 221808 h 1117011"/>
                  <a:gd name="connsiteX68" fmla="*/ 365069 w 930033"/>
                  <a:gd name="connsiteY68" fmla="*/ 182386 h 1117011"/>
                  <a:gd name="connsiteX69" fmla="*/ 578870 w 930033"/>
                  <a:gd name="connsiteY69" fmla="*/ 762 h 1117011"/>
                  <a:gd name="connsiteX70" fmla="*/ 600534 w 930033"/>
                  <a:gd name="connsiteY70" fmla="*/ 123016 h 1117011"/>
                  <a:gd name="connsiteX71" fmla="*/ 600534 w 930033"/>
                  <a:gd name="connsiteY71" fmla="*/ 123016 h 1117011"/>
                  <a:gd name="connsiteX72" fmla="*/ 613589 w 930033"/>
                  <a:gd name="connsiteY72" fmla="*/ 136505 h 1117011"/>
                  <a:gd name="connsiteX73" fmla="*/ 606872 w 930033"/>
                  <a:gd name="connsiteY73" fmla="*/ 170322 h 1117011"/>
                  <a:gd name="connsiteX74" fmla="*/ 606872 w 930033"/>
                  <a:gd name="connsiteY74" fmla="*/ 170322 h 1117011"/>
                  <a:gd name="connsiteX75" fmla="*/ 606494 w 930033"/>
                  <a:gd name="connsiteY75" fmla="*/ 171082 h 1117011"/>
                  <a:gd name="connsiteX76" fmla="*/ 578397 w 930033"/>
                  <a:gd name="connsiteY76" fmla="*/ 217628 h 1117011"/>
                  <a:gd name="connsiteX77" fmla="*/ 541881 w 930033"/>
                  <a:gd name="connsiteY77" fmla="*/ 267309 h 1117011"/>
                  <a:gd name="connsiteX78" fmla="*/ 541124 w 930033"/>
                  <a:gd name="connsiteY78" fmla="*/ 267974 h 1117011"/>
                  <a:gd name="connsiteX79" fmla="*/ 545665 w 930033"/>
                  <a:gd name="connsiteY79" fmla="*/ 274623 h 1117011"/>
                  <a:gd name="connsiteX80" fmla="*/ 561274 w 930033"/>
                  <a:gd name="connsiteY80" fmla="*/ 296376 h 1117011"/>
                  <a:gd name="connsiteX81" fmla="*/ 685297 w 930033"/>
                  <a:gd name="connsiteY81" fmla="*/ 335323 h 1117011"/>
                  <a:gd name="connsiteX82" fmla="*/ 740450 w 930033"/>
                  <a:gd name="connsiteY82" fmla="*/ 458243 h 1117011"/>
                  <a:gd name="connsiteX83" fmla="*/ 739031 w 930033"/>
                  <a:gd name="connsiteY83" fmla="*/ 465652 h 1117011"/>
                  <a:gd name="connsiteX84" fmla="*/ 882069 w 930033"/>
                  <a:gd name="connsiteY84" fmla="*/ 465652 h 1117011"/>
                  <a:gd name="connsiteX85" fmla="*/ 915937 w 930033"/>
                  <a:gd name="connsiteY85" fmla="*/ 479806 h 1117011"/>
                  <a:gd name="connsiteX86" fmla="*/ 930033 w 930033"/>
                  <a:gd name="connsiteY86" fmla="*/ 513813 h 1117011"/>
                  <a:gd name="connsiteX87" fmla="*/ 930033 w 930033"/>
                  <a:gd name="connsiteY87" fmla="*/ 623623 h 1117011"/>
                  <a:gd name="connsiteX88" fmla="*/ 915937 w 930033"/>
                  <a:gd name="connsiteY88" fmla="*/ 657535 h 1117011"/>
                  <a:gd name="connsiteX89" fmla="*/ 915842 w 930033"/>
                  <a:gd name="connsiteY89" fmla="*/ 657630 h 1117011"/>
                  <a:gd name="connsiteX90" fmla="*/ 882069 w 930033"/>
                  <a:gd name="connsiteY90" fmla="*/ 671784 h 1117011"/>
                  <a:gd name="connsiteX91" fmla="*/ 851986 w 930033"/>
                  <a:gd name="connsiteY91" fmla="*/ 671784 h 1117011"/>
                  <a:gd name="connsiteX92" fmla="*/ 851986 w 930033"/>
                  <a:gd name="connsiteY92" fmla="*/ 1080534 h 1117011"/>
                  <a:gd name="connsiteX93" fmla="*/ 841296 w 930033"/>
                  <a:gd name="connsiteY93" fmla="*/ 1106277 h 1117011"/>
                  <a:gd name="connsiteX94" fmla="*/ 815659 w 930033"/>
                  <a:gd name="connsiteY94" fmla="*/ 1117011 h 1117011"/>
                  <a:gd name="connsiteX95" fmla="*/ 125632 w 930033"/>
                  <a:gd name="connsiteY95" fmla="*/ 1117011 h 1117011"/>
                  <a:gd name="connsiteX96" fmla="*/ 99900 w 930033"/>
                  <a:gd name="connsiteY96" fmla="*/ 1106277 h 1117011"/>
                  <a:gd name="connsiteX97" fmla="*/ 98197 w 930033"/>
                  <a:gd name="connsiteY97" fmla="*/ 1104282 h 1117011"/>
                  <a:gd name="connsiteX98" fmla="*/ 89210 w 930033"/>
                  <a:gd name="connsiteY98" fmla="*/ 1080344 h 1117011"/>
                  <a:gd name="connsiteX99" fmla="*/ 89210 w 930033"/>
                  <a:gd name="connsiteY99" fmla="*/ 671784 h 1117011"/>
                  <a:gd name="connsiteX100" fmla="*/ 47869 w 930033"/>
                  <a:gd name="connsiteY100" fmla="*/ 671784 h 1117011"/>
                  <a:gd name="connsiteX101" fmla="*/ 14001 w 930033"/>
                  <a:gd name="connsiteY101" fmla="*/ 657630 h 1117011"/>
                  <a:gd name="connsiteX102" fmla="*/ 12487 w 930033"/>
                  <a:gd name="connsiteY102" fmla="*/ 655921 h 1117011"/>
                  <a:gd name="connsiteX103" fmla="*/ 0 w 930033"/>
                  <a:gd name="connsiteY103" fmla="*/ 623813 h 1117011"/>
                  <a:gd name="connsiteX104" fmla="*/ 0 w 930033"/>
                  <a:gd name="connsiteY104" fmla="*/ 514003 h 1117011"/>
                  <a:gd name="connsiteX105" fmla="*/ 14096 w 930033"/>
                  <a:gd name="connsiteY105" fmla="*/ 479996 h 1117011"/>
                  <a:gd name="connsiteX106" fmla="*/ 15799 w 930033"/>
                  <a:gd name="connsiteY106" fmla="*/ 478381 h 1117011"/>
                  <a:gd name="connsiteX107" fmla="*/ 47869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1071795 h 1117011"/>
                  <a:gd name="connsiteX113" fmla="*/ 806766 w 930033"/>
                  <a:gd name="connsiteY113" fmla="*/ 1071795 h 1117011"/>
                  <a:gd name="connsiteX114" fmla="*/ 80676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431858 w 930033"/>
                  <a:gd name="connsiteY117" fmla="*/ 339883 h 1117011"/>
                  <a:gd name="connsiteX118" fmla="*/ 431858 w 930033"/>
                  <a:gd name="connsiteY118" fmla="*/ 295046 h 1117011"/>
                  <a:gd name="connsiteX119" fmla="*/ 474902 w 930033"/>
                  <a:gd name="connsiteY119" fmla="*/ 314995 h 1117011"/>
                  <a:gd name="connsiteX120" fmla="*/ 484268 w 930033"/>
                  <a:gd name="connsiteY120" fmla="*/ 313475 h 1117011"/>
                  <a:gd name="connsiteX121" fmla="*/ 530717 w 930033"/>
                  <a:gd name="connsiteY121" fmla="*/ 292482 h 1117011"/>
                  <a:gd name="connsiteX122" fmla="*/ 529109 w 930033"/>
                  <a:gd name="connsiteY122" fmla="*/ 341972 h 1117011"/>
                  <a:gd name="connsiteX123" fmla="*/ 500445 w 930033"/>
                  <a:gd name="connsiteY123" fmla="*/ 331428 h 1117011"/>
                  <a:gd name="connsiteX124" fmla="*/ 498458 w 930033"/>
                  <a:gd name="connsiteY124" fmla="*/ 339123 h 1117011"/>
                  <a:gd name="connsiteX125" fmla="*/ 518325 w 930033"/>
                  <a:gd name="connsiteY125" fmla="*/ 433925 h 1117011"/>
                  <a:gd name="connsiteX126" fmla="*/ 553233 w 930033"/>
                  <a:gd name="connsiteY126" fmla="*/ 309865 h 1117011"/>
                  <a:gd name="connsiteX127" fmla="*/ 533461 w 930033"/>
                  <a:gd name="connsiteY127" fmla="*/ 283078 h 1117011"/>
                  <a:gd name="connsiteX128" fmla="*/ 529488 w 930033"/>
                  <a:gd name="connsiteY128" fmla="*/ 277283 h 1117011"/>
                  <a:gd name="connsiteX129" fmla="*/ 481997 w 930033"/>
                  <a:gd name="connsiteY129" fmla="*/ 291342 h 1117011"/>
                  <a:gd name="connsiteX130" fmla="*/ 429966 w 930033"/>
                  <a:gd name="connsiteY130" fmla="*/ 272628 h 1117011"/>
                  <a:gd name="connsiteX131" fmla="*/ 414830 w 930033"/>
                  <a:gd name="connsiteY131" fmla="*/ 307965 h 1117011"/>
                  <a:gd name="connsiteX132" fmla="*/ 413411 w 930033"/>
                  <a:gd name="connsiteY132" fmla="*/ 309485 h 1117011"/>
                  <a:gd name="connsiteX133" fmla="*/ 450495 w 930033"/>
                  <a:gd name="connsiteY133" fmla="*/ 433925 h 1117011"/>
                  <a:gd name="connsiteX134" fmla="*/ 470361 w 930033"/>
                  <a:gd name="connsiteY134" fmla="*/ 339123 h 1117011"/>
                  <a:gd name="connsiteX135" fmla="*/ 466483 w 930033"/>
                  <a:gd name="connsiteY135" fmla="*/ 326489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0" fmla="*/ 390612 w 930033"/>
                  <a:gd name="connsiteY0" fmla="*/ 132705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390612 w 930033"/>
                  <a:gd name="connsiteY16" fmla="*/ 132705 h 1117011"/>
                  <a:gd name="connsiteX17" fmla="*/ 469605 w 930033"/>
                  <a:gd name="connsiteY17" fmla="*/ 795274 h 1117011"/>
                  <a:gd name="connsiteX18" fmla="*/ 536488 w 930033"/>
                  <a:gd name="connsiteY18" fmla="*/ 862433 h 1117011"/>
                  <a:gd name="connsiteX19" fmla="*/ 469605 w 930033"/>
                  <a:gd name="connsiteY19" fmla="*/ 929592 h 1117011"/>
                  <a:gd name="connsiteX20" fmla="*/ 402721 w 930033"/>
                  <a:gd name="connsiteY20" fmla="*/ 862433 h 1117011"/>
                  <a:gd name="connsiteX21" fmla="*/ 469605 w 930033"/>
                  <a:gd name="connsiteY21" fmla="*/ 795274 h 1117011"/>
                  <a:gd name="connsiteX22" fmla="*/ 469605 w 930033"/>
                  <a:gd name="connsiteY22" fmla="*/ 795274 h 1117011"/>
                  <a:gd name="connsiteX23" fmla="*/ 103778 w 930033"/>
                  <a:gd name="connsiteY23" fmla="*/ 511153 h 1117011"/>
                  <a:gd name="connsiteX24" fmla="*/ 100184 w 930033"/>
                  <a:gd name="connsiteY24" fmla="*/ 511438 h 1117011"/>
                  <a:gd name="connsiteX25" fmla="*/ 96589 w 930033"/>
                  <a:gd name="connsiteY25" fmla="*/ 511153 h 1117011"/>
                  <a:gd name="connsiteX26" fmla="*/ 47869 w 930033"/>
                  <a:gd name="connsiteY26" fmla="*/ 511153 h 1117011"/>
                  <a:gd name="connsiteX27" fmla="*/ 46260 w 930033"/>
                  <a:gd name="connsiteY27" fmla="*/ 511628 h 1117011"/>
                  <a:gd name="connsiteX28" fmla="*/ 45882 w 930033"/>
                  <a:gd name="connsiteY28" fmla="*/ 512008 h 1117011"/>
                  <a:gd name="connsiteX29" fmla="*/ 45031 w 930033"/>
                  <a:gd name="connsiteY29" fmla="*/ 514003 h 1117011"/>
                  <a:gd name="connsiteX30" fmla="*/ 45031 w 930033"/>
                  <a:gd name="connsiteY30" fmla="*/ 623813 h 1117011"/>
                  <a:gd name="connsiteX31" fmla="*/ 45504 w 930033"/>
                  <a:gd name="connsiteY31" fmla="*/ 625428 h 1117011"/>
                  <a:gd name="connsiteX32" fmla="*/ 45882 w 930033"/>
                  <a:gd name="connsiteY32" fmla="*/ 625808 h 1117011"/>
                  <a:gd name="connsiteX33" fmla="*/ 47869 w 930033"/>
                  <a:gd name="connsiteY33" fmla="*/ 626663 h 1117011"/>
                  <a:gd name="connsiteX34" fmla="*/ 108509 w 930033"/>
                  <a:gd name="connsiteY34" fmla="*/ 626663 h 1117011"/>
                  <a:gd name="connsiteX35" fmla="*/ 111630 w 930033"/>
                  <a:gd name="connsiteY35" fmla="*/ 626473 h 1117011"/>
                  <a:gd name="connsiteX36" fmla="*/ 114752 w 930033"/>
                  <a:gd name="connsiteY36" fmla="*/ 626663 h 1117011"/>
                  <a:gd name="connsiteX37" fmla="*/ 826349 w 930033"/>
                  <a:gd name="connsiteY37" fmla="*/ 626663 h 1117011"/>
                  <a:gd name="connsiteX38" fmla="*/ 829471 w 930033"/>
                  <a:gd name="connsiteY38" fmla="*/ 626473 h 1117011"/>
                  <a:gd name="connsiteX39" fmla="*/ 832498 w 930033"/>
                  <a:gd name="connsiteY39" fmla="*/ 626663 h 1117011"/>
                  <a:gd name="connsiteX40" fmla="*/ 881975 w 930033"/>
                  <a:gd name="connsiteY40" fmla="*/ 626663 h 1117011"/>
                  <a:gd name="connsiteX41" fmla="*/ 883962 w 930033"/>
                  <a:gd name="connsiteY41" fmla="*/ 625903 h 1117011"/>
                  <a:gd name="connsiteX42" fmla="*/ 884718 w 930033"/>
                  <a:gd name="connsiteY42" fmla="*/ 623908 h 1117011"/>
                  <a:gd name="connsiteX43" fmla="*/ 884718 w 930033"/>
                  <a:gd name="connsiteY43" fmla="*/ 514003 h 1117011"/>
                  <a:gd name="connsiteX44" fmla="*/ 883867 w 930033"/>
                  <a:gd name="connsiteY44" fmla="*/ 512008 h 1117011"/>
                  <a:gd name="connsiteX45" fmla="*/ 881880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77668 w 930033"/>
                  <a:gd name="connsiteY49" fmla="*/ 465842 h 1117011"/>
                  <a:gd name="connsiteX50" fmla="*/ 77668 w 930033"/>
                  <a:gd name="connsiteY50" fmla="*/ 289917 h 1117011"/>
                  <a:gd name="connsiteX51" fmla="*/ 83439 w 930033"/>
                  <a:gd name="connsiteY51" fmla="*/ 274718 h 1117011"/>
                  <a:gd name="connsiteX52" fmla="*/ 147768 w 930033"/>
                  <a:gd name="connsiteY52" fmla="*/ 193500 h 1117011"/>
                  <a:gd name="connsiteX53" fmla="*/ 136984 w 930033"/>
                  <a:gd name="connsiteY53" fmla="*/ 156263 h 1117011"/>
                  <a:gd name="connsiteX54" fmla="*/ 206043 w 930033"/>
                  <a:gd name="connsiteY54" fmla="*/ 86919 h 1117011"/>
                  <a:gd name="connsiteX55" fmla="*/ 275103 w 930033"/>
                  <a:gd name="connsiteY55" fmla="*/ 156263 h 1117011"/>
                  <a:gd name="connsiteX56" fmla="*/ 206043 w 930033"/>
                  <a:gd name="connsiteY56" fmla="*/ 225607 h 1117011"/>
                  <a:gd name="connsiteX57" fmla="*/ 183055 w 930033"/>
                  <a:gd name="connsiteY57" fmla="*/ 221618 h 1117011"/>
                  <a:gd name="connsiteX58" fmla="*/ 122793 w 930033"/>
                  <a:gd name="connsiteY58" fmla="*/ 297706 h 1117011"/>
                  <a:gd name="connsiteX59" fmla="*/ 122793 w 930033"/>
                  <a:gd name="connsiteY59" fmla="*/ 465842 h 1117011"/>
                  <a:gd name="connsiteX60" fmla="*/ 218625 w 930033"/>
                  <a:gd name="connsiteY60" fmla="*/ 465842 h 1117011"/>
                  <a:gd name="connsiteX61" fmla="*/ 217206 w 930033"/>
                  <a:gd name="connsiteY61" fmla="*/ 458433 h 1117011"/>
                  <a:gd name="connsiteX62" fmla="*/ 280211 w 930033"/>
                  <a:gd name="connsiteY62" fmla="*/ 335513 h 1117011"/>
                  <a:gd name="connsiteX63" fmla="*/ 405464 w 930033"/>
                  <a:gd name="connsiteY63" fmla="*/ 295806 h 1117011"/>
                  <a:gd name="connsiteX64" fmla="*/ 418141 w 930033"/>
                  <a:gd name="connsiteY64" fmla="*/ 262464 h 1117011"/>
                  <a:gd name="connsiteX65" fmla="*/ 418425 w 930033"/>
                  <a:gd name="connsiteY65" fmla="*/ 261514 h 1117011"/>
                  <a:gd name="connsiteX66" fmla="*/ 389760 w 930033"/>
                  <a:gd name="connsiteY66" fmla="*/ 221808 h 1117011"/>
                  <a:gd name="connsiteX67" fmla="*/ 365069 w 930033"/>
                  <a:gd name="connsiteY67" fmla="*/ 182386 h 1117011"/>
                  <a:gd name="connsiteX68" fmla="*/ 578870 w 930033"/>
                  <a:gd name="connsiteY68" fmla="*/ 762 h 1117011"/>
                  <a:gd name="connsiteX69" fmla="*/ 600534 w 930033"/>
                  <a:gd name="connsiteY69" fmla="*/ 123016 h 1117011"/>
                  <a:gd name="connsiteX70" fmla="*/ 600534 w 930033"/>
                  <a:gd name="connsiteY70" fmla="*/ 123016 h 1117011"/>
                  <a:gd name="connsiteX71" fmla="*/ 613589 w 930033"/>
                  <a:gd name="connsiteY71" fmla="*/ 136505 h 1117011"/>
                  <a:gd name="connsiteX72" fmla="*/ 606872 w 930033"/>
                  <a:gd name="connsiteY72" fmla="*/ 170322 h 1117011"/>
                  <a:gd name="connsiteX73" fmla="*/ 606872 w 930033"/>
                  <a:gd name="connsiteY73" fmla="*/ 170322 h 1117011"/>
                  <a:gd name="connsiteX74" fmla="*/ 606494 w 930033"/>
                  <a:gd name="connsiteY74" fmla="*/ 171082 h 1117011"/>
                  <a:gd name="connsiteX75" fmla="*/ 578397 w 930033"/>
                  <a:gd name="connsiteY75" fmla="*/ 217628 h 1117011"/>
                  <a:gd name="connsiteX76" fmla="*/ 541881 w 930033"/>
                  <a:gd name="connsiteY76" fmla="*/ 267309 h 1117011"/>
                  <a:gd name="connsiteX77" fmla="*/ 541124 w 930033"/>
                  <a:gd name="connsiteY77" fmla="*/ 267974 h 1117011"/>
                  <a:gd name="connsiteX78" fmla="*/ 545665 w 930033"/>
                  <a:gd name="connsiteY78" fmla="*/ 274623 h 1117011"/>
                  <a:gd name="connsiteX79" fmla="*/ 561274 w 930033"/>
                  <a:gd name="connsiteY79" fmla="*/ 296376 h 1117011"/>
                  <a:gd name="connsiteX80" fmla="*/ 685297 w 930033"/>
                  <a:gd name="connsiteY80" fmla="*/ 335323 h 1117011"/>
                  <a:gd name="connsiteX81" fmla="*/ 740450 w 930033"/>
                  <a:gd name="connsiteY81" fmla="*/ 458243 h 1117011"/>
                  <a:gd name="connsiteX82" fmla="*/ 739031 w 930033"/>
                  <a:gd name="connsiteY82" fmla="*/ 465652 h 1117011"/>
                  <a:gd name="connsiteX83" fmla="*/ 882069 w 930033"/>
                  <a:gd name="connsiteY83" fmla="*/ 465652 h 1117011"/>
                  <a:gd name="connsiteX84" fmla="*/ 915937 w 930033"/>
                  <a:gd name="connsiteY84" fmla="*/ 479806 h 1117011"/>
                  <a:gd name="connsiteX85" fmla="*/ 930033 w 930033"/>
                  <a:gd name="connsiteY85" fmla="*/ 513813 h 1117011"/>
                  <a:gd name="connsiteX86" fmla="*/ 930033 w 930033"/>
                  <a:gd name="connsiteY86" fmla="*/ 623623 h 1117011"/>
                  <a:gd name="connsiteX87" fmla="*/ 915937 w 930033"/>
                  <a:gd name="connsiteY87" fmla="*/ 657535 h 1117011"/>
                  <a:gd name="connsiteX88" fmla="*/ 915842 w 930033"/>
                  <a:gd name="connsiteY88" fmla="*/ 657630 h 1117011"/>
                  <a:gd name="connsiteX89" fmla="*/ 882069 w 930033"/>
                  <a:gd name="connsiteY89" fmla="*/ 671784 h 1117011"/>
                  <a:gd name="connsiteX90" fmla="*/ 851986 w 930033"/>
                  <a:gd name="connsiteY90" fmla="*/ 671784 h 1117011"/>
                  <a:gd name="connsiteX91" fmla="*/ 851986 w 930033"/>
                  <a:gd name="connsiteY91" fmla="*/ 1080534 h 1117011"/>
                  <a:gd name="connsiteX92" fmla="*/ 841296 w 930033"/>
                  <a:gd name="connsiteY92" fmla="*/ 1106277 h 1117011"/>
                  <a:gd name="connsiteX93" fmla="*/ 815659 w 930033"/>
                  <a:gd name="connsiteY93" fmla="*/ 1117011 h 1117011"/>
                  <a:gd name="connsiteX94" fmla="*/ 125632 w 930033"/>
                  <a:gd name="connsiteY94" fmla="*/ 1117011 h 1117011"/>
                  <a:gd name="connsiteX95" fmla="*/ 99900 w 930033"/>
                  <a:gd name="connsiteY95" fmla="*/ 1106277 h 1117011"/>
                  <a:gd name="connsiteX96" fmla="*/ 98197 w 930033"/>
                  <a:gd name="connsiteY96" fmla="*/ 1104282 h 1117011"/>
                  <a:gd name="connsiteX97" fmla="*/ 89210 w 930033"/>
                  <a:gd name="connsiteY97" fmla="*/ 1080344 h 1117011"/>
                  <a:gd name="connsiteX98" fmla="*/ 89210 w 930033"/>
                  <a:gd name="connsiteY98" fmla="*/ 671784 h 1117011"/>
                  <a:gd name="connsiteX99" fmla="*/ 47869 w 930033"/>
                  <a:gd name="connsiteY99" fmla="*/ 671784 h 1117011"/>
                  <a:gd name="connsiteX100" fmla="*/ 14001 w 930033"/>
                  <a:gd name="connsiteY100" fmla="*/ 657630 h 1117011"/>
                  <a:gd name="connsiteX101" fmla="*/ 12487 w 930033"/>
                  <a:gd name="connsiteY101" fmla="*/ 655921 h 1117011"/>
                  <a:gd name="connsiteX102" fmla="*/ 0 w 930033"/>
                  <a:gd name="connsiteY102" fmla="*/ 623813 h 1117011"/>
                  <a:gd name="connsiteX103" fmla="*/ 0 w 930033"/>
                  <a:gd name="connsiteY103" fmla="*/ 514003 h 1117011"/>
                  <a:gd name="connsiteX104" fmla="*/ 14096 w 930033"/>
                  <a:gd name="connsiteY104" fmla="*/ 479996 h 1117011"/>
                  <a:gd name="connsiteX105" fmla="*/ 15799 w 930033"/>
                  <a:gd name="connsiteY105" fmla="*/ 478381 h 1117011"/>
                  <a:gd name="connsiteX106" fmla="*/ 47869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1071795 h 1117011"/>
                  <a:gd name="connsiteX112" fmla="*/ 806766 w 930033"/>
                  <a:gd name="connsiteY112" fmla="*/ 1071795 h 1117011"/>
                  <a:gd name="connsiteX113" fmla="*/ 80676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431858 w 930033"/>
                  <a:gd name="connsiteY116" fmla="*/ 339883 h 1117011"/>
                  <a:gd name="connsiteX117" fmla="*/ 431858 w 930033"/>
                  <a:gd name="connsiteY117" fmla="*/ 295046 h 1117011"/>
                  <a:gd name="connsiteX118" fmla="*/ 474902 w 930033"/>
                  <a:gd name="connsiteY118" fmla="*/ 314995 h 1117011"/>
                  <a:gd name="connsiteX119" fmla="*/ 484268 w 930033"/>
                  <a:gd name="connsiteY119" fmla="*/ 313475 h 1117011"/>
                  <a:gd name="connsiteX120" fmla="*/ 530717 w 930033"/>
                  <a:gd name="connsiteY120" fmla="*/ 292482 h 1117011"/>
                  <a:gd name="connsiteX121" fmla="*/ 529109 w 930033"/>
                  <a:gd name="connsiteY121" fmla="*/ 341972 h 1117011"/>
                  <a:gd name="connsiteX122" fmla="*/ 500445 w 930033"/>
                  <a:gd name="connsiteY122" fmla="*/ 331428 h 1117011"/>
                  <a:gd name="connsiteX123" fmla="*/ 498458 w 930033"/>
                  <a:gd name="connsiteY123" fmla="*/ 339123 h 1117011"/>
                  <a:gd name="connsiteX124" fmla="*/ 518325 w 930033"/>
                  <a:gd name="connsiteY124" fmla="*/ 433925 h 1117011"/>
                  <a:gd name="connsiteX125" fmla="*/ 553233 w 930033"/>
                  <a:gd name="connsiteY125" fmla="*/ 309865 h 1117011"/>
                  <a:gd name="connsiteX126" fmla="*/ 533461 w 930033"/>
                  <a:gd name="connsiteY126" fmla="*/ 283078 h 1117011"/>
                  <a:gd name="connsiteX127" fmla="*/ 529488 w 930033"/>
                  <a:gd name="connsiteY127" fmla="*/ 277283 h 1117011"/>
                  <a:gd name="connsiteX128" fmla="*/ 481997 w 930033"/>
                  <a:gd name="connsiteY128" fmla="*/ 291342 h 1117011"/>
                  <a:gd name="connsiteX129" fmla="*/ 429966 w 930033"/>
                  <a:gd name="connsiteY129" fmla="*/ 272628 h 1117011"/>
                  <a:gd name="connsiteX130" fmla="*/ 414830 w 930033"/>
                  <a:gd name="connsiteY130" fmla="*/ 307965 h 1117011"/>
                  <a:gd name="connsiteX131" fmla="*/ 413411 w 930033"/>
                  <a:gd name="connsiteY131" fmla="*/ 309485 h 1117011"/>
                  <a:gd name="connsiteX132" fmla="*/ 450495 w 930033"/>
                  <a:gd name="connsiteY132" fmla="*/ 433925 h 1117011"/>
                  <a:gd name="connsiteX133" fmla="*/ 470361 w 930033"/>
                  <a:gd name="connsiteY133" fmla="*/ 339123 h 1117011"/>
                  <a:gd name="connsiteX134" fmla="*/ 466483 w 930033"/>
                  <a:gd name="connsiteY134" fmla="*/ 326489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365069 w 930033"/>
                  <a:gd name="connsiteY66" fmla="*/ 182386 h 1117011"/>
                  <a:gd name="connsiteX67" fmla="*/ 578870 w 930033"/>
                  <a:gd name="connsiteY67" fmla="*/ 762 h 1117011"/>
                  <a:gd name="connsiteX68" fmla="*/ 600534 w 930033"/>
                  <a:gd name="connsiteY68" fmla="*/ 123016 h 1117011"/>
                  <a:gd name="connsiteX69" fmla="*/ 600534 w 930033"/>
                  <a:gd name="connsiteY69" fmla="*/ 123016 h 1117011"/>
                  <a:gd name="connsiteX70" fmla="*/ 613589 w 930033"/>
                  <a:gd name="connsiteY70" fmla="*/ 136505 h 1117011"/>
                  <a:gd name="connsiteX71" fmla="*/ 606872 w 930033"/>
                  <a:gd name="connsiteY71" fmla="*/ 170322 h 1117011"/>
                  <a:gd name="connsiteX72" fmla="*/ 606872 w 930033"/>
                  <a:gd name="connsiteY72" fmla="*/ 170322 h 1117011"/>
                  <a:gd name="connsiteX73" fmla="*/ 606494 w 930033"/>
                  <a:gd name="connsiteY73" fmla="*/ 171082 h 1117011"/>
                  <a:gd name="connsiteX74" fmla="*/ 578397 w 930033"/>
                  <a:gd name="connsiteY74" fmla="*/ 217628 h 1117011"/>
                  <a:gd name="connsiteX75" fmla="*/ 541881 w 930033"/>
                  <a:gd name="connsiteY75" fmla="*/ 267309 h 1117011"/>
                  <a:gd name="connsiteX76" fmla="*/ 541124 w 930033"/>
                  <a:gd name="connsiteY76" fmla="*/ 267974 h 1117011"/>
                  <a:gd name="connsiteX77" fmla="*/ 545665 w 930033"/>
                  <a:gd name="connsiteY77" fmla="*/ 274623 h 1117011"/>
                  <a:gd name="connsiteX78" fmla="*/ 561274 w 930033"/>
                  <a:gd name="connsiteY78" fmla="*/ 296376 h 1117011"/>
                  <a:gd name="connsiteX79" fmla="*/ 685297 w 930033"/>
                  <a:gd name="connsiteY79" fmla="*/ 335323 h 1117011"/>
                  <a:gd name="connsiteX80" fmla="*/ 740450 w 930033"/>
                  <a:gd name="connsiteY80" fmla="*/ 458243 h 1117011"/>
                  <a:gd name="connsiteX81" fmla="*/ 739031 w 930033"/>
                  <a:gd name="connsiteY81" fmla="*/ 465652 h 1117011"/>
                  <a:gd name="connsiteX82" fmla="*/ 882069 w 930033"/>
                  <a:gd name="connsiteY82" fmla="*/ 465652 h 1117011"/>
                  <a:gd name="connsiteX83" fmla="*/ 915937 w 930033"/>
                  <a:gd name="connsiteY83" fmla="*/ 479806 h 1117011"/>
                  <a:gd name="connsiteX84" fmla="*/ 930033 w 930033"/>
                  <a:gd name="connsiteY84" fmla="*/ 513813 h 1117011"/>
                  <a:gd name="connsiteX85" fmla="*/ 930033 w 930033"/>
                  <a:gd name="connsiteY85" fmla="*/ 623623 h 1117011"/>
                  <a:gd name="connsiteX86" fmla="*/ 915937 w 930033"/>
                  <a:gd name="connsiteY86" fmla="*/ 657535 h 1117011"/>
                  <a:gd name="connsiteX87" fmla="*/ 915842 w 930033"/>
                  <a:gd name="connsiteY87" fmla="*/ 657630 h 1117011"/>
                  <a:gd name="connsiteX88" fmla="*/ 882069 w 930033"/>
                  <a:gd name="connsiteY88" fmla="*/ 671784 h 1117011"/>
                  <a:gd name="connsiteX89" fmla="*/ 851986 w 930033"/>
                  <a:gd name="connsiteY89" fmla="*/ 671784 h 1117011"/>
                  <a:gd name="connsiteX90" fmla="*/ 851986 w 930033"/>
                  <a:gd name="connsiteY90" fmla="*/ 1080534 h 1117011"/>
                  <a:gd name="connsiteX91" fmla="*/ 841296 w 930033"/>
                  <a:gd name="connsiteY91" fmla="*/ 1106277 h 1117011"/>
                  <a:gd name="connsiteX92" fmla="*/ 815659 w 930033"/>
                  <a:gd name="connsiteY92" fmla="*/ 1117011 h 1117011"/>
                  <a:gd name="connsiteX93" fmla="*/ 125632 w 930033"/>
                  <a:gd name="connsiteY93" fmla="*/ 1117011 h 1117011"/>
                  <a:gd name="connsiteX94" fmla="*/ 99900 w 930033"/>
                  <a:gd name="connsiteY94" fmla="*/ 1106277 h 1117011"/>
                  <a:gd name="connsiteX95" fmla="*/ 98197 w 930033"/>
                  <a:gd name="connsiteY95" fmla="*/ 1104282 h 1117011"/>
                  <a:gd name="connsiteX96" fmla="*/ 89210 w 930033"/>
                  <a:gd name="connsiteY96" fmla="*/ 1080344 h 1117011"/>
                  <a:gd name="connsiteX97" fmla="*/ 89210 w 930033"/>
                  <a:gd name="connsiteY97" fmla="*/ 671784 h 1117011"/>
                  <a:gd name="connsiteX98" fmla="*/ 47869 w 930033"/>
                  <a:gd name="connsiteY98" fmla="*/ 671784 h 1117011"/>
                  <a:gd name="connsiteX99" fmla="*/ 14001 w 930033"/>
                  <a:gd name="connsiteY99" fmla="*/ 657630 h 1117011"/>
                  <a:gd name="connsiteX100" fmla="*/ 12487 w 930033"/>
                  <a:gd name="connsiteY100" fmla="*/ 655921 h 1117011"/>
                  <a:gd name="connsiteX101" fmla="*/ 0 w 930033"/>
                  <a:gd name="connsiteY101" fmla="*/ 623813 h 1117011"/>
                  <a:gd name="connsiteX102" fmla="*/ 0 w 930033"/>
                  <a:gd name="connsiteY102" fmla="*/ 514003 h 1117011"/>
                  <a:gd name="connsiteX103" fmla="*/ 14096 w 930033"/>
                  <a:gd name="connsiteY103" fmla="*/ 479996 h 1117011"/>
                  <a:gd name="connsiteX104" fmla="*/ 15799 w 930033"/>
                  <a:gd name="connsiteY104" fmla="*/ 478381 h 1117011"/>
                  <a:gd name="connsiteX105" fmla="*/ 47869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134146 w 930033"/>
                  <a:gd name="connsiteY109" fmla="*/ 671879 h 1117011"/>
                  <a:gd name="connsiteX110" fmla="*/ 134146 w 930033"/>
                  <a:gd name="connsiteY110" fmla="*/ 1071795 h 1117011"/>
                  <a:gd name="connsiteX111" fmla="*/ 806766 w 930033"/>
                  <a:gd name="connsiteY111" fmla="*/ 1071795 h 1117011"/>
                  <a:gd name="connsiteX112" fmla="*/ 80676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431858 w 930033"/>
                  <a:gd name="connsiteY115" fmla="*/ 339883 h 1117011"/>
                  <a:gd name="connsiteX116" fmla="*/ 431858 w 930033"/>
                  <a:gd name="connsiteY116" fmla="*/ 295046 h 1117011"/>
                  <a:gd name="connsiteX117" fmla="*/ 474902 w 930033"/>
                  <a:gd name="connsiteY117" fmla="*/ 314995 h 1117011"/>
                  <a:gd name="connsiteX118" fmla="*/ 484268 w 930033"/>
                  <a:gd name="connsiteY118" fmla="*/ 313475 h 1117011"/>
                  <a:gd name="connsiteX119" fmla="*/ 530717 w 930033"/>
                  <a:gd name="connsiteY119" fmla="*/ 292482 h 1117011"/>
                  <a:gd name="connsiteX120" fmla="*/ 529109 w 930033"/>
                  <a:gd name="connsiteY120" fmla="*/ 341972 h 1117011"/>
                  <a:gd name="connsiteX121" fmla="*/ 500445 w 930033"/>
                  <a:gd name="connsiteY121" fmla="*/ 331428 h 1117011"/>
                  <a:gd name="connsiteX122" fmla="*/ 498458 w 930033"/>
                  <a:gd name="connsiteY122" fmla="*/ 339123 h 1117011"/>
                  <a:gd name="connsiteX123" fmla="*/ 518325 w 930033"/>
                  <a:gd name="connsiteY123" fmla="*/ 433925 h 1117011"/>
                  <a:gd name="connsiteX124" fmla="*/ 553233 w 930033"/>
                  <a:gd name="connsiteY124" fmla="*/ 309865 h 1117011"/>
                  <a:gd name="connsiteX125" fmla="*/ 533461 w 930033"/>
                  <a:gd name="connsiteY125" fmla="*/ 283078 h 1117011"/>
                  <a:gd name="connsiteX126" fmla="*/ 529488 w 930033"/>
                  <a:gd name="connsiteY126" fmla="*/ 277283 h 1117011"/>
                  <a:gd name="connsiteX127" fmla="*/ 481997 w 930033"/>
                  <a:gd name="connsiteY127" fmla="*/ 291342 h 1117011"/>
                  <a:gd name="connsiteX128" fmla="*/ 429966 w 930033"/>
                  <a:gd name="connsiteY128" fmla="*/ 272628 h 1117011"/>
                  <a:gd name="connsiteX129" fmla="*/ 414830 w 930033"/>
                  <a:gd name="connsiteY129" fmla="*/ 307965 h 1117011"/>
                  <a:gd name="connsiteX130" fmla="*/ 413411 w 930033"/>
                  <a:gd name="connsiteY130" fmla="*/ 309485 h 1117011"/>
                  <a:gd name="connsiteX131" fmla="*/ 450495 w 930033"/>
                  <a:gd name="connsiteY131" fmla="*/ 433925 h 1117011"/>
                  <a:gd name="connsiteX132" fmla="*/ 470361 w 930033"/>
                  <a:gd name="connsiteY132" fmla="*/ 339123 h 1117011"/>
                  <a:gd name="connsiteX133" fmla="*/ 466483 w 930033"/>
                  <a:gd name="connsiteY133" fmla="*/ 326489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578870 w 930033"/>
                  <a:gd name="connsiteY66" fmla="*/ 762 h 1117011"/>
                  <a:gd name="connsiteX67" fmla="*/ 600534 w 930033"/>
                  <a:gd name="connsiteY67" fmla="*/ 123016 h 1117011"/>
                  <a:gd name="connsiteX68" fmla="*/ 600534 w 930033"/>
                  <a:gd name="connsiteY68" fmla="*/ 123016 h 1117011"/>
                  <a:gd name="connsiteX69" fmla="*/ 613589 w 930033"/>
                  <a:gd name="connsiteY69" fmla="*/ 136505 h 1117011"/>
                  <a:gd name="connsiteX70" fmla="*/ 606872 w 930033"/>
                  <a:gd name="connsiteY70" fmla="*/ 170322 h 1117011"/>
                  <a:gd name="connsiteX71" fmla="*/ 606872 w 930033"/>
                  <a:gd name="connsiteY71" fmla="*/ 170322 h 1117011"/>
                  <a:gd name="connsiteX72" fmla="*/ 606494 w 930033"/>
                  <a:gd name="connsiteY72" fmla="*/ 171082 h 1117011"/>
                  <a:gd name="connsiteX73" fmla="*/ 578397 w 930033"/>
                  <a:gd name="connsiteY73" fmla="*/ 217628 h 1117011"/>
                  <a:gd name="connsiteX74" fmla="*/ 541881 w 930033"/>
                  <a:gd name="connsiteY74" fmla="*/ 267309 h 1117011"/>
                  <a:gd name="connsiteX75" fmla="*/ 541124 w 930033"/>
                  <a:gd name="connsiteY75" fmla="*/ 267974 h 1117011"/>
                  <a:gd name="connsiteX76" fmla="*/ 545665 w 930033"/>
                  <a:gd name="connsiteY76" fmla="*/ 274623 h 1117011"/>
                  <a:gd name="connsiteX77" fmla="*/ 561274 w 930033"/>
                  <a:gd name="connsiteY77" fmla="*/ 296376 h 1117011"/>
                  <a:gd name="connsiteX78" fmla="*/ 685297 w 930033"/>
                  <a:gd name="connsiteY78" fmla="*/ 335323 h 1117011"/>
                  <a:gd name="connsiteX79" fmla="*/ 740450 w 930033"/>
                  <a:gd name="connsiteY79" fmla="*/ 458243 h 1117011"/>
                  <a:gd name="connsiteX80" fmla="*/ 739031 w 930033"/>
                  <a:gd name="connsiteY80" fmla="*/ 465652 h 1117011"/>
                  <a:gd name="connsiteX81" fmla="*/ 882069 w 930033"/>
                  <a:gd name="connsiteY81" fmla="*/ 465652 h 1117011"/>
                  <a:gd name="connsiteX82" fmla="*/ 915937 w 930033"/>
                  <a:gd name="connsiteY82" fmla="*/ 479806 h 1117011"/>
                  <a:gd name="connsiteX83" fmla="*/ 930033 w 930033"/>
                  <a:gd name="connsiteY83" fmla="*/ 513813 h 1117011"/>
                  <a:gd name="connsiteX84" fmla="*/ 930033 w 930033"/>
                  <a:gd name="connsiteY84" fmla="*/ 623623 h 1117011"/>
                  <a:gd name="connsiteX85" fmla="*/ 915937 w 930033"/>
                  <a:gd name="connsiteY85" fmla="*/ 657535 h 1117011"/>
                  <a:gd name="connsiteX86" fmla="*/ 915842 w 930033"/>
                  <a:gd name="connsiteY86" fmla="*/ 657630 h 1117011"/>
                  <a:gd name="connsiteX87" fmla="*/ 882069 w 930033"/>
                  <a:gd name="connsiteY87" fmla="*/ 671784 h 1117011"/>
                  <a:gd name="connsiteX88" fmla="*/ 851986 w 930033"/>
                  <a:gd name="connsiteY88" fmla="*/ 671784 h 1117011"/>
                  <a:gd name="connsiteX89" fmla="*/ 851986 w 930033"/>
                  <a:gd name="connsiteY89" fmla="*/ 1080534 h 1117011"/>
                  <a:gd name="connsiteX90" fmla="*/ 841296 w 930033"/>
                  <a:gd name="connsiteY90" fmla="*/ 1106277 h 1117011"/>
                  <a:gd name="connsiteX91" fmla="*/ 815659 w 930033"/>
                  <a:gd name="connsiteY91" fmla="*/ 1117011 h 1117011"/>
                  <a:gd name="connsiteX92" fmla="*/ 125632 w 930033"/>
                  <a:gd name="connsiteY92" fmla="*/ 1117011 h 1117011"/>
                  <a:gd name="connsiteX93" fmla="*/ 99900 w 930033"/>
                  <a:gd name="connsiteY93" fmla="*/ 1106277 h 1117011"/>
                  <a:gd name="connsiteX94" fmla="*/ 98197 w 930033"/>
                  <a:gd name="connsiteY94" fmla="*/ 1104282 h 1117011"/>
                  <a:gd name="connsiteX95" fmla="*/ 89210 w 930033"/>
                  <a:gd name="connsiteY95" fmla="*/ 1080344 h 1117011"/>
                  <a:gd name="connsiteX96" fmla="*/ 89210 w 930033"/>
                  <a:gd name="connsiteY96" fmla="*/ 671784 h 1117011"/>
                  <a:gd name="connsiteX97" fmla="*/ 47869 w 930033"/>
                  <a:gd name="connsiteY97" fmla="*/ 671784 h 1117011"/>
                  <a:gd name="connsiteX98" fmla="*/ 14001 w 930033"/>
                  <a:gd name="connsiteY98" fmla="*/ 657630 h 1117011"/>
                  <a:gd name="connsiteX99" fmla="*/ 12487 w 930033"/>
                  <a:gd name="connsiteY99" fmla="*/ 655921 h 1117011"/>
                  <a:gd name="connsiteX100" fmla="*/ 0 w 930033"/>
                  <a:gd name="connsiteY100" fmla="*/ 623813 h 1117011"/>
                  <a:gd name="connsiteX101" fmla="*/ 0 w 930033"/>
                  <a:gd name="connsiteY101" fmla="*/ 514003 h 1117011"/>
                  <a:gd name="connsiteX102" fmla="*/ 14096 w 930033"/>
                  <a:gd name="connsiteY102" fmla="*/ 479996 h 1117011"/>
                  <a:gd name="connsiteX103" fmla="*/ 15799 w 930033"/>
                  <a:gd name="connsiteY103" fmla="*/ 478381 h 1117011"/>
                  <a:gd name="connsiteX104" fmla="*/ 47869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134146 w 930033"/>
                  <a:gd name="connsiteY108" fmla="*/ 671879 h 1117011"/>
                  <a:gd name="connsiteX109" fmla="*/ 134146 w 930033"/>
                  <a:gd name="connsiteY109" fmla="*/ 1071795 h 1117011"/>
                  <a:gd name="connsiteX110" fmla="*/ 806766 w 930033"/>
                  <a:gd name="connsiteY110" fmla="*/ 1071795 h 1117011"/>
                  <a:gd name="connsiteX111" fmla="*/ 80676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431858 w 930033"/>
                  <a:gd name="connsiteY114" fmla="*/ 339883 h 1117011"/>
                  <a:gd name="connsiteX115" fmla="*/ 431858 w 930033"/>
                  <a:gd name="connsiteY115" fmla="*/ 295046 h 1117011"/>
                  <a:gd name="connsiteX116" fmla="*/ 474902 w 930033"/>
                  <a:gd name="connsiteY116" fmla="*/ 314995 h 1117011"/>
                  <a:gd name="connsiteX117" fmla="*/ 484268 w 930033"/>
                  <a:gd name="connsiteY117" fmla="*/ 313475 h 1117011"/>
                  <a:gd name="connsiteX118" fmla="*/ 530717 w 930033"/>
                  <a:gd name="connsiteY118" fmla="*/ 292482 h 1117011"/>
                  <a:gd name="connsiteX119" fmla="*/ 529109 w 930033"/>
                  <a:gd name="connsiteY119" fmla="*/ 341972 h 1117011"/>
                  <a:gd name="connsiteX120" fmla="*/ 500445 w 930033"/>
                  <a:gd name="connsiteY120" fmla="*/ 331428 h 1117011"/>
                  <a:gd name="connsiteX121" fmla="*/ 498458 w 930033"/>
                  <a:gd name="connsiteY121" fmla="*/ 339123 h 1117011"/>
                  <a:gd name="connsiteX122" fmla="*/ 518325 w 930033"/>
                  <a:gd name="connsiteY122" fmla="*/ 433925 h 1117011"/>
                  <a:gd name="connsiteX123" fmla="*/ 553233 w 930033"/>
                  <a:gd name="connsiteY123" fmla="*/ 309865 h 1117011"/>
                  <a:gd name="connsiteX124" fmla="*/ 533461 w 930033"/>
                  <a:gd name="connsiteY124" fmla="*/ 283078 h 1117011"/>
                  <a:gd name="connsiteX125" fmla="*/ 529488 w 930033"/>
                  <a:gd name="connsiteY125" fmla="*/ 277283 h 1117011"/>
                  <a:gd name="connsiteX126" fmla="*/ 481997 w 930033"/>
                  <a:gd name="connsiteY126" fmla="*/ 291342 h 1117011"/>
                  <a:gd name="connsiteX127" fmla="*/ 429966 w 930033"/>
                  <a:gd name="connsiteY127" fmla="*/ 272628 h 1117011"/>
                  <a:gd name="connsiteX128" fmla="*/ 414830 w 930033"/>
                  <a:gd name="connsiteY128" fmla="*/ 307965 h 1117011"/>
                  <a:gd name="connsiteX129" fmla="*/ 413411 w 930033"/>
                  <a:gd name="connsiteY129" fmla="*/ 309485 h 1117011"/>
                  <a:gd name="connsiteX130" fmla="*/ 450495 w 930033"/>
                  <a:gd name="connsiteY130" fmla="*/ 433925 h 1117011"/>
                  <a:gd name="connsiteX131" fmla="*/ 470361 w 930033"/>
                  <a:gd name="connsiteY131" fmla="*/ 339123 h 1117011"/>
                  <a:gd name="connsiteX132" fmla="*/ 466483 w 930033"/>
                  <a:gd name="connsiteY132" fmla="*/ 326489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401586 w 930033"/>
                  <a:gd name="connsiteY2" fmla="*/ 214588 h 1117011"/>
                  <a:gd name="connsiteX3" fmla="*/ 434696 w 930033"/>
                  <a:gd name="connsiteY3" fmla="*/ 258285 h 1117011"/>
                  <a:gd name="connsiteX4" fmla="*/ 481997 w 930033"/>
                  <a:gd name="connsiteY4" fmla="*/ 277378 h 1117011"/>
                  <a:gd name="connsiteX5" fmla="*/ 532042 w 930033"/>
                  <a:gd name="connsiteY5" fmla="*/ 257430 h 1117011"/>
                  <a:gd name="connsiteX6" fmla="*/ 566193 w 930033"/>
                  <a:gd name="connsiteY6" fmla="*/ 210694 h 1117011"/>
                  <a:gd name="connsiteX7" fmla="*/ 594006 w 930033"/>
                  <a:gd name="connsiteY7" fmla="*/ 164718 h 1117011"/>
                  <a:gd name="connsiteX8" fmla="*/ 599872 w 930033"/>
                  <a:gd name="connsiteY8" fmla="*/ 140210 h 1117011"/>
                  <a:gd name="connsiteX9" fmla="*/ 590884 w 930033"/>
                  <a:gd name="connsiteY9" fmla="*/ 135840 h 1117011"/>
                  <a:gd name="connsiteX10" fmla="*/ 587479 w 930033"/>
                  <a:gd name="connsiteY10" fmla="*/ 135840 h 1117011"/>
                  <a:gd name="connsiteX11" fmla="*/ 583600 w 930033"/>
                  <a:gd name="connsiteY11" fmla="*/ 136125 h 1117011"/>
                  <a:gd name="connsiteX12" fmla="*/ 581424 w 930033"/>
                  <a:gd name="connsiteY12" fmla="*/ 136030 h 1117011"/>
                  <a:gd name="connsiteX13" fmla="*/ 573761 w 930033"/>
                  <a:gd name="connsiteY13" fmla="*/ 135650 h 1117011"/>
                  <a:gd name="connsiteX14" fmla="*/ 583316 w 930033"/>
                  <a:gd name="connsiteY14" fmla="*/ 93379 h 1117011"/>
                  <a:gd name="connsiteX15" fmla="*/ 469605 w 930033"/>
                  <a:gd name="connsiteY15" fmla="*/ 795274 h 1117011"/>
                  <a:gd name="connsiteX16" fmla="*/ 536488 w 930033"/>
                  <a:gd name="connsiteY16" fmla="*/ 862433 h 1117011"/>
                  <a:gd name="connsiteX17" fmla="*/ 469605 w 930033"/>
                  <a:gd name="connsiteY17" fmla="*/ 929592 h 1117011"/>
                  <a:gd name="connsiteX18" fmla="*/ 402721 w 930033"/>
                  <a:gd name="connsiteY18" fmla="*/ 862433 h 1117011"/>
                  <a:gd name="connsiteX19" fmla="*/ 469605 w 930033"/>
                  <a:gd name="connsiteY19" fmla="*/ 795274 h 1117011"/>
                  <a:gd name="connsiteX20" fmla="*/ 469605 w 930033"/>
                  <a:gd name="connsiteY20" fmla="*/ 795274 h 1117011"/>
                  <a:gd name="connsiteX21" fmla="*/ 103778 w 930033"/>
                  <a:gd name="connsiteY21" fmla="*/ 511153 h 1117011"/>
                  <a:gd name="connsiteX22" fmla="*/ 100184 w 930033"/>
                  <a:gd name="connsiteY22" fmla="*/ 511438 h 1117011"/>
                  <a:gd name="connsiteX23" fmla="*/ 96589 w 930033"/>
                  <a:gd name="connsiteY23" fmla="*/ 511153 h 1117011"/>
                  <a:gd name="connsiteX24" fmla="*/ 47869 w 930033"/>
                  <a:gd name="connsiteY24" fmla="*/ 511153 h 1117011"/>
                  <a:gd name="connsiteX25" fmla="*/ 46260 w 930033"/>
                  <a:gd name="connsiteY25" fmla="*/ 511628 h 1117011"/>
                  <a:gd name="connsiteX26" fmla="*/ 45882 w 930033"/>
                  <a:gd name="connsiteY26" fmla="*/ 512008 h 1117011"/>
                  <a:gd name="connsiteX27" fmla="*/ 45031 w 930033"/>
                  <a:gd name="connsiteY27" fmla="*/ 514003 h 1117011"/>
                  <a:gd name="connsiteX28" fmla="*/ 45031 w 930033"/>
                  <a:gd name="connsiteY28" fmla="*/ 623813 h 1117011"/>
                  <a:gd name="connsiteX29" fmla="*/ 45504 w 930033"/>
                  <a:gd name="connsiteY29" fmla="*/ 625428 h 1117011"/>
                  <a:gd name="connsiteX30" fmla="*/ 45882 w 930033"/>
                  <a:gd name="connsiteY30" fmla="*/ 625808 h 1117011"/>
                  <a:gd name="connsiteX31" fmla="*/ 47869 w 930033"/>
                  <a:gd name="connsiteY31" fmla="*/ 626663 h 1117011"/>
                  <a:gd name="connsiteX32" fmla="*/ 108509 w 930033"/>
                  <a:gd name="connsiteY32" fmla="*/ 626663 h 1117011"/>
                  <a:gd name="connsiteX33" fmla="*/ 111630 w 930033"/>
                  <a:gd name="connsiteY33" fmla="*/ 626473 h 1117011"/>
                  <a:gd name="connsiteX34" fmla="*/ 114752 w 930033"/>
                  <a:gd name="connsiteY34" fmla="*/ 626663 h 1117011"/>
                  <a:gd name="connsiteX35" fmla="*/ 826349 w 930033"/>
                  <a:gd name="connsiteY35" fmla="*/ 626663 h 1117011"/>
                  <a:gd name="connsiteX36" fmla="*/ 829471 w 930033"/>
                  <a:gd name="connsiteY36" fmla="*/ 626473 h 1117011"/>
                  <a:gd name="connsiteX37" fmla="*/ 832498 w 930033"/>
                  <a:gd name="connsiteY37" fmla="*/ 626663 h 1117011"/>
                  <a:gd name="connsiteX38" fmla="*/ 881975 w 930033"/>
                  <a:gd name="connsiteY38" fmla="*/ 626663 h 1117011"/>
                  <a:gd name="connsiteX39" fmla="*/ 883962 w 930033"/>
                  <a:gd name="connsiteY39" fmla="*/ 625903 h 1117011"/>
                  <a:gd name="connsiteX40" fmla="*/ 884718 w 930033"/>
                  <a:gd name="connsiteY40" fmla="*/ 623908 h 1117011"/>
                  <a:gd name="connsiteX41" fmla="*/ 884718 w 930033"/>
                  <a:gd name="connsiteY41" fmla="*/ 514003 h 1117011"/>
                  <a:gd name="connsiteX42" fmla="*/ 883867 w 930033"/>
                  <a:gd name="connsiteY42" fmla="*/ 512008 h 1117011"/>
                  <a:gd name="connsiteX43" fmla="*/ 881880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77668 w 930033"/>
                  <a:gd name="connsiteY47" fmla="*/ 465842 h 1117011"/>
                  <a:gd name="connsiteX48" fmla="*/ 77668 w 930033"/>
                  <a:gd name="connsiteY48" fmla="*/ 289917 h 1117011"/>
                  <a:gd name="connsiteX49" fmla="*/ 83439 w 930033"/>
                  <a:gd name="connsiteY49" fmla="*/ 274718 h 1117011"/>
                  <a:gd name="connsiteX50" fmla="*/ 147768 w 930033"/>
                  <a:gd name="connsiteY50" fmla="*/ 193500 h 1117011"/>
                  <a:gd name="connsiteX51" fmla="*/ 136984 w 930033"/>
                  <a:gd name="connsiteY51" fmla="*/ 156263 h 1117011"/>
                  <a:gd name="connsiteX52" fmla="*/ 206043 w 930033"/>
                  <a:gd name="connsiteY52" fmla="*/ 86919 h 1117011"/>
                  <a:gd name="connsiteX53" fmla="*/ 275103 w 930033"/>
                  <a:gd name="connsiteY53" fmla="*/ 156263 h 1117011"/>
                  <a:gd name="connsiteX54" fmla="*/ 206043 w 930033"/>
                  <a:gd name="connsiteY54" fmla="*/ 225607 h 1117011"/>
                  <a:gd name="connsiteX55" fmla="*/ 183055 w 930033"/>
                  <a:gd name="connsiteY55" fmla="*/ 221618 h 1117011"/>
                  <a:gd name="connsiteX56" fmla="*/ 122793 w 930033"/>
                  <a:gd name="connsiteY56" fmla="*/ 297706 h 1117011"/>
                  <a:gd name="connsiteX57" fmla="*/ 122793 w 930033"/>
                  <a:gd name="connsiteY57" fmla="*/ 465842 h 1117011"/>
                  <a:gd name="connsiteX58" fmla="*/ 218625 w 930033"/>
                  <a:gd name="connsiteY58" fmla="*/ 465842 h 1117011"/>
                  <a:gd name="connsiteX59" fmla="*/ 217206 w 930033"/>
                  <a:gd name="connsiteY59" fmla="*/ 458433 h 1117011"/>
                  <a:gd name="connsiteX60" fmla="*/ 280211 w 930033"/>
                  <a:gd name="connsiteY60" fmla="*/ 335513 h 1117011"/>
                  <a:gd name="connsiteX61" fmla="*/ 405464 w 930033"/>
                  <a:gd name="connsiteY61" fmla="*/ 295806 h 1117011"/>
                  <a:gd name="connsiteX62" fmla="*/ 418141 w 930033"/>
                  <a:gd name="connsiteY62" fmla="*/ 262464 h 1117011"/>
                  <a:gd name="connsiteX63" fmla="*/ 418425 w 930033"/>
                  <a:gd name="connsiteY63" fmla="*/ 261514 h 1117011"/>
                  <a:gd name="connsiteX64" fmla="*/ 389760 w 930033"/>
                  <a:gd name="connsiteY64" fmla="*/ 221808 h 1117011"/>
                  <a:gd name="connsiteX65" fmla="*/ 578870 w 930033"/>
                  <a:gd name="connsiteY65" fmla="*/ 762 h 1117011"/>
                  <a:gd name="connsiteX66" fmla="*/ 600534 w 930033"/>
                  <a:gd name="connsiteY66" fmla="*/ 123016 h 1117011"/>
                  <a:gd name="connsiteX67" fmla="*/ 600534 w 930033"/>
                  <a:gd name="connsiteY67" fmla="*/ 123016 h 1117011"/>
                  <a:gd name="connsiteX68" fmla="*/ 613589 w 930033"/>
                  <a:gd name="connsiteY68" fmla="*/ 136505 h 1117011"/>
                  <a:gd name="connsiteX69" fmla="*/ 606872 w 930033"/>
                  <a:gd name="connsiteY69" fmla="*/ 170322 h 1117011"/>
                  <a:gd name="connsiteX70" fmla="*/ 606872 w 930033"/>
                  <a:gd name="connsiteY70" fmla="*/ 170322 h 1117011"/>
                  <a:gd name="connsiteX71" fmla="*/ 606494 w 930033"/>
                  <a:gd name="connsiteY71" fmla="*/ 171082 h 1117011"/>
                  <a:gd name="connsiteX72" fmla="*/ 578397 w 930033"/>
                  <a:gd name="connsiteY72" fmla="*/ 217628 h 1117011"/>
                  <a:gd name="connsiteX73" fmla="*/ 541881 w 930033"/>
                  <a:gd name="connsiteY73" fmla="*/ 267309 h 1117011"/>
                  <a:gd name="connsiteX74" fmla="*/ 541124 w 930033"/>
                  <a:gd name="connsiteY74" fmla="*/ 267974 h 1117011"/>
                  <a:gd name="connsiteX75" fmla="*/ 545665 w 930033"/>
                  <a:gd name="connsiteY75" fmla="*/ 274623 h 1117011"/>
                  <a:gd name="connsiteX76" fmla="*/ 561274 w 930033"/>
                  <a:gd name="connsiteY76" fmla="*/ 296376 h 1117011"/>
                  <a:gd name="connsiteX77" fmla="*/ 685297 w 930033"/>
                  <a:gd name="connsiteY77" fmla="*/ 335323 h 1117011"/>
                  <a:gd name="connsiteX78" fmla="*/ 740450 w 930033"/>
                  <a:gd name="connsiteY78" fmla="*/ 458243 h 1117011"/>
                  <a:gd name="connsiteX79" fmla="*/ 739031 w 930033"/>
                  <a:gd name="connsiteY79" fmla="*/ 465652 h 1117011"/>
                  <a:gd name="connsiteX80" fmla="*/ 882069 w 930033"/>
                  <a:gd name="connsiteY80" fmla="*/ 465652 h 1117011"/>
                  <a:gd name="connsiteX81" fmla="*/ 915937 w 930033"/>
                  <a:gd name="connsiteY81" fmla="*/ 479806 h 1117011"/>
                  <a:gd name="connsiteX82" fmla="*/ 930033 w 930033"/>
                  <a:gd name="connsiteY82" fmla="*/ 513813 h 1117011"/>
                  <a:gd name="connsiteX83" fmla="*/ 930033 w 930033"/>
                  <a:gd name="connsiteY83" fmla="*/ 623623 h 1117011"/>
                  <a:gd name="connsiteX84" fmla="*/ 915937 w 930033"/>
                  <a:gd name="connsiteY84" fmla="*/ 657535 h 1117011"/>
                  <a:gd name="connsiteX85" fmla="*/ 915842 w 930033"/>
                  <a:gd name="connsiteY85" fmla="*/ 657630 h 1117011"/>
                  <a:gd name="connsiteX86" fmla="*/ 882069 w 930033"/>
                  <a:gd name="connsiteY86" fmla="*/ 671784 h 1117011"/>
                  <a:gd name="connsiteX87" fmla="*/ 851986 w 930033"/>
                  <a:gd name="connsiteY87" fmla="*/ 671784 h 1117011"/>
                  <a:gd name="connsiteX88" fmla="*/ 851986 w 930033"/>
                  <a:gd name="connsiteY88" fmla="*/ 1080534 h 1117011"/>
                  <a:gd name="connsiteX89" fmla="*/ 841296 w 930033"/>
                  <a:gd name="connsiteY89" fmla="*/ 1106277 h 1117011"/>
                  <a:gd name="connsiteX90" fmla="*/ 815659 w 930033"/>
                  <a:gd name="connsiteY90" fmla="*/ 1117011 h 1117011"/>
                  <a:gd name="connsiteX91" fmla="*/ 125632 w 930033"/>
                  <a:gd name="connsiteY91" fmla="*/ 1117011 h 1117011"/>
                  <a:gd name="connsiteX92" fmla="*/ 99900 w 930033"/>
                  <a:gd name="connsiteY92" fmla="*/ 1106277 h 1117011"/>
                  <a:gd name="connsiteX93" fmla="*/ 98197 w 930033"/>
                  <a:gd name="connsiteY93" fmla="*/ 1104282 h 1117011"/>
                  <a:gd name="connsiteX94" fmla="*/ 89210 w 930033"/>
                  <a:gd name="connsiteY94" fmla="*/ 1080344 h 1117011"/>
                  <a:gd name="connsiteX95" fmla="*/ 89210 w 930033"/>
                  <a:gd name="connsiteY95" fmla="*/ 671784 h 1117011"/>
                  <a:gd name="connsiteX96" fmla="*/ 47869 w 930033"/>
                  <a:gd name="connsiteY96" fmla="*/ 671784 h 1117011"/>
                  <a:gd name="connsiteX97" fmla="*/ 14001 w 930033"/>
                  <a:gd name="connsiteY97" fmla="*/ 657630 h 1117011"/>
                  <a:gd name="connsiteX98" fmla="*/ 12487 w 930033"/>
                  <a:gd name="connsiteY98" fmla="*/ 655921 h 1117011"/>
                  <a:gd name="connsiteX99" fmla="*/ 0 w 930033"/>
                  <a:gd name="connsiteY99" fmla="*/ 623813 h 1117011"/>
                  <a:gd name="connsiteX100" fmla="*/ 0 w 930033"/>
                  <a:gd name="connsiteY100" fmla="*/ 514003 h 1117011"/>
                  <a:gd name="connsiteX101" fmla="*/ 14096 w 930033"/>
                  <a:gd name="connsiteY101" fmla="*/ 479996 h 1117011"/>
                  <a:gd name="connsiteX102" fmla="*/ 15799 w 930033"/>
                  <a:gd name="connsiteY102" fmla="*/ 478381 h 1117011"/>
                  <a:gd name="connsiteX103" fmla="*/ 47869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134146 w 930033"/>
                  <a:gd name="connsiteY107" fmla="*/ 671879 h 1117011"/>
                  <a:gd name="connsiteX108" fmla="*/ 134146 w 930033"/>
                  <a:gd name="connsiteY108" fmla="*/ 1071795 h 1117011"/>
                  <a:gd name="connsiteX109" fmla="*/ 806766 w 930033"/>
                  <a:gd name="connsiteY109" fmla="*/ 1071795 h 1117011"/>
                  <a:gd name="connsiteX110" fmla="*/ 80676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431858 w 930033"/>
                  <a:gd name="connsiteY113" fmla="*/ 339883 h 1117011"/>
                  <a:gd name="connsiteX114" fmla="*/ 431858 w 930033"/>
                  <a:gd name="connsiteY114" fmla="*/ 295046 h 1117011"/>
                  <a:gd name="connsiteX115" fmla="*/ 474902 w 930033"/>
                  <a:gd name="connsiteY115" fmla="*/ 314995 h 1117011"/>
                  <a:gd name="connsiteX116" fmla="*/ 484268 w 930033"/>
                  <a:gd name="connsiteY116" fmla="*/ 313475 h 1117011"/>
                  <a:gd name="connsiteX117" fmla="*/ 530717 w 930033"/>
                  <a:gd name="connsiteY117" fmla="*/ 292482 h 1117011"/>
                  <a:gd name="connsiteX118" fmla="*/ 529109 w 930033"/>
                  <a:gd name="connsiteY118" fmla="*/ 341972 h 1117011"/>
                  <a:gd name="connsiteX119" fmla="*/ 500445 w 930033"/>
                  <a:gd name="connsiteY119" fmla="*/ 331428 h 1117011"/>
                  <a:gd name="connsiteX120" fmla="*/ 498458 w 930033"/>
                  <a:gd name="connsiteY120" fmla="*/ 339123 h 1117011"/>
                  <a:gd name="connsiteX121" fmla="*/ 518325 w 930033"/>
                  <a:gd name="connsiteY121" fmla="*/ 433925 h 1117011"/>
                  <a:gd name="connsiteX122" fmla="*/ 553233 w 930033"/>
                  <a:gd name="connsiteY122" fmla="*/ 309865 h 1117011"/>
                  <a:gd name="connsiteX123" fmla="*/ 533461 w 930033"/>
                  <a:gd name="connsiteY123" fmla="*/ 283078 h 1117011"/>
                  <a:gd name="connsiteX124" fmla="*/ 529488 w 930033"/>
                  <a:gd name="connsiteY124" fmla="*/ 277283 h 1117011"/>
                  <a:gd name="connsiteX125" fmla="*/ 481997 w 930033"/>
                  <a:gd name="connsiteY125" fmla="*/ 291342 h 1117011"/>
                  <a:gd name="connsiteX126" fmla="*/ 429966 w 930033"/>
                  <a:gd name="connsiteY126" fmla="*/ 272628 h 1117011"/>
                  <a:gd name="connsiteX127" fmla="*/ 414830 w 930033"/>
                  <a:gd name="connsiteY127" fmla="*/ 307965 h 1117011"/>
                  <a:gd name="connsiteX128" fmla="*/ 413411 w 930033"/>
                  <a:gd name="connsiteY128" fmla="*/ 309485 h 1117011"/>
                  <a:gd name="connsiteX129" fmla="*/ 450495 w 930033"/>
                  <a:gd name="connsiteY129" fmla="*/ 433925 h 1117011"/>
                  <a:gd name="connsiteX130" fmla="*/ 470361 w 930033"/>
                  <a:gd name="connsiteY130" fmla="*/ 339123 h 1117011"/>
                  <a:gd name="connsiteX131" fmla="*/ 466483 w 930033"/>
                  <a:gd name="connsiteY131" fmla="*/ 326489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0" fmla="*/ 583316 w 930033"/>
                  <a:gd name="connsiteY0" fmla="*/ 93379 h 1117011"/>
                  <a:gd name="connsiteX1" fmla="*/ 401586 w 930033"/>
                  <a:gd name="connsiteY1" fmla="*/ 214588 h 1117011"/>
                  <a:gd name="connsiteX2" fmla="*/ 434696 w 930033"/>
                  <a:gd name="connsiteY2" fmla="*/ 258285 h 1117011"/>
                  <a:gd name="connsiteX3" fmla="*/ 481997 w 930033"/>
                  <a:gd name="connsiteY3" fmla="*/ 277378 h 1117011"/>
                  <a:gd name="connsiteX4" fmla="*/ 532042 w 930033"/>
                  <a:gd name="connsiteY4" fmla="*/ 257430 h 1117011"/>
                  <a:gd name="connsiteX5" fmla="*/ 566193 w 930033"/>
                  <a:gd name="connsiteY5" fmla="*/ 210694 h 1117011"/>
                  <a:gd name="connsiteX6" fmla="*/ 594006 w 930033"/>
                  <a:gd name="connsiteY6" fmla="*/ 164718 h 1117011"/>
                  <a:gd name="connsiteX7" fmla="*/ 599872 w 930033"/>
                  <a:gd name="connsiteY7" fmla="*/ 140210 h 1117011"/>
                  <a:gd name="connsiteX8" fmla="*/ 590884 w 930033"/>
                  <a:gd name="connsiteY8" fmla="*/ 135840 h 1117011"/>
                  <a:gd name="connsiteX9" fmla="*/ 587479 w 930033"/>
                  <a:gd name="connsiteY9" fmla="*/ 135840 h 1117011"/>
                  <a:gd name="connsiteX10" fmla="*/ 583600 w 930033"/>
                  <a:gd name="connsiteY10" fmla="*/ 136125 h 1117011"/>
                  <a:gd name="connsiteX11" fmla="*/ 581424 w 930033"/>
                  <a:gd name="connsiteY11" fmla="*/ 136030 h 1117011"/>
                  <a:gd name="connsiteX12" fmla="*/ 573761 w 930033"/>
                  <a:gd name="connsiteY12" fmla="*/ 135650 h 1117011"/>
                  <a:gd name="connsiteX13" fmla="*/ 583316 w 930033"/>
                  <a:gd name="connsiteY13" fmla="*/ 93379 h 1117011"/>
                  <a:gd name="connsiteX14" fmla="*/ 469605 w 930033"/>
                  <a:gd name="connsiteY14" fmla="*/ 795274 h 1117011"/>
                  <a:gd name="connsiteX15" fmla="*/ 536488 w 930033"/>
                  <a:gd name="connsiteY15" fmla="*/ 862433 h 1117011"/>
                  <a:gd name="connsiteX16" fmla="*/ 469605 w 930033"/>
                  <a:gd name="connsiteY16" fmla="*/ 929592 h 1117011"/>
                  <a:gd name="connsiteX17" fmla="*/ 402721 w 930033"/>
                  <a:gd name="connsiteY17" fmla="*/ 862433 h 1117011"/>
                  <a:gd name="connsiteX18" fmla="*/ 469605 w 930033"/>
                  <a:gd name="connsiteY18" fmla="*/ 795274 h 1117011"/>
                  <a:gd name="connsiteX19" fmla="*/ 469605 w 930033"/>
                  <a:gd name="connsiteY19" fmla="*/ 795274 h 1117011"/>
                  <a:gd name="connsiteX20" fmla="*/ 103778 w 930033"/>
                  <a:gd name="connsiteY20" fmla="*/ 511153 h 1117011"/>
                  <a:gd name="connsiteX21" fmla="*/ 100184 w 930033"/>
                  <a:gd name="connsiteY21" fmla="*/ 511438 h 1117011"/>
                  <a:gd name="connsiteX22" fmla="*/ 96589 w 930033"/>
                  <a:gd name="connsiteY22" fmla="*/ 511153 h 1117011"/>
                  <a:gd name="connsiteX23" fmla="*/ 47869 w 930033"/>
                  <a:gd name="connsiteY23" fmla="*/ 511153 h 1117011"/>
                  <a:gd name="connsiteX24" fmla="*/ 46260 w 930033"/>
                  <a:gd name="connsiteY24" fmla="*/ 511628 h 1117011"/>
                  <a:gd name="connsiteX25" fmla="*/ 45882 w 930033"/>
                  <a:gd name="connsiteY25" fmla="*/ 512008 h 1117011"/>
                  <a:gd name="connsiteX26" fmla="*/ 45031 w 930033"/>
                  <a:gd name="connsiteY26" fmla="*/ 514003 h 1117011"/>
                  <a:gd name="connsiteX27" fmla="*/ 45031 w 930033"/>
                  <a:gd name="connsiteY27" fmla="*/ 623813 h 1117011"/>
                  <a:gd name="connsiteX28" fmla="*/ 45504 w 930033"/>
                  <a:gd name="connsiteY28" fmla="*/ 625428 h 1117011"/>
                  <a:gd name="connsiteX29" fmla="*/ 45882 w 930033"/>
                  <a:gd name="connsiteY29" fmla="*/ 625808 h 1117011"/>
                  <a:gd name="connsiteX30" fmla="*/ 47869 w 930033"/>
                  <a:gd name="connsiteY30" fmla="*/ 626663 h 1117011"/>
                  <a:gd name="connsiteX31" fmla="*/ 108509 w 930033"/>
                  <a:gd name="connsiteY31" fmla="*/ 626663 h 1117011"/>
                  <a:gd name="connsiteX32" fmla="*/ 111630 w 930033"/>
                  <a:gd name="connsiteY32" fmla="*/ 626473 h 1117011"/>
                  <a:gd name="connsiteX33" fmla="*/ 114752 w 930033"/>
                  <a:gd name="connsiteY33" fmla="*/ 626663 h 1117011"/>
                  <a:gd name="connsiteX34" fmla="*/ 826349 w 930033"/>
                  <a:gd name="connsiteY34" fmla="*/ 626663 h 1117011"/>
                  <a:gd name="connsiteX35" fmla="*/ 829471 w 930033"/>
                  <a:gd name="connsiteY35" fmla="*/ 626473 h 1117011"/>
                  <a:gd name="connsiteX36" fmla="*/ 832498 w 930033"/>
                  <a:gd name="connsiteY36" fmla="*/ 626663 h 1117011"/>
                  <a:gd name="connsiteX37" fmla="*/ 881975 w 930033"/>
                  <a:gd name="connsiteY37" fmla="*/ 626663 h 1117011"/>
                  <a:gd name="connsiteX38" fmla="*/ 883962 w 930033"/>
                  <a:gd name="connsiteY38" fmla="*/ 625903 h 1117011"/>
                  <a:gd name="connsiteX39" fmla="*/ 884718 w 930033"/>
                  <a:gd name="connsiteY39" fmla="*/ 623908 h 1117011"/>
                  <a:gd name="connsiteX40" fmla="*/ 884718 w 930033"/>
                  <a:gd name="connsiteY40" fmla="*/ 514003 h 1117011"/>
                  <a:gd name="connsiteX41" fmla="*/ 883867 w 930033"/>
                  <a:gd name="connsiteY41" fmla="*/ 512008 h 1117011"/>
                  <a:gd name="connsiteX42" fmla="*/ 881880 w 930033"/>
                  <a:gd name="connsiteY42" fmla="*/ 511153 h 1117011"/>
                  <a:gd name="connsiteX43" fmla="*/ 103778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77668 w 930033"/>
                  <a:gd name="connsiteY46" fmla="*/ 465842 h 1117011"/>
                  <a:gd name="connsiteX47" fmla="*/ 77668 w 930033"/>
                  <a:gd name="connsiteY47" fmla="*/ 289917 h 1117011"/>
                  <a:gd name="connsiteX48" fmla="*/ 83439 w 930033"/>
                  <a:gd name="connsiteY48" fmla="*/ 274718 h 1117011"/>
                  <a:gd name="connsiteX49" fmla="*/ 147768 w 930033"/>
                  <a:gd name="connsiteY49" fmla="*/ 193500 h 1117011"/>
                  <a:gd name="connsiteX50" fmla="*/ 136984 w 930033"/>
                  <a:gd name="connsiteY50" fmla="*/ 156263 h 1117011"/>
                  <a:gd name="connsiteX51" fmla="*/ 206043 w 930033"/>
                  <a:gd name="connsiteY51" fmla="*/ 86919 h 1117011"/>
                  <a:gd name="connsiteX52" fmla="*/ 275103 w 930033"/>
                  <a:gd name="connsiteY52" fmla="*/ 156263 h 1117011"/>
                  <a:gd name="connsiteX53" fmla="*/ 206043 w 930033"/>
                  <a:gd name="connsiteY53" fmla="*/ 225607 h 1117011"/>
                  <a:gd name="connsiteX54" fmla="*/ 183055 w 930033"/>
                  <a:gd name="connsiteY54" fmla="*/ 221618 h 1117011"/>
                  <a:gd name="connsiteX55" fmla="*/ 122793 w 930033"/>
                  <a:gd name="connsiteY55" fmla="*/ 297706 h 1117011"/>
                  <a:gd name="connsiteX56" fmla="*/ 122793 w 930033"/>
                  <a:gd name="connsiteY56" fmla="*/ 465842 h 1117011"/>
                  <a:gd name="connsiteX57" fmla="*/ 218625 w 930033"/>
                  <a:gd name="connsiteY57" fmla="*/ 465842 h 1117011"/>
                  <a:gd name="connsiteX58" fmla="*/ 217206 w 930033"/>
                  <a:gd name="connsiteY58" fmla="*/ 458433 h 1117011"/>
                  <a:gd name="connsiteX59" fmla="*/ 280211 w 930033"/>
                  <a:gd name="connsiteY59" fmla="*/ 335513 h 1117011"/>
                  <a:gd name="connsiteX60" fmla="*/ 405464 w 930033"/>
                  <a:gd name="connsiteY60" fmla="*/ 295806 h 1117011"/>
                  <a:gd name="connsiteX61" fmla="*/ 418141 w 930033"/>
                  <a:gd name="connsiteY61" fmla="*/ 262464 h 1117011"/>
                  <a:gd name="connsiteX62" fmla="*/ 418425 w 930033"/>
                  <a:gd name="connsiteY62" fmla="*/ 261514 h 1117011"/>
                  <a:gd name="connsiteX63" fmla="*/ 389760 w 930033"/>
                  <a:gd name="connsiteY63" fmla="*/ 221808 h 1117011"/>
                  <a:gd name="connsiteX64" fmla="*/ 578870 w 930033"/>
                  <a:gd name="connsiteY64" fmla="*/ 762 h 1117011"/>
                  <a:gd name="connsiteX65" fmla="*/ 600534 w 930033"/>
                  <a:gd name="connsiteY65" fmla="*/ 123016 h 1117011"/>
                  <a:gd name="connsiteX66" fmla="*/ 600534 w 930033"/>
                  <a:gd name="connsiteY66" fmla="*/ 123016 h 1117011"/>
                  <a:gd name="connsiteX67" fmla="*/ 613589 w 930033"/>
                  <a:gd name="connsiteY67" fmla="*/ 136505 h 1117011"/>
                  <a:gd name="connsiteX68" fmla="*/ 606872 w 930033"/>
                  <a:gd name="connsiteY68" fmla="*/ 170322 h 1117011"/>
                  <a:gd name="connsiteX69" fmla="*/ 606872 w 930033"/>
                  <a:gd name="connsiteY69" fmla="*/ 170322 h 1117011"/>
                  <a:gd name="connsiteX70" fmla="*/ 606494 w 930033"/>
                  <a:gd name="connsiteY70" fmla="*/ 171082 h 1117011"/>
                  <a:gd name="connsiteX71" fmla="*/ 578397 w 930033"/>
                  <a:gd name="connsiteY71" fmla="*/ 217628 h 1117011"/>
                  <a:gd name="connsiteX72" fmla="*/ 541881 w 930033"/>
                  <a:gd name="connsiteY72" fmla="*/ 267309 h 1117011"/>
                  <a:gd name="connsiteX73" fmla="*/ 541124 w 930033"/>
                  <a:gd name="connsiteY73" fmla="*/ 267974 h 1117011"/>
                  <a:gd name="connsiteX74" fmla="*/ 545665 w 930033"/>
                  <a:gd name="connsiteY74" fmla="*/ 274623 h 1117011"/>
                  <a:gd name="connsiteX75" fmla="*/ 561274 w 930033"/>
                  <a:gd name="connsiteY75" fmla="*/ 296376 h 1117011"/>
                  <a:gd name="connsiteX76" fmla="*/ 685297 w 930033"/>
                  <a:gd name="connsiteY76" fmla="*/ 335323 h 1117011"/>
                  <a:gd name="connsiteX77" fmla="*/ 740450 w 930033"/>
                  <a:gd name="connsiteY77" fmla="*/ 458243 h 1117011"/>
                  <a:gd name="connsiteX78" fmla="*/ 739031 w 930033"/>
                  <a:gd name="connsiteY78" fmla="*/ 465652 h 1117011"/>
                  <a:gd name="connsiteX79" fmla="*/ 882069 w 930033"/>
                  <a:gd name="connsiteY79" fmla="*/ 465652 h 1117011"/>
                  <a:gd name="connsiteX80" fmla="*/ 915937 w 930033"/>
                  <a:gd name="connsiteY80" fmla="*/ 479806 h 1117011"/>
                  <a:gd name="connsiteX81" fmla="*/ 930033 w 930033"/>
                  <a:gd name="connsiteY81" fmla="*/ 513813 h 1117011"/>
                  <a:gd name="connsiteX82" fmla="*/ 930033 w 930033"/>
                  <a:gd name="connsiteY82" fmla="*/ 623623 h 1117011"/>
                  <a:gd name="connsiteX83" fmla="*/ 915937 w 930033"/>
                  <a:gd name="connsiteY83" fmla="*/ 657535 h 1117011"/>
                  <a:gd name="connsiteX84" fmla="*/ 915842 w 930033"/>
                  <a:gd name="connsiteY84" fmla="*/ 657630 h 1117011"/>
                  <a:gd name="connsiteX85" fmla="*/ 882069 w 930033"/>
                  <a:gd name="connsiteY85" fmla="*/ 671784 h 1117011"/>
                  <a:gd name="connsiteX86" fmla="*/ 851986 w 930033"/>
                  <a:gd name="connsiteY86" fmla="*/ 671784 h 1117011"/>
                  <a:gd name="connsiteX87" fmla="*/ 851986 w 930033"/>
                  <a:gd name="connsiteY87" fmla="*/ 1080534 h 1117011"/>
                  <a:gd name="connsiteX88" fmla="*/ 841296 w 930033"/>
                  <a:gd name="connsiteY88" fmla="*/ 1106277 h 1117011"/>
                  <a:gd name="connsiteX89" fmla="*/ 815659 w 930033"/>
                  <a:gd name="connsiteY89" fmla="*/ 1117011 h 1117011"/>
                  <a:gd name="connsiteX90" fmla="*/ 125632 w 930033"/>
                  <a:gd name="connsiteY90" fmla="*/ 1117011 h 1117011"/>
                  <a:gd name="connsiteX91" fmla="*/ 99900 w 930033"/>
                  <a:gd name="connsiteY91" fmla="*/ 1106277 h 1117011"/>
                  <a:gd name="connsiteX92" fmla="*/ 98197 w 930033"/>
                  <a:gd name="connsiteY92" fmla="*/ 1104282 h 1117011"/>
                  <a:gd name="connsiteX93" fmla="*/ 89210 w 930033"/>
                  <a:gd name="connsiteY93" fmla="*/ 1080344 h 1117011"/>
                  <a:gd name="connsiteX94" fmla="*/ 89210 w 930033"/>
                  <a:gd name="connsiteY94" fmla="*/ 671784 h 1117011"/>
                  <a:gd name="connsiteX95" fmla="*/ 47869 w 930033"/>
                  <a:gd name="connsiteY95" fmla="*/ 671784 h 1117011"/>
                  <a:gd name="connsiteX96" fmla="*/ 14001 w 930033"/>
                  <a:gd name="connsiteY96" fmla="*/ 657630 h 1117011"/>
                  <a:gd name="connsiteX97" fmla="*/ 12487 w 930033"/>
                  <a:gd name="connsiteY97" fmla="*/ 655921 h 1117011"/>
                  <a:gd name="connsiteX98" fmla="*/ 0 w 930033"/>
                  <a:gd name="connsiteY98" fmla="*/ 623813 h 1117011"/>
                  <a:gd name="connsiteX99" fmla="*/ 0 w 930033"/>
                  <a:gd name="connsiteY99" fmla="*/ 514003 h 1117011"/>
                  <a:gd name="connsiteX100" fmla="*/ 14096 w 930033"/>
                  <a:gd name="connsiteY100" fmla="*/ 479996 h 1117011"/>
                  <a:gd name="connsiteX101" fmla="*/ 15799 w 930033"/>
                  <a:gd name="connsiteY101" fmla="*/ 478381 h 1117011"/>
                  <a:gd name="connsiteX102" fmla="*/ 47869 w 930033"/>
                  <a:gd name="connsiteY102" fmla="*/ 465842 h 1117011"/>
                  <a:gd name="connsiteX103" fmla="*/ 77668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134146 w 930033"/>
                  <a:gd name="connsiteY106" fmla="*/ 671879 h 1117011"/>
                  <a:gd name="connsiteX107" fmla="*/ 134146 w 930033"/>
                  <a:gd name="connsiteY107" fmla="*/ 1071795 h 1117011"/>
                  <a:gd name="connsiteX108" fmla="*/ 806766 w 930033"/>
                  <a:gd name="connsiteY108" fmla="*/ 1071795 h 1117011"/>
                  <a:gd name="connsiteX109" fmla="*/ 806766 w 930033"/>
                  <a:gd name="connsiteY109" fmla="*/ 671879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431858 w 930033"/>
                  <a:gd name="connsiteY112" fmla="*/ 339883 h 1117011"/>
                  <a:gd name="connsiteX113" fmla="*/ 431858 w 930033"/>
                  <a:gd name="connsiteY113" fmla="*/ 295046 h 1117011"/>
                  <a:gd name="connsiteX114" fmla="*/ 474902 w 930033"/>
                  <a:gd name="connsiteY114" fmla="*/ 314995 h 1117011"/>
                  <a:gd name="connsiteX115" fmla="*/ 484268 w 930033"/>
                  <a:gd name="connsiteY115" fmla="*/ 313475 h 1117011"/>
                  <a:gd name="connsiteX116" fmla="*/ 530717 w 930033"/>
                  <a:gd name="connsiteY116" fmla="*/ 292482 h 1117011"/>
                  <a:gd name="connsiteX117" fmla="*/ 529109 w 930033"/>
                  <a:gd name="connsiteY117" fmla="*/ 341972 h 1117011"/>
                  <a:gd name="connsiteX118" fmla="*/ 500445 w 930033"/>
                  <a:gd name="connsiteY118" fmla="*/ 331428 h 1117011"/>
                  <a:gd name="connsiteX119" fmla="*/ 498458 w 930033"/>
                  <a:gd name="connsiteY119" fmla="*/ 339123 h 1117011"/>
                  <a:gd name="connsiteX120" fmla="*/ 518325 w 930033"/>
                  <a:gd name="connsiteY120" fmla="*/ 433925 h 1117011"/>
                  <a:gd name="connsiteX121" fmla="*/ 553233 w 930033"/>
                  <a:gd name="connsiteY121" fmla="*/ 309865 h 1117011"/>
                  <a:gd name="connsiteX122" fmla="*/ 533461 w 930033"/>
                  <a:gd name="connsiteY122" fmla="*/ 283078 h 1117011"/>
                  <a:gd name="connsiteX123" fmla="*/ 529488 w 930033"/>
                  <a:gd name="connsiteY123" fmla="*/ 277283 h 1117011"/>
                  <a:gd name="connsiteX124" fmla="*/ 481997 w 930033"/>
                  <a:gd name="connsiteY124" fmla="*/ 291342 h 1117011"/>
                  <a:gd name="connsiteX125" fmla="*/ 429966 w 930033"/>
                  <a:gd name="connsiteY125" fmla="*/ 272628 h 1117011"/>
                  <a:gd name="connsiteX126" fmla="*/ 414830 w 930033"/>
                  <a:gd name="connsiteY126" fmla="*/ 307965 h 1117011"/>
                  <a:gd name="connsiteX127" fmla="*/ 413411 w 930033"/>
                  <a:gd name="connsiteY127" fmla="*/ 309485 h 1117011"/>
                  <a:gd name="connsiteX128" fmla="*/ 450495 w 930033"/>
                  <a:gd name="connsiteY128" fmla="*/ 433925 h 1117011"/>
                  <a:gd name="connsiteX129" fmla="*/ 470361 w 930033"/>
                  <a:gd name="connsiteY129" fmla="*/ 339123 h 1117011"/>
                  <a:gd name="connsiteX130" fmla="*/ 466483 w 930033"/>
                  <a:gd name="connsiteY130" fmla="*/ 326489 h 1117011"/>
                  <a:gd name="connsiteX131" fmla="*/ 431858 w 930033"/>
                  <a:gd name="connsiteY131" fmla="*/ 339883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0" fmla="*/ 583316 w 930033"/>
                  <a:gd name="connsiteY0" fmla="*/ 95970 h 1119602"/>
                  <a:gd name="connsiteX1" fmla="*/ 401586 w 930033"/>
                  <a:gd name="connsiteY1" fmla="*/ 217179 h 1119602"/>
                  <a:gd name="connsiteX2" fmla="*/ 434696 w 930033"/>
                  <a:gd name="connsiteY2" fmla="*/ 260876 h 1119602"/>
                  <a:gd name="connsiteX3" fmla="*/ 481997 w 930033"/>
                  <a:gd name="connsiteY3" fmla="*/ 279969 h 1119602"/>
                  <a:gd name="connsiteX4" fmla="*/ 532042 w 930033"/>
                  <a:gd name="connsiteY4" fmla="*/ 260021 h 1119602"/>
                  <a:gd name="connsiteX5" fmla="*/ 566193 w 930033"/>
                  <a:gd name="connsiteY5" fmla="*/ 213285 h 1119602"/>
                  <a:gd name="connsiteX6" fmla="*/ 594006 w 930033"/>
                  <a:gd name="connsiteY6" fmla="*/ 167309 h 1119602"/>
                  <a:gd name="connsiteX7" fmla="*/ 599872 w 930033"/>
                  <a:gd name="connsiteY7" fmla="*/ 142801 h 1119602"/>
                  <a:gd name="connsiteX8" fmla="*/ 590884 w 930033"/>
                  <a:gd name="connsiteY8" fmla="*/ 138431 h 1119602"/>
                  <a:gd name="connsiteX9" fmla="*/ 587479 w 930033"/>
                  <a:gd name="connsiteY9" fmla="*/ 138431 h 1119602"/>
                  <a:gd name="connsiteX10" fmla="*/ 583600 w 930033"/>
                  <a:gd name="connsiteY10" fmla="*/ 138716 h 1119602"/>
                  <a:gd name="connsiteX11" fmla="*/ 581424 w 930033"/>
                  <a:gd name="connsiteY11" fmla="*/ 138621 h 1119602"/>
                  <a:gd name="connsiteX12" fmla="*/ 573761 w 930033"/>
                  <a:gd name="connsiteY12" fmla="*/ 138241 h 1119602"/>
                  <a:gd name="connsiteX13" fmla="*/ 583316 w 930033"/>
                  <a:gd name="connsiteY13" fmla="*/ 95970 h 1119602"/>
                  <a:gd name="connsiteX14" fmla="*/ 469605 w 930033"/>
                  <a:gd name="connsiteY14" fmla="*/ 797865 h 1119602"/>
                  <a:gd name="connsiteX15" fmla="*/ 536488 w 930033"/>
                  <a:gd name="connsiteY15" fmla="*/ 865024 h 1119602"/>
                  <a:gd name="connsiteX16" fmla="*/ 469605 w 930033"/>
                  <a:gd name="connsiteY16" fmla="*/ 932183 h 1119602"/>
                  <a:gd name="connsiteX17" fmla="*/ 402721 w 930033"/>
                  <a:gd name="connsiteY17" fmla="*/ 865024 h 1119602"/>
                  <a:gd name="connsiteX18" fmla="*/ 469605 w 930033"/>
                  <a:gd name="connsiteY18" fmla="*/ 797865 h 1119602"/>
                  <a:gd name="connsiteX19" fmla="*/ 469605 w 930033"/>
                  <a:gd name="connsiteY19" fmla="*/ 797865 h 1119602"/>
                  <a:gd name="connsiteX20" fmla="*/ 103778 w 930033"/>
                  <a:gd name="connsiteY20" fmla="*/ 513744 h 1119602"/>
                  <a:gd name="connsiteX21" fmla="*/ 100184 w 930033"/>
                  <a:gd name="connsiteY21" fmla="*/ 514029 h 1119602"/>
                  <a:gd name="connsiteX22" fmla="*/ 96589 w 930033"/>
                  <a:gd name="connsiteY22" fmla="*/ 513744 h 1119602"/>
                  <a:gd name="connsiteX23" fmla="*/ 47869 w 930033"/>
                  <a:gd name="connsiteY23" fmla="*/ 513744 h 1119602"/>
                  <a:gd name="connsiteX24" fmla="*/ 46260 w 930033"/>
                  <a:gd name="connsiteY24" fmla="*/ 514219 h 1119602"/>
                  <a:gd name="connsiteX25" fmla="*/ 45882 w 930033"/>
                  <a:gd name="connsiteY25" fmla="*/ 514599 h 1119602"/>
                  <a:gd name="connsiteX26" fmla="*/ 45031 w 930033"/>
                  <a:gd name="connsiteY26" fmla="*/ 516594 h 1119602"/>
                  <a:gd name="connsiteX27" fmla="*/ 45031 w 930033"/>
                  <a:gd name="connsiteY27" fmla="*/ 626404 h 1119602"/>
                  <a:gd name="connsiteX28" fmla="*/ 45504 w 930033"/>
                  <a:gd name="connsiteY28" fmla="*/ 628019 h 1119602"/>
                  <a:gd name="connsiteX29" fmla="*/ 45882 w 930033"/>
                  <a:gd name="connsiteY29" fmla="*/ 628399 h 1119602"/>
                  <a:gd name="connsiteX30" fmla="*/ 47869 w 930033"/>
                  <a:gd name="connsiteY30" fmla="*/ 629254 h 1119602"/>
                  <a:gd name="connsiteX31" fmla="*/ 108509 w 930033"/>
                  <a:gd name="connsiteY31" fmla="*/ 629254 h 1119602"/>
                  <a:gd name="connsiteX32" fmla="*/ 111630 w 930033"/>
                  <a:gd name="connsiteY32" fmla="*/ 629064 h 1119602"/>
                  <a:gd name="connsiteX33" fmla="*/ 114752 w 930033"/>
                  <a:gd name="connsiteY33" fmla="*/ 629254 h 1119602"/>
                  <a:gd name="connsiteX34" fmla="*/ 826349 w 930033"/>
                  <a:gd name="connsiteY34" fmla="*/ 629254 h 1119602"/>
                  <a:gd name="connsiteX35" fmla="*/ 829471 w 930033"/>
                  <a:gd name="connsiteY35" fmla="*/ 629064 h 1119602"/>
                  <a:gd name="connsiteX36" fmla="*/ 832498 w 930033"/>
                  <a:gd name="connsiteY36" fmla="*/ 629254 h 1119602"/>
                  <a:gd name="connsiteX37" fmla="*/ 881975 w 930033"/>
                  <a:gd name="connsiteY37" fmla="*/ 629254 h 1119602"/>
                  <a:gd name="connsiteX38" fmla="*/ 883962 w 930033"/>
                  <a:gd name="connsiteY38" fmla="*/ 628494 h 1119602"/>
                  <a:gd name="connsiteX39" fmla="*/ 884718 w 930033"/>
                  <a:gd name="connsiteY39" fmla="*/ 626499 h 1119602"/>
                  <a:gd name="connsiteX40" fmla="*/ 884718 w 930033"/>
                  <a:gd name="connsiteY40" fmla="*/ 516594 h 1119602"/>
                  <a:gd name="connsiteX41" fmla="*/ 883867 w 930033"/>
                  <a:gd name="connsiteY41" fmla="*/ 514599 h 1119602"/>
                  <a:gd name="connsiteX42" fmla="*/ 881880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103778 w 930033"/>
                  <a:gd name="connsiteY45" fmla="*/ 513744 h 1119602"/>
                  <a:gd name="connsiteX46" fmla="*/ 77668 w 930033"/>
                  <a:gd name="connsiteY46" fmla="*/ 468433 h 1119602"/>
                  <a:gd name="connsiteX47" fmla="*/ 77668 w 930033"/>
                  <a:gd name="connsiteY47" fmla="*/ 292508 h 1119602"/>
                  <a:gd name="connsiteX48" fmla="*/ 83439 w 930033"/>
                  <a:gd name="connsiteY48" fmla="*/ 277309 h 1119602"/>
                  <a:gd name="connsiteX49" fmla="*/ 147768 w 930033"/>
                  <a:gd name="connsiteY49" fmla="*/ 196091 h 1119602"/>
                  <a:gd name="connsiteX50" fmla="*/ 136984 w 930033"/>
                  <a:gd name="connsiteY50" fmla="*/ 158854 h 1119602"/>
                  <a:gd name="connsiteX51" fmla="*/ 206043 w 930033"/>
                  <a:gd name="connsiteY51" fmla="*/ 89510 h 1119602"/>
                  <a:gd name="connsiteX52" fmla="*/ 275103 w 930033"/>
                  <a:gd name="connsiteY52" fmla="*/ 158854 h 1119602"/>
                  <a:gd name="connsiteX53" fmla="*/ 206043 w 930033"/>
                  <a:gd name="connsiteY53" fmla="*/ 228198 h 1119602"/>
                  <a:gd name="connsiteX54" fmla="*/ 183055 w 930033"/>
                  <a:gd name="connsiteY54" fmla="*/ 224209 h 1119602"/>
                  <a:gd name="connsiteX55" fmla="*/ 122793 w 930033"/>
                  <a:gd name="connsiteY55" fmla="*/ 300297 h 1119602"/>
                  <a:gd name="connsiteX56" fmla="*/ 122793 w 930033"/>
                  <a:gd name="connsiteY56" fmla="*/ 468433 h 1119602"/>
                  <a:gd name="connsiteX57" fmla="*/ 218625 w 930033"/>
                  <a:gd name="connsiteY57" fmla="*/ 468433 h 1119602"/>
                  <a:gd name="connsiteX58" fmla="*/ 217206 w 930033"/>
                  <a:gd name="connsiteY58" fmla="*/ 461024 h 1119602"/>
                  <a:gd name="connsiteX59" fmla="*/ 280211 w 930033"/>
                  <a:gd name="connsiteY59" fmla="*/ 338104 h 1119602"/>
                  <a:gd name="connsiteX60" fmla="*/ 405464 w 930033"/>
                  <a:gd name="connsiteY60" fmla="*/ 298397 h 1119602"/>
                  <a:gd name="connsiteX61" fmla="*/ 418141 w 930033"/>
                  <a:gd name="connsiteY61" fmla="*/ 265055 h 1119602"/>
                  <a:gd name="connsiteX62" fmla="*/ 418425 w 930033"/>
                  <a:gd name="connsiteY62" fmla="*/ 264105 h 1119602"/>
                  <a:gd name="connsiteX63" fmla="*/ 578870 w 930033"/>
                  <a:gd name="connsiteY63" fmla="*/ 3353 h 1119602"/>
                  <a:gd name="connsiteX64" fmla="*/ 600534 w 930033"/>
                  <a:gd name="connsiteY64" fmla="*/ 125607 h 1119602"/>
                  <a:gd name="connsiteX65" fmla="*/ 600534 w 930033"/>
                  <a:gd name="connsiteY65" fmla="*/ 125607 h 1119602"/>
                  <a:gd name="connsiteX66" fmla="*/ 613589 w 930033"/>
                  <a:gd name="connsiteY66" fmla="*/ 139096 h 1119602"/>
                  <a:gd name="connsiteX67" fmla="*/ 606872 w 930033"/>
                  <a:gd name="connsiteY67" fmla="*/ 172913 h 1119602"/>
                  <a:gd name="connsiteX68" fmla="*/ 606872 w 930033"/>
                  <a:gd name="connsiteY68" fmla="*/ 172913 h 1119602"/>
                  <a:gd name="connsiteX69" fmla="*/ 606494 w 930033"/>
                  <a:gd name="connsiteY69" fmla="*/ 173673 h 1119602"/>
                  <a:gd name="connsiteX70" fmla="*/ 578397 w 930033"/>
                  <a:gd name="connsiteY70" fmla="*/ 220219 h 1119602"/>
                  <a:gd name="connsiteX71" fmla="*/ 541881 w 930033"/>
                  <a:gd name="connsiteY71" fmla="*/ 269900 h 1119602"/>
                  <a:gd name="connsiteX72" fmla="*/ 541124 w 930033"/>
                  <a:gd name="connsiteY72" fmla="*/ 270565 h 1119602"/>
                  <a:gd name="connsiteX73" fmla="*/ 545665 w 930033"/>
                  <a:gd name="connsiteY73" fmla="*/ 277214 h 1119602"/>
                  <a:gd name="connsiteX74" fmla="*/ 561274 w 930033"/>
                  <a:gd name="connsiteY74" fmla="*/ 298967 h 1119602"/>
                  <a:gd name="connsiteX75" fmla="*/ 685297 w 930033"/>
                  <a:gd name="connsiteY75" fmla="*/ 337914 h 1119602"/>
                  <a:gd name="connsiteX76" fmla="*/ 740450 w 930033"/>
                  <a:gd name="connsiteY76" fmla="*/ 460834 h 1119602"/>
                  <a:gd name="connsiteX77" fmla="*/ 739031 w 930033"/>
                  <a:gd name="connsiteY77" fmla="*/ 468243 h 1119602"/>
                  <a:gd name="connsiteX78" fmla="*/ 882069 w 930033"/>
                  <a:gd name="connsiteY78" fmla="*/ 468243 h 1119602"/>
                  <a:gd name="connsiteX79" fmla="*/ 915937 w 930033"/>
                  <a:gd name="connsiteY79" fmla="*/ 482397 h 1119602"/>
                  <a:gd name="connsiteX80" fmla="*/ 930033 w 930033"/>
                  <a:gd name="connsiteY80" fmla="*/ 516404 h 1119602"/>
                  <a:gd name="connsiteX81" fmla="*/ 930033 w 930033"/>
                  <a:gd name="connsiteY81" fmla="*/ 626214 h 1119602"/>
                  <a:gd name="connsiteX82" fmla="*/ 915937 w 930033"/>
                  <a:gd name="connsiteY82" fmla="*/ 660126 h 1119602"/>
                  <a:gd name="connsiteX83" fmla="*/ 915842 w 930033"/>
                  <a:gd name="connsiteY83" fmla="*/ 660221 h 1119602"/>
                  <a:gd name="connsiteX84" fmla="*/ 882069 w 930033"/>
                  <a:gd name="connsiteY84" fmla="*/ 674375 h 1119602"/>
                  <a:gd name="connsiteX85" fmla="*/ 851986 w 930033"/>
                  <a:gd name="connsiteY85" fmla="*/ 674375 h 1119602"/>
                  <a:gd name="connsiteX86" fmla="*/ 851986 w 930033"/>
                  <a:gd name="connsiteY86" fmla="*/ 1083125 h 1119602"/>
                  <a:gd name="connsiteX87" fmla="*/ 841296 w 930033"/>
                  <a:gd name="connsiteY87" fmla="*/ 1108868 h 1119602"/>
                  <a:gd name="connsiteX88" fmla="*/ 815659 w 930033"/>
                  <a:gd name="connsiteY88" fmla="*/ 1119602 h 1119602"/>
                  <a:gd name="connsiteX89" fmla="*/ 125632 w 930033"/>
                  <a:gd name="connsiteY89" fmla="*/ 1119602 h 1119602"/>
                  <a:gd name="connsiteX90" fmla="*/ 99900 w 930033"/>
                  <a:gd name="connsiteY90" fmla="*/ 1108868 h 1119602"/>
                  <a:gd name="connsiteX91" fmla="*/ 98197 w 930033"/>
                  <a:gd name="connsiteY91" fmla="*/ 1106873 h 1119602"/>
                  <a:gd name="connsiteX92" fmla="*/ 89210 w 930033"/>
                  <a:gd name="connsiteY92" fmla="*/ 1082935 h 1119602"/>
                  <a:gd name="connsiteX93" fmla="*/ 89210 w 930033"/>
                  <a:gd name="connsiteY93" fmla="*/ 674375 h 1119602"/>
                  <a:gd name="connsiteX94" fmla="*/ 47869 w 930033"/>
                  <a:gd name="connsiteY94" fmla="*/ 674375 h 1119602"/>
                  <a:gd name="connsiteX95" fmla="*/ 14001 w 930033"/>
                  <a:gd name="connsiteY95" fmla="*/ 660221 h 1119602"/>
                  <a:gd name="connsiteX96" fmla="*/ 12487 w 930033"/>
                  <a:gd name="connsiteY96" fmla="*/ 658512 h 1119602"/>
                  <a:gd name="connsiteX97" fmla="*/ 0 w 930033"/>
                  <a:gd name="connsiteY97" fmla="*/ 626404 h 1119602"/>
                  <a:gd name="connsiteX98" fmla="*/ 0 w 930033"/>
                  <a:gd name="connsiteY98" fmla="*/ 516594 h 1119602"/>
                  <a:gd name="connsiteX99" fmla="*/ 14096 w 930033"/>
                  <a:gd name="connsiteY99" fmla="*/ 482587 h 1119602"/>
                  <a:gd name="connsiteX100" fmla="*/ 15799 w 930033"/>
                  <a:gd name="connsiteY100" fmla="*/ 480972 h 1119602"/>
                  <a:gd name="connsiteX101" fmla="*/ 47869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77668 w 930033"/>
                  <a:gd name="connsiteY104" fmla="*/ 468433 h 1119602"/>
                  <a:gd name="connsiteX105" fmla="*/ 134146 w 930033"/>
                  <a:gd name="connsiteY105" fmla="*/ 674470 h 1119602"/>
                  <a:gd name="connsiteX106" fmla="*/ 134146 w 930033"/>
                  <a:gd name="connsiteY106" fmla="*/ 1074386 h 1119602"/>
                  <a:gd name="connsiteX107" fmla="*/ 806766 w 930033"/>
                  <a:gd name="connsiteY107" fmla="*/ 1074386 h 1119602"/>
                  <a:gd name="connsiteX108" fmla="*/ 80676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134146 w 930033"/>
                  <a:gd name="connsiteY110" fmla="*/ 674470 h 1119602"/>
                  <a:gd name="connsiteX111" fmla="*/ 431858 w 930033"/>
                  <a:gd name="connsiteY111" fmla="*/ 342474 h 1119602"/>
                  <a:gd name="connsiteX112" fmla="*/ 431858 w 930033"/>
                  <a:gd name="connsiteY112" fmla="*/ 297637 h 1119602"/>
                  <a:gd name="connsiteX113" fmla="*/ 474902 w 930033"/>
                  <a:gd name="connsiteY113" fmla="*/ 317586 h 1119602"/>
                  <a:gd name="connsiteX114" fmla="*/ 484268 w 930033"/>
                  <a:gd name="connsiteY114" fmla="*/ 316066 h 1119602"/>
                  <a:gd name="connsiteX115" fmla="*/ 530717 w 930033"/>
                  <a:gd name="connsiteY115" fmla="*/ 295073 h 1119602"/>
                  <a:gd name="connsiteX116" fmla="*/ 529109 w 930033"/>
                  <a:gd name="connsiteY116" fmla="*/ 344563 h 1119602"/>
                  <a:gd name="connsiteX117" fmla="*/ 500445 w 930033"/>
                  <a:gd name="connsiteY117" fmla="*/ 334019 h 1119602"/>
                  <a:gd name="connsiteX118" fmla="*/ 498458 w 930033"/>
                  <a:gd name="connsiteY118" fmla="*/ 341714 h 1119602"/>
                  <a:gd name="connsiteX119" fmla="*/ 518325 w 930033"/>
                  <a:gd name="connsiteY119" fmla="*/ 436516 h 1119602"/>
                  <a:gd name="connsiteX120" fmla="*/ 553233 w 930033"/>
                  <a:gd name="connsiteY120" fmla="*/ 312456 h 1119602"/>
                  <a:gd name="connsiteX121" fmla="*/ 533461 w 930033"/>
                  <a:gd name="connsiteY121" fmla="*/ 285669 h 1119602"/>
                  <a:gd name="connsiteX122" fmla="*/ 529488 w 930033"/>
                  <a:gd name="connsiteY122" fmla="*/ 279874 h 1119602"/>
                  <a:gd name="connsiteX123" fmla="*/ 481997 w 930033"/>
                  <a:gd name="connsiteY123" fmla="*/ 293933 h 1119602"/>
                  <a:gd name="connsiteX124" fmla="*/ 429966 w 930033"/>
                  <a:gd name="connsiteY124" fmla="*/ 275219 h 1119602"/>
                  <a:gd name="connsiteX125" fmla="*/ 414830 w 930033"/>
                  <a:gd name="connsiteY125" fmla="*/ 310556 h 1119602"/>
                  <a:gd name="connsiteX126" fmla="*/ 413411 w 930033"/>
                  <a:gd name="connsiteY126" fmla="*/ 312076 h 1119602"/>
                  <a:gd name="connsiteX127" fmla="*/ 450495 w 930033"/>
                  <a:gd name="connsiteY127" fmla="*/ 436516 h 1119602"/>
                  <a:gd name="connsiteX128" fmla="*/ 470361 w 930033"/>
                  <a:gd name="connsiteY128" fmla="*/ 341714 h 1119602"/>
                  <a:gd name="connsiteX129" fmla="*/ 466483 w 930033"/>
                  <a:gd name="connsiteY129" fmla="*/ 329080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132" fmla="*/ 431858 w 930033"/>
                  <a:gd name="connsiteY132" fmla="*/ 342474 h 1119602"/>
                  <a:gd name="connsiteX0" fmla="*/ 583316 w 930033"/>
                  <a:gd name="connsiteY0" fmla="*/ 95970 h 1119602"/>
                  <a:gd name="connsiteX1" fmla="*/ 434696 w 930033"/>
                  <a:gd name="connsiteY1" fmla="*/ 260876 h 1119602"/>
                  <a:gd name="connsiteX2" fmla="*/ 481997 w 930033"/>
                  <a:gd name="connsiteY2" fmla="*/ 279969 h 1119602"/>
                  <a:gd name="connsiteX3" fmla="*/ 532042 w 930033"/>
                  <a:gd name="connsiteY3" fmla="*/ 260021 h 1119602"/>
                  <a:gd name="connsiteX4" fmla="*/ 566193 w 930033"/>
                  <a:gd name="connsiteY4" fmla="*/ 213285 h 1119602"/>
                  <a:gd name="connsiteX5" fmla="*/ 594006 w 930033"/>
                  <a:gd name="connsiteY5" fmla="*/ 167309 h 1119602"/>
                  <a:gd name="connsiteX6" fmla="*/ 599872 w 930033"/>
                  <a:gd name="connsiteY6" fmla="*/ 142801 h 1119602"/>
                  <a:gd name="connsiteX7" fmla="*/ 590884 w 930033"/>
                  <a:gd name="connsiteY7" fmla="*/ 138431 h 1119602"/>
                  <a:gd name="connsiteX8" fmla="*/ 587479 w 930033"/>
                  <a:gd name="connsiteY8" fmla="*/ 138431 h 1119602"/>
                  <a:gd name="connsiteX9" fmla="*/ 583600 w 930033"/>
                  <a:gd name="connsiteY9" fmla="*/ 138716 h 1119602"/>
                  <a:gd name="connsiteX10" fmla="*/ 581424 w 930033"/>
                  <a:gd name="connsiteY10" fmla="*/ 138621 h 1119602"/>
                  <a:gd name="connsiteX11" fmla="*/ 573761 w 930033"/>
                  <a:gd name="connsiteY11" fmla="*/ 138241 h 1119602"/>
                  <a:gd name="connsiteX12" fmla="*/ 583316 w 930033"/>
                  <a:gd name="connsiteY12" fmla="*/ 95970 h 1119602"/>
                  <a:gd name="connsiteX13" fmla="*/ 469605 w 930033"/>
                  <a:gd name="connsiteY13" fmla="*/ 797865 h 1119602"/>
                  <a:gd name="connsiteX14" fmla="*/ 536488 w 930033"/>
                  <a:gd name="connsiteY14" fmla="*/ 865024 h 1119602"/>
                  <a:gd name="connsiteX15" fmla="*/ 469605 w 930033"/>
                  <a:gd name="connsiteY15" fmla="*/ 932183 h 1119602"/>
                  <a:gd name="connsiteX16" fmla="*/ 402721 w 930033"/>
                  <a:gd name="connsiteY16" fmla="*/ 865024 h 1119602"/>
                  <a:gd name="connsiteX17" fmla="*/ 469605 w 930033"/>
                  <a:gd name="connsiteY17" fmla="*/ 797865 h 1119602"/>
                  <a:gd name="connsiteX18" fmla="*/ 469605 w 930033"/>
                  <a:gd name="connsiteY18" fmla="*/ 797865 h 1119602"/>
                  <a:gd name="connsiteX19" fmla="*/ 103778 w 930033"/>
                  <a:gd name="connsiteY19" fmla="*/ 513744 h 1119602"/>
                  <a:gd name="connsiteX20" fmla="*/ 100184 w 930033"/>
                  <a:gd name="connsiteY20" fmla="*/ 514029 h 1119602"/>
                  <a:gd name="connsiteX21" fmla="*/ 96589 w 930033"/>
                  <a:gd name="connsiteY21" fmla="*/ 513744 h 1119602"/>
                  <a:gd name="connsiteX22" fmla="*/ 47869 w 930033"/>
                  <a:gd name="connsiteY22" fmla="*/ 513744 h 1119602"/>
                  <a:gd name="connsiteX23" fmla="*/ 46260 w 930033"/>
                  <a:gd name="connsiteY23" fmla="*/ 514219 h 1119602"/>
                  <a:gd name="connsiteX24" fmla="*/ 45882 w 930033"/>
                  <a:gd name="connsiteY24" fmla="*/ 514599 h 1119602"/>
                  <a:gd name="connsiteX25" fmla="*/ 45031 w 930033"/>
                  <a:gd name="connsiteY25" fmla="*/ 516594 h 1119602"/>
                  <a:gd name="connsiteX26" fmla="*/ 45031 w 930033"/>
                  <a:gd name="connsiteY26" fmla="*/ 626404 h 1119602"/>
                  <a:gd name="connsiteX27" fmla="*/ 45504 w 930033"/>
                  <a:gd name="connsiteY27" fmla="*/ 628019 h 1119602"/>
                  <a:gd name="connsiteX28" fmla="*/ 45882 w 930033"/>
                  <a:gd name="connsiteY28" fmla="*/ 628399 h 1119602"/>
                  <a:gd name="connsiteX29" fmla="*/ 47869 w 930033"/>
                  <a:gd name="connsiteY29" fmla="*/ 629254 h 1119602"/>
                  <a:gd name="connsiteX30" fmla="*/ 108509 w 930033"/>
                  <a:gd name="connsiteY30" fmla="*/ 629254 h 1119602"/>
                  <a:gd name="connsiteX31" fmla="*/ 111630 w 930033"/>
                  <a:gd name="connsiteY31" fmla="*/ 629064 h 1119602"/>
                  <a:gd name="connsiteX32" fmla="*/ 114752 w 930033"/>
                  <a:gd name="connsiteY32" fmla="*/ 629254 h 1119602"/>
                  <a:gd name="connsiteX33" fmla="*/ 826349 w 930033"/>
                  <a:gd name="connsiteY33" fmla="*/ 629254 h 1119602"/>
                  <a:gd name="connsiteX34" fmla="*/ 829471 w 930033"/>
                  <a:gd name="connsiteY34" fmla="*/ 629064 h 1119602"/>
                  <a:gd name="connsiteX35" fmla="*/ 832498 w 930033"/>
                  <a:gd name="connsiteY35" fmla="*/ 629254 h 1119602"/>
                  <a:gd name="connsiteX36" fmla="*/ 881975 w 930033"/>
                  <a:gd name="connsiteY36" fmla="*/ 629254 h 1119602"/>
                  <a:gd name="connsiteX37" fmla="*/ 883962 w 930033"/>
                  <a:gd name="connsiteY37" fmla="*/ 628494 h 1119602"/>
                  <a:gd name="connsiteX38" fmla="*/ 884718 w 930033"/>
                  <a:gd name="connsiteY38" fmla="*/ 626499 h 1119602"/>
                  <a:gd name="connsiteX39" fmla="*/ 884718 w 930033"/>
                  <a:gd name="connsiteY39" fmla="*/ 516594 h 1119602"/>
                  <a:gd name="connsiteX40" fmla="*/ 883867 w 930033"/>
                  <a:gd name="connsiteY40" fmla="*/ 514599 h 1119602"/>
                  <a:gd name="connsiteX41" fmla="*/ 881880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77668 w 930033"/>
                  <a:gd name="connsiteY45" fmla="*/ 468433 h 1119602"/>
                  <a:gd name="connsiteX46" fmla="*/ 77668 w 930033"/>
                  <a:gd name="connsiteY46" fmla="*/ 292508 h 1119602"/>
                  <a:gd name="connsiteX47" fmla="*/ 83439 w 930033"/>
                  <a:gd name="connsiteY47" fmla="*/ 277309 h 1119602"/>
                  <a:gd name="connsiteX48" fmla="*/ 147768 w 930033"/>
                  <a:gd name="connsiteY48" fmla="*/ 196091 h 1119602"/>
                  <a:gd name="connsiteX49" fmla="*/ 136984 w 930033"/>
                  <a:gd name="connsiteY49" fmla="*/ 158854 h 1119602"/>
                  <a:gd name="connsiteX50" fmla="*/ 206043 w 930033"/>
                  <a:gd name="connsiteY50" fmla="*/ 89510 h 1119602"/>
                  <a:gd name="connsiteX51" fmla="*/ 275103 w 930033"/>
                  <a:gd name="connsiteY51" fmla="*/ 158854 h 1119602"/>
                  <a:gd name="connsiteX52" fmla="*/ 206043 w 930033"/>
                  <a:gd name="connsiteY52" fmla="*/ 228198 h 1119602"/>
                  <a:gd name="connsiteX53" fmla="*/ 183055 w 930033"/>
                  <a:gd name="connsiteY53" fmla="*/ 224209 h 1119602"/>
                  <a:gd name="connsiteX54" fmla="*/ 122793 w 930033"/>
                  <a:gd name="connsiteY54" fmla="*/ 300297 h 1119602"/>
                  <a:gd name="connsiteX55" fmla="*/ 122793 w 930033"/>
                  <a:gd name="connsiteY55" fmla="*/ 468433 h 1119602"/>
                  <a:gd name="connsiteX56" fmla="*/ 218625 w 930033"/>
                  <a:gd name="connsiteY56" fmla="*/ 468433 h 1119602"/>
                  <a:gd name="connsiteX57" fmla="*/ 217206 w 930033"/>
                  <a:gd name="connsiteY57" fmla="*/ 461024 h 1119602"/>
                  <a:gd name="connsiteX58" fmla="*/ 280211 w 930033"/>
                  <a:gd name="connsiteY58" fmla="*/ 338104 h 1119602"/>
                  <a:gd name="connsiteX59" fmla="*/ 405464 w 930033"/>
                  <a:gd name="connsiteY59" fmla="*/ 298397 h 1119602"/>
                  <a:gd name="connsiteX60" fmla="*/ 418141 w 930033"/>
                  <a:gd name="connsiteY60" fmla="*/ 265055 h 1119602"/>
                  <a:gd name="connsiteX61" fmla="*/ 418425 w 930033"/>
                  <a:gd name="connsiteY61" fmla="*/ 264105 h 1119602"/>
                  <a:gd name="connsiteX62" fmla="*/ 578870 w 930033"/>
                  <a:gd name="connsiteY62" fmla="*/ 3353 h 1119602"/>
                  <a:gd name="connsiteX63" fmla="*/ 600534 w 930033"/>
                  <a:gd name="connsiteY63" fmla="*/ 125607 h 1119602"/>
                  <a:gd name="connsiteX64" fmla="*/ 600534 w 930033"/>
                  <a:gd name="connsiteY64" fmla="*/ 125607 h 1119602"/>
                  <a:gd name="connsiteX65" fmla="*/ 613589 w 930033"/>
                  <a:gd name="connsiteY65" fmla="*/ 139096 h 1119602"/>
                  <a:gd name="connsiteX66" fmla="*/ 606872 w 930033"/>
                  <a:gd name="connsiteY66" fmla="*/ 172913 h 1119602"/>
                  <a:gd name="connsiteX67" fmla="*/ 606872 w 930033"/>
                  <a:gd name="connsiteY67" fmla="*/ 172913 h 1119602"/>
                  <a:gd name="connsiteX68" fmla="*/ 606494 w 930033"/>
                  <a:gd name="connsiteY68" fmla="*/ 173673 h 1119602"/>
                  <a:gd name="connsiteX69" fmla="*/ 578397 w 930033"/>
                  <a:gd name="connsiteY69" fmla="*/ 220219 h 1119602"/>
                  <a:gd name="connsiteX70" fmla="*/ 541881 w 930033"/>
                  <a:gd name="connsiteY70" fmla="*/ 269900 h 1119602"/>
                  <a:gd name="connsiteX71" fmla="*/ 541124 w 930033"/>
                  <a:gd name="connsiteY71" fmla="*/ 270565 h 1119602"/>
                  <a:gd name="connsiteX72" fmla="*/ 545665 w 930033"/>
                  <a:gd name="connsiteY72" fmla="*/ 277214 h 1119602"/>
                  <a:gd name="connsiteX73" fmla="*/ 561274 w 930033"/>
                  <a:gd name="connsiteY73" fmla="*/ 298967 h 1119602"/>
                  <a:gd name="connsiteX74" fmla="*/ 685297 w 930033"/>
                  <a:gd name="connsiteY74" fmla="*/ 337914 h 1119602"/>
                  <a:gd name="connsiteX75" fmla="*/ 740450 w 930033"/>
                  <a:gd name="connsiteY75" fmla="*/ 460834 h 1119602"/>
                  <a:gd name="connsiteX76" fmla="*/ 739031 w 930033"/>
                  <a:gd name="connsiteY76" fmla="*/ 468243 h 1119602"/>
                  <a:gd name="connsiteX77" fmla="*/ 882069 w 930033"/>
                  <a:gd name="connsiteY77" fmla="*/ 468243 h 1119602"/>
                  <a:gd name="connsiteX78" fmla="*/ 915937 w 930033"/>
                  <a:gd name="connsiteY78" fmla="*/ 482397 h 1119602"/>
                  <a:gd name="connsiteX79" fmla="*/ 930033 w 930033"/>
                  <a:gd name="connsiteY79" fmla="*/ 516404 h 1119602"/>
                  <a:gd name="connsiteX80" fmla="*/ 930033 w 930033"/>
                  <a:gd name="connsiteY80" fmla="*/ 626214 h 1119602"/>
                  <a:gd name="connsiteX81" fmla="*/ 915937 w 930033"/>
                  <a:gd name="connsiteY81" fmla="*/ 660126 h 1119602"/>
                  <a:gd name="connsiteX82" fmla="*/ 915842 w 930033"/>
                  <a:gd name="connsiteY82" fmla="*/ 660221 h 1119602"/>
                  <a:gd name="connsiteX83" fmla="*/ 882069 w 930033"/>
                  <a:gd name="connsiteY83" fmla="*/ 674375 h 1119602"/>
                  <a:gd name="connsiteX84" fmla="*/ 851986 w 930033"/>
                  <a:gd name="connsiteY84" fmla="*/ 674375 h 1119602"/>
                  <a:gd name="connsiteX85" fmla="*/ 851986 w 930033"/>
                  <a:gd name="connsiteY85" fmla="*/ 1083125 h 1119602"/>
                  <a:gd name="connsiteX86" fmla="*/ 841296 w 930033"/>
                  <a:gd name="connsiteY86" fmla="*/ 1108868 h 1119602"/>
                  <a:gd name="connsiteX87" fmla="*/ 815659 w 930033"/>
                  <a:gd name="connsiteY87" fmla="*/ 1119602 h 1119602"/>
                  <a:gd name="connsiteX88" fmla="*/ 125632 w 930033"/>
                  <a:gd name="connsiteY88" fmla="*/ 1119602 h 1119602"/>
                  <a:gd name="connsiteX89" fmla="*/ 99900 w 930033"/>
                  <a:gd name="connsiteY89" fmla="*/ 1108868 h 1119602"/>
                  <a:gd name="connsiteX90" fmla="*/ 98197 w 930033"/>
                  <a:gd name="connsiteY90" fmla="*/ 1106873 h 1119602"/>
                  <a:gd name="connsiteX91" fmla="*/ 89210 w 930033"/>
                  <a:gd name="connsiteY91" fmla="*/ 1082935 h 1119602"/>
                  <a:gd name="connsiteX92" fmla="*/ 89210 w 930033"/>
                  <a:gd name="connsiteY92" fmla="*/ 674375 h 1119602"/>
                  <a:gd name="connsiteX93" fmla="*/ 47869 w 930033"/>
                  <a:gd name="connsiteY93" fmla="*/ 674375 h 1119602"/>
                  <a:gd name="connsiteX94" fmla="*/ 14001 w 930033"/>
                  <a:gd name="connsiteY94" fmla="*/ 660221 h 1119602"/>
                  <a:gd name="connsiteX95" fmla="*/ 12487 w 930033"/>
                  <a:gd name="connsiteY95" fmla="*/ 658512 h 1119602"/>
                  <a:gd name="connsiteX96" fmla="*/ 0 w 930033"/>
                  <a:gd name="connsiteY96" fmla="*/ 626404 h 1119602"/>
                  <a:gd name="connsiteX97" fmla="*/ 0 w 930033"/>
                  <a:gd name="connsiteY97" fmla="*/ 516594 h 1119602"/>
                  <a:gd name="connsiteX98" fmla="*/ 14096 w 930033"/>
                  <a:gd name="connsiteY98" fmla="*/ 482587 h 1119602"/>
                  <a:gd name="connsiteX99" fmla="*/ 15799 w 930033"/>
                  <a:gd name="connsiteY99" fmla="*/ 480972 h 1119602"/>
                  <a:gd name="connsiteX100" fmla="*/ 47869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134146 w 930033"/>
                  <a:gd name="connsiteY104" fmla="*/ 674470 h 1119602"/>
                  <a:gd name="connsiteX105" fmla="*/ 134146 w 930033"/>
                  <a:gd name="connsiteY105" fmla="*/ 1074386 h 1119602"/>
                  <a:gd name="connsiteX106" fmla="*/ 806766 w 930033"/>
                  <a:gd name="connsiteY106" fmla="*/ 1074386 h 1119602"/>
                  <a:gd name="connsiteX107" fmla="*/ 80676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431858 w 930033"/>
                  <a:gd name="connsiteY110" fmla="*/ 342474 h 1119602"/>
                  <a:gd name="connsiteX111" fmla="*/ 431858 w 930033"/>
                  <a:gd name="connsiteY111" fmla="*/ 297637 h 1119602"/>
                  <a:gd name="connsiteX112" fmla="*/ 474902 w 930033"/>
                  <a:gd name="connsiteY112" fmla="*/ 317586 h 1119602"/>
                  <a:gd name="connsiteX113" fmla="*/ 484268 w 930033"/>
                  <a:gd name="connsiteY113" fmla="*/ 316066 h 1119602"/>
                  <a:gd name="connsiteX114" fmla="*/ 530717 w 930033"/>
                  <a:gd name="connsiteY114" fmla="*/ 295073 h 1119602"/>
                  <a:gd name="connsiteX115" fmla="*/ 529109 w 930033"/>
                  <a:gd name="connsiteY115" fmla="*/ 344563 h 1119602"/>
                  <a:gd name="connsiteX116" fmla="*/ 500445 w 930033"/>
                  <a:gd name="connsiteY116" fmla="*/ 334019 h 1119602"/>
                  <a:gd name="connsiteX117" fmla="*/ 498458 w 930033"/>
                  <a:gd name="connsiteY117" fmla="*/ 341714 h 1119602"/>
                  <a:gd name="connsiteX118" fmla="*/ 518325 w 930033"/>
                  <a:gd name="connsiteY118" fmla="*/ 436516 h 1119602"/>
                  <a:gd name="connsiteX119" fmla="*/ 553233 w 930033"/>
                  <a:gd name="connsiteY119" fmla="*/ 312456 h 1119602"/>
                  <a:gd name="connsiteX120" fmla="*/ 533461 w 930033"/>
                  <a:gd name="connsiteY120" fmla="*/ 285669 h 1119602"/>
                  <a:gd name="connsiteX121" fmla="*/ 529488 w 930033"/>
                  <a:gd name="connsiteY121" fmla="*/ 279874 h 1119602"/>
                  <a:gd name="connsiteX122" fmla="*/ 481997 w 930033"/>
                  <a:gd name="connsiteY122" fmla="*/ 293933 h 1119602"/>
                  <a:gd name="connsiteX123" fmla="*/ 429966 w 930033"/>
                  <a:gd name="connsiteY123" fmla="*/ 275219 h 1119602"/>
                  <a:gd name="connsiteX124" fmla="*/ 414830 w 930033"/>
                  <a:gd name="connsiteY124" fmla="*/ 310556 h 1119602"/>
                  <a:gd name="connsiteX125" fmla="*/ 413411 w 930033"/>
                  <a:gd name="connsiteY125" fmla="*/ 312076 h 1119602"/>
                  <a:gd name="connsiteX126" fmla="*/ 450495 w 930033"/>
                  <a:gd name="connsiteY126" fmla="*/ 436516 h 1119602"/>
                  <a:gd name="connsiteX127" fmla="*/ 470361 w 930033"/>
                  <a:gd name="connsiteY127" fmla="*/ 341714 h 1119602"/>
                  <a:gd name="connsiteX128" fmla="*/ 466483 w 930033"/>
                  <a:gd name="connsiteY128" fmla="*/ 329080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418425 w 930033"/>
                  <a:gd name="connsiteY60" fmla="*/ 264105 h 1119602"/>
                  <a:gd name="connsiteX61" fmla="*/ 578870 w 930033"/>
                  <a:gd name="connsiteY61" fmla="*/ 3353 h 1119602"/>
                  <a:gd name="connsiteX62" fmla="*/ 600534 w 930033"/>
                  <a:gd name="connsiteY62" fmla="*/ 125607 h 1119602"/>
                  <a:gd name="connsiteX63" fmla="*/ 600534 w 930033"/>
                  <a:gd name="connsiteY63" fmla="*/ 125607 h 1119602"/>
                  <a:gd name="connsiteX64" fmla="*/ 613589 w 930033"/>
                  <a:gd name="connsiteY64" fmla="*/ 139096 h 1119602"/>
                  <a:gd name="connsiteX65" fmla="*/ 606872 w 930033"/>
                  <a:gd name="connsiteY65" fmla="*/ 172913 h 1119602"/>
                  <a:gd name="connsiteX66" fmla="*/ 606872 w 930033"/>
                  <a:gd name="connsiteY66" fmla="*/ 172913 h 1119602"/>
                  <a:gd name="connsiteX67" fmla="*/ 606494 w 930033"/>
                  <a:gd name="connsiteY67" fmla="*/ 173673 h 1119602"/>
                  <a:gd name="connsiteX68" fmla="*/ 578397 w 930033"/>
                  <a:gd name="connsiteY68" fmla="*/ 220219 h 1119602"/>
                  <a:gd name="connsiteX69" fmla="*/ 541881 w 930033"/>
                  <a:gd name="connsiteY69" fmla="*/ 269900 h 1119602"/>
                  <a:gd name="connsiteX70" fmla="*/ 541124 w 930033"/>
                  <a:gd name="connsiteY70" fmla="*/ 270565 h 1119602"/>
                  <a:gd name="connsiteX71" fmla="*/ 545665 w 930033"/>
                  <a:gd name="connsiteY71" fmla="*/ 277214 h 1119602"/>
                  <a:gd name="connsiteX72" fmla="*/ 561274 w 930033"/>
                  <a:gd name="connsiteY72" fmla="*/ 298967 h 1119602"/>
                  <a:gd name="connsiteX73" fmla="*/ 685297 w 930033"/>
                  <a:gd name="connsiteY73" fmla="*/ 337914 h 1119602"/>
                  <a:gd name="connsiteX74" fmla="*/ 740450 w 930033"/>
                  <a:gd name="connsiteY74" fmla="*/ 460834 h 1119602"/>
                  <a:gd name="connsiteX75" fmla="*/ 739031 w 930033"/>
                  <a:gd name="connsiteY75" fmla="*/ 468243 h 1119602"/>
                  <a:gd name="connsiteX76" fmla="*/ 882069 w 930033"/>
                  <a:gd name="connsiteY76" fmla="*/ 468243 h 1119602"/>
                  <a:gd name="connsiteX77" fmla="*/ 915937 w 930033"/>
                  <a:gd name="connsiteY77" fmla="*/ 482397 h 1119602"/>
                  <a:gd name="connsiteX78" fmla="*/ 930033 w 930033"/>
                  <a:gd name="connsiteY78" fmla="*/ 516404 h 1119602"/>
                  <a:gd name="connsiteX79" fmla="*/ 930033 w 930033"/>
                  <a:gd name="connsiteY79" fmla="*/ 626214 h 1119602"/>
                  <a:gd name="connsiteX80" fmla="*/ 915937 w 930033"/>
                  <a:gd name="connsiteY80" fmla="*/ 660126 h 1119602"/>
                  <a:gd name="connsiteX81" fmla="*/ 915842 w 930033"/>
                  <a:gd name="connsiteY81" fmla="*/ 660221 h 1119602"/>
                  <a:gd name="connsiteX82" fmla="*/ 882069 w 930033"/>
                  <a:gd name="connsiteY82" fmla="*/ 674375 h 1119602"/>
                  <a:gd name="connsiteX83" fmla="*/ 851986 w 930033"/>
                  <a:gd name="connsiteY83" fmla="*/ 674375 h 1119602"/>
                  <a:gd name="connsiteX84" fmla="*/ 851986 w 930033"/>
                  <a:gd name="connsiteY84" fmla="*/ 1083125 h 1119602"/>
                  <a:gd name="connsiteX85" fmla="*/ 841296 w 930033"/>
                  <a:gd name="connsiteY85" fmla="*/ 1108868 h 1119602"/>
                  <a:gd name="connsiteX86" fmla="*/ 815659 w 930033"/>
                  <a:gd name="connsiteY86" fmla="*/ 1119602 h 1119602"/>
                  <a:gd name="connsiteX87" fmla="*/ 125632 w 930033"/>
                  <a:gd name="connsiteY87" fmla="*/ 1119602 h 1119602"/>
                  <a:gd name="connsiteX88" fmla="*/ 99900 w 930033"/>
                  <a:gd name="connsiteY88" fmla="*/ 1108868 h 1119602"/>
                  <a:gd name="connsiteX89" fmla="*/ 98197 w 930033"/>
                  <a:gd name="connsiteY89" fmla="*/ 1106873 h 1119602"/>
                  <a:gd name="connsiteX90" fmla="*/ 89210 w 930033"/>
                  <a:gd name="connsiteY90" fmla="*/ 1082935 h 1119602"/>
                  <a:gd name="connsiteX91" fmla="*/ 89210 w 930033"/>
                  <a:gd name="connsiteY91" fmla="*/ 674375 h 1119602"/>
                  <a:gd name="connsiteX92" fmla="*/ 47869 w 930033"/>
                  <a:gd name="connsiteY92" fmla="*/ 674375 h 1119602"/>
                  <a:gd name="connsiteX93" fmla="*/ 14001 w 930033"/>
                  <a:gd name="connsiteY93" fmla="*/ 660221 h 1119602"/>
                  <a:gd name="connsiteX94" fmla="*/ 12487 w 930033"/>
                  <a:gd name="connsiteY94" fmla="*/ 658512 h 1119602"/>
                  <a:gd name="connsiteX95" fmla="*/ 0 w 930033"/>
                  <a:gd name="connsiteY95" fmla="*/ 626404 h 1119602"/>
                  <a:gd name="connsiteX96" fmla="*/ 0 w 930033"/>
                  <a:gd name="connsiteY96" fmla="*/ 516594 h 1119602"/>
                  <a:gd name="connsiteX97" fmla="*/ 14096 w 930033"/>
                  <a:gd name="connsiteY97" fmla="*/ 482587 h 1119602"/>
                  <a:gd name="connsiteX98" fmla="*/ 15799 w 930033"/>
                  <a:gd name="connsiteY98" fmla="*/ 480972 h 1119602"/>
                  <a:gd name="connsiteX99" fmla="*/ 47869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134146 w 930033"/>
                  <a:gd name="connsiteY103" fmla="*/ 674470 h 1119602"/>
                  <a:gd name="connsiteX104" fmla="*/ 134146 w 930033"/>
                  <a:gd name="connsiteY104" fmla="*/ 1074386 h 1119602"/>
                  <a:gd name="connsiteX105" fmla="*/ 806766 w 930033"/>
                  <a:gd name="connsiteY105" fmla="*/ 1074386 h 1119602"/>
                  <a:gd name="connsiteX106" fmla="*/ 80676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431858 w 930033"/>
                  <a:gd name="connsiteY109" fmla="*/ 342474 h 1119602"/>
                  <a:gd name="connsiteX110" fmla="*/ 431858 w 930033"/>
                  <a:gd name="connsiteY110" fmla="*/ 297637 h 1119602"/>
                  <a:gd name="connsiteX111" fmla="*/ 474902 w 930033"/>
                  <a:gd name="connsiteY111" fmla="*/ 317586 h 1119602"/>
                  <a:gd name="connsiteX112" fmla="*/ 484268 w 930033"/>
                  <a:gd name="connsiteY112" fmla="*/ 316066 h 1119602"/>
                  <a:gd name="connsiteX113" fmla="*/ 530717 w 930033"/>
                  <a:gd name="connsiteY113" fmla="*/ 295073 h 1119602"/>
                  <a:gd name="connsiteX114" fmla="*/ 529109 w 930033"/>
                  <a:gd name="connsiteY114" fmla="*/ 344563 h 1119602"/>
                  <a:gd name="connsiteX115" fmla="*/ 500445 w 930033"/>
                  <a:gd name="connsiteY115" fmla="*/ 334019 h 1119602"/>
                  <a:gd name="connsiteX116" fmla="*/ 498458 w 930033"/>
                  <a:gd name="connsiteY116" fmla="*/ 341714 h 1119602"/>
                  <a:gd name="connsiteX117" fmla="*/ 518325 w 930033"/>
                  <a:gd name="connsiteY117" fmla="*/ 436516 h 1119602"/>
                  <a:gd name="connsiteX118" fmla="*/ 553233 w 930033"/>
                  <a:gd name="connsiteY118" fmla="*/ 312456 h 1119602"/>
                  <a:gd name="connsiteX119" fmla="*/ 533461 w 930033"/>
                  <a:gd name="connsiteY119" fmla="*/ 285669 h 1119602"/>
                  <a:gd name="connsiteX120" fmla="*/ 529488 w 930033"/>
                  <a:gd name="connsiteY120" fmla="*/ 279874 h 1119602"/>
                  <a:gd name="connsiteX121" fmla="*/ 481997 w 930033"/>
                  <a:gd name="connsiteY121" fmla="*/ 293933 h 1119602"/>
                  <a:gd name="connsiteX122" fmla="*/ 429966 w 930033"/>
                  <a:gd name="connsiteY122" fmla="*/ 275219 h 1119602"/>
                  <a:gd name="connsiteX123" fmla="*/ 414830 w 930033"/>
                  <a:gd name="connsiteY123" fmla="*/ 310556 h 1119602"/>
                  <a:gd name="connsiteX124" fmla="*/ 413411 w 930033"/>
                  <a:gd name="connsiteY124" fmla="*/ 312076 h 1119602"/>
                  <a:gd name="connsiteX125" fmla="*/ 450495 w 930033"/>
                  <a:gd name="connsiteY125" fmla="*/ 436516 h 1119602"/>
                  <a:gd name="connsiteX126" fmla="*/ 470361 w 930033"/>
                  <a:gd name="connsiteY126" fmla="*/ 341714 h 1119602"/>
                  <a:gd name="connsiteX127" fmla="*/ 466483 w 930033"/>
                  <a:gd name="connsiteY127" fmla="*/ 329080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578870 w 930033"/>
                  <a:gd name="connsiteY60" fmla="*/ 3353 h 1119602"/>
                  <a:gd name="connsiteX61" fmla="*/ 600534 w 930033"/>
                  <a:gd name="connsiteY61" fmla="*/ 125607 h 1119602"/>
                  <a:gd name="connsiteX62" fmla="*/ 600534 w 930033"/>
                  <a:gd name="connsiteY62" fmla="*/ 125607 h 1119602"/>
                  <a:gd name="connsiteX63" fmla="*/ 613589 w 930033"/>
                  <a:gd name="connsiteY63" fmla="*/ 139096 h 1119602"/>
                  <a:gd name="connsiteX64" fmla="*/ 606872 w 930033"/>
                  <a:gd name="connsiteY64" fmla="*/ 172913 h 1119602"/>
                  <a:gd name="connsiteX65" fmla="*/ 606872 w 930033"/>
                  <a:gd name="connsiteY65" fmla="*/ 172913 h 1119602"/>
                  <a:gd name="connsiteX66" fmla="*/ 606494 w 930033"/>
                  <a:gd name="connsiteY66" fmla="*/ 173673 h 1119602"/>
                  <a:gd name="connsiteX67" fmla="*/ 578397 w 930033"/>
                  <a:gd name="connsiteY67" fmla="*/ 220219 h 1119602"/>
                  <a:gd name="connsiteX68" fmla="*/ 541881 w 930033"/>
                  <a:gd name="connsiteY68" fmla="*/ 269900 h 1119602"/>
                  <a:gd name="connsiteX69" fmla="*/ 541124 w 930033"/>
                  <a:gd name="connsiteY69" fmla="*/ 270565 h 1119602"/>
                  <a:gd name="connsiteX70" fmla="*/ 545665 w 930033"/>
                  <a:gd name="connsiteY70" fmla="*/ 277214 h 1119602"/>
                  <a:gd name="connsiteX71" fmla="*/ 561274 w 930033"/>
                  <a:gd name="connsiteY71" fmla="*/ 298967 h 1119602"/>
                  <a:gd name="connsiteX72" fmla="*/ 685297 w 930033"/>
                  <a:gd name="connsiteY72" fmla="*/ 337914 h 1119602"/>
                  <a:gd name="connsiteX73" fmla="*/ 740450 w 930033"/>
                  <a:gd name="connsiteY73" fmla="*/ 460834 h 1119602"/>
                  <a:gd name="connsiteX74" fmla="*/ 739031 w 930033"/>
                  <a:gd name="connsiteY74" fmla="*/ 468243 h 1119602"/>
                  <a:gd name="connsiteX75" fmla="*/ 882069 w 930033"/>
                  <a:gd name="connsiteY75" fmla="*/ 468243 h 1119602"/>
                  <a:gd name="connsiteX76" fmla="*/ 915937 w 930033"/>
                  <a:gd name="connsiteY76" fmla="*/ 482397 h 1119602"/>
                  <a:gd name="connsiteX77" fmla="*/ 930033 w 930033"/>
                  <a:gd name="connsiteY77" fmla="*/ 516404 h 1119602"/>
                  <a:gd name="connsiteX78" fmla="*/ 930033 w 930033"/>
                  <a:gd name="connsiteY78" fmla="*/ 626214 h 1119602"/>
                  <a:gd name="connsiteX79" fmla="*/ 915937 w 930033"/>
                  <a:gd name="connsiteY79" fmla="*/ 660126 h 1119602"/>
                  <a:gd name="connsiteX80" fmla="*/ 915842 w 930033"/>
                  <a:gd name="connsiteY80" fmla="*/ 660221 h 1119602"/>
                  <a:gd name="connsiteX81" fmla="*/ 882069 w 930033"/>
                  <a:gd name="connsiteY81" fmla="*/ 674375 h 1119602"/>
                  <a:gd name="connsiteX82" fmla="*/ 851986 w 930033"/>
                  <a:gd name="connsiteY82" fmla="*/ 674375 h 1119602"/>
                  <a:gd name="connsiteX83" fmla="*/ 851986 w 930033"/>
                  <a:gd name="connsiteY83" fmla="*/ 1083125 h 1119602"/>
                  <a:gd name="connsiteX84" fmla="*/ 841296 w 930033"/>
                  <a:gd name="connsiteY84" fmla="*/ 1108868 h 1119602"/>
                  <a:gd name="connsiteX85" fmla="*/ 815659 w 930033"/>
                  <a:gd name="connsiteY85" fmla="*/ 1119602 h 1119602"/>
                  <a:gd name="connsiteX86" fmla="*/ 125632 w 930033"/>
                  <a:gd name="connsiteY86" fmla="*/ 1119602 h 1119602"/>
                  <a:gd name="connsiteX87" fmla="*/ 99900 w 930033"/>
                  <a:gd name="connsiteY87" fmla="*/ 1108868 h 1119602"/>
                  <a:gd name="connsiteX88" fmla="*/ 98197 w 930033"/>
                  <a:gd name="connsiteY88" fmla="*/ 1106873 h 1119602"/>
                  <a:gd name="connsiteX89" fmla="*/ 89210 w 930033"/>
                  <a:gd name="connsiteY89" fmla="*/ 1082935 h 1119602"/>
                  <a:gd name="connsiteX90" fmla="*/ 89210 w 930033"/>
                  <a:gd name="connsiteY90" fmla="*/ 674375 h 1119602"/>
                  <a:gd name="connsiteX91" fmla="*/ 47869 w 930033"/>
                  <a:gd name="connsiteY91" fmla="*/ 674375 h 1119602"/>
                  <a:gd name="connsiteX92" fmla="*/ 14001 w 930033"/>
                  <a:gd name="connsiteY92" fmla="*/ 660221 h 1119602"/>
                  <a:gd name="connsiteX93" fmla="*/ 12487 w 930033"/>
                  <a:gd name="connsiteY93" fmla="*/ 658512 h 1119602"/>
                  <a:gd name="connsiteX94" fmla="*/ 0 w 930033"/>
                  <a:gd name="connsiteY94" fmla="*/ 626404 h 1119602"/>
                  <a:gd name="connsiteX95" fmla="*/ 0 w 930033"/>
                  <a:gd name="connsiteY95" fmla="*/ 516594 h 1119602"/>
                  <a:gd name="connsiteX96" fmla="*/ 14096 w 930033"/>
                  <a:gd name="connsiteY96" fmla="*/ 482587 h 1119602"/>
                  <a:gd name="connsiteX97" fmla="*/ 15799 w 930033"/>
                  <a:gd name="connsiteY97" fmla="*/ 480972 h 1119602"/>
                  <a:gd name="connsiteX98" fmla="*/ 47869 w 930033"/>
                  <a:gd name="connsiteY98" fmla="*/ 468433 h 1119602"/>
                  <a:gd name="connsiteX99" fmla="*/ 77668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134146 w 930033"/>
                  <a:gd name="connsiteY102" fmla="*/ 674470 h 1119602"/>
                  <a:gd name="connsiteX103" fmla="*/ 134146 w 930033"/>
                  <a:gd name="connsiteY103" fmla="*/ 1074386 h 1119602"/>
                  <a:gd name="connsiteX104" fmla="*/ 806766 w 930033"/>
                  <a:gd name="connsiteY104" fmla="*/ 1074386 h 1119602"/>
                  <a:gd name="connsiteX105" fmla="*/ 806766 w 930033"/>
                  <a:gd name="connsiteY105" fmla="*/ 674470 h 1119602"/>
                  <a:gd name="connsiteX106" fmla="*/ 13414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431858 w 930033"/>
                  <a:gd name="connsiteY108" fmla="*/ 342474 h 1119602"/>
                  <a:gd name="connsiteX109" fmla="*/ 431858 w 930033"/>
                  <a:gd name="connsiteY109" fmla="*/ 297637 h 1119602"/>
                  <a:gd name="connsiteX110" fmla="*/ 474902 w 930033"/>
                  <a:gd name="connsiteY110" fmla="*/ 317586 h 1119602"/>
                  <a:gd name="connsiteX111" fmla="*/ 484268 w 930033"/>
                  <a:gd name="connsiteY111" fmla="*/ 316066 h 1119602"/>
                  <a:gd name="connsiteX112" fmla="*/ 530717 w 930033"/>
                  <a:gd name="connsiteY112" fmla="*/ 295073 h 1119602"/>
                  <a:gd name="connsiteX113" fmla="*/ 529109 w 930033"/>
                  <a:gd name="connsiteY113" fmla="*/ 344563 h 1119602"/>
                  <a:gd name="connsiteX114" fmla="*/ 500445 w 930033"/>
                  <a:gd name="connsiteY114" fmla="*/ 334019 h 1119602"/>
                  <a:gd name="connsiteX115" fmla="*/ 498458 w 930033"/>
                  <a:gd name="connsiteY115" fmla="*/ 341714 h 1119602"/>
                  <a:gd name="connsiteX116" fmla="*/ 518325 w 930033"/>
                  <a:gd name="connsiteY116" fmla="*/ 436516 h 1119602"/>
                  <a:gd name="connsiteX117" fmla="*/ 553233 w 930033"/>
                  <a:gd name="connsiteY117" fmla="*/ 312456 h 1119602"/>
                  <a:gd name="connsiteX118" fmla="*/ 533461 w 930033"/>
                  <a:gd name="connsiteY118" fmla="*/ 285669 h 1119602"/>
                  <a:gd name="connsiteX119" fmla="*/ 529488 w 930033"/>
                  <a:gd name="connsiteY119" fmla="*/ 279874 h 1119602"/>
                  <a:gd name="connsiteX120" fmla="*/ 481997 w 930033"/>
                  <a:gd name="connsiteY120" fmla="*/ 293933 h 1119602"/>
                  <a:gd name="connsiteX121" fmla="*/ 429966 w 930033"/>
                  <a:gd name="connsiteY121" fmla="*/ 275219 h 1119602"/>
                  <a:gd name="connsiteX122" fmla="*/ 414830 w 930033"/>
                  <a:gd name="connsiteY122" fmla="*/ 310556 h 1119602"/>
                  <a:gd name="connsiteX123" fmla="*/ 413411 w 930033"/>
                  <a:gd name="connsiteY123" fmla="*/ 312076 h 1119602"/>
                  <a:gd name="connsiteX124" fmla="*/ 450495 w 930033"/>
                  <a:gd name="connsiteY124" fmla="*/ 436516 h 1119602"/>
                  <a:gd name="connsiteX125" fmla="*/ 470361 w 930033"/>
                  <a:gd name="connsiteY125" fmla="*/ 341714 h 1119602"/>
                  <a:gd name="connsiteX126" fmla="*/ 466483 w 930033"/>
                  <a:gd name="connsiteY126" fmla="*/ 329080 h 1119602"/>
                  <a:gd name="connsiteX127" fmla="*/ 431858 w 930033"/>
                  <a:gd name="connsiteY127" fmla="*/ 342474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0" fmla="*/ 583316 w 930033"/>
                  <a:gd name="connsiteY0" fmla="*/ 97437 h 1121069"/>
                  <a:gd name="connsiteX1" fmla="*/ 481997 w 930033"/>
                  <a:gd name="connsiteY1" fmla="*/ 281436 h 1121069"/>
                  <a:gd name="connsiteX2" fmla="*/ 532042 w 930033"/>
                  <a:gd name="connsiteY2" fmla="*/ 261488 h 1121069"/>
                  <a:gd name="connsiteX3" fmla="*/ 566193 w 930033"/>
                  <a:gd name="connsiteY3" fmla="*/ 214752 h 1121069"/>
                  <a:gd name="connsiteX4" fmla="*/ 594006 w 930033"/>
                  <a:gd name="connsiteY4" fmla="*/ 168776 h 1121069"/>
                  <a:gd name="connsiteX5" fmla="*/ 599872 w 930033"/>
                  <a:gd name="connsiteY5" fmla="*/ 144268 h 1121069"/>
                  <a:gd name="connsiteX6" fmla="*/ 590884 w 930033"/>
                  <a:gd name="connsiteY6" fmla="*/ 139898 h 1121069"/>
                  <a:gd name="connsiteX7" fmla="*/ 587479 w 930033"/>
                  <a:gd name="connsiteY7" fmla="*/ 139898 h 1121069"/>
                  <a:gd name="connsiteX8" fmla="*/ 583600 w 930033"/>
                  <a:gd name="connsiteY8" fmla="*/ 140183 h 1121069"/>
                  <a:gd name="connsiteX9" fmla="*/ 581424 w 930033"/>
                  <a:gd name="connsiteY9" fmla="*/ 140088 h 1121069"/>
                  <a:gd name="connsiteX10" fmla="*/ 573761 w 930033"/>
                  <a:gd name="connsiteY10" fmla="*/ 139708 h 1121069"/>
                  <a:gd name="connsiteX11" fmla="*/ 583316 w 930033"/>
                  <a:gd name="connsiteY11" fmla="*/ 97437 h 1121069"/>
                  <a:gd name="connsiteX12" fmla="*/ 469605 w 930033"/>
                  <a:gd name="connsiteY12" fmla="*/ 799332 h 1121069"/>
                  <a:gd name="connsiteX13" fmla="*/ 536488 w 930033"/>
                  <a:gd name="connsiteY13" fmla="*/ 866491 h 1121069"/>
                  <a:gd name="connsiteX14" fmla="*/ 469605 w 930033"/>
                  <a:gd name="connsiteY14" fmla="*/ 933650 h 1121069"/>
                  <a:gd name="connsiteX15" fmla="*/ 402721 w 930033"/>
                  <a:gd name="connsiteY15" fmla="*/ 866491 h 1121069"/>
                  <a:gd name="connsiteX16" fmla="*/ 469605 w 930033"/>
                  <a:gd name="connsiteY16" fmla="*/ 799332 h 1121069"/>
                  <a:gd name="connsiteX17" fmla="*/ 469605 w 930033"/>
                  <a:gd name="connsiteY17" fmla="*/ 799332 h 1121069"/>
                  <a:gd name="connsiteX18" fmla="*/ 103778 w 930033"/>
                  <a:gd name="connsiteY18" fmla="*/ 515211 h 1121069"/>
                  <a:gd name="connsiteX19" fmla="*/ 100184 w 930033"/>
                  <a:gd name="connsiteY19" fmla="*/ 515496 h 1121069"/>
                  <a:gd name="connsiteX20" fmla="*/ 96589 w 930033"/>
                  <a:gd name="connsiteY20" fmla="*/ 515211 h 1121069"/>
                  <a:gd name="connsiteX21" fmla="*/ 47869 w 930033"/>
                  <a:gd name="connsiteY21" fmla="*/ 515211 h 1121069"/>
                  <a:gd name="connsiteX22" fmla="*/ 46260 w 930033"/>
                  <a:gd name="connsiteY22" fmla="*/ 515686 h 1121069"/>
                  <a:gd name="connsiteX23" fmla="*/ 45882 w 930033"/>
                  <a:gd name="connsiteY23" fmla="*/ 516066 h 1121069"/>
                  <a:gd name="connsiteX24" fmla="*/ 45031 w 930033"/>
                  <a:gd name="connsiteY24" fmla="*/ 518061 h 1121069"/>
                  <a:gd name="connsiteX25" fmla="*/ 45031 w 930033"/>
                  <a:gd name="connsiteY25" fmla="*/ 627871 h 1121069"/>
                  <a:gd name="connsiteX26" fmla="*/ 45504 w 930033"/>
                  <a:gd name="connsiteY26" fmla="*/ 629486 h 1121069"/>
                  <a:gd name="connsiteX27" fmla="*/ 45882 w 930033"/>
                  <a:gd name="connsiteY27" fmla="*/ 629866 h 1121069"/>
                  <a:gd name="connsiteX28" fmla="*/ 47869 w 930033"/>
                  <a:gd name="connsiteY28" fmla="*/ 630721 h 1121069"/>
                  <a:gd name="connsiteX29" fmla="*/ 108509 w 930033"/>
                  <a:gd name="connsiteY29" fmla="*/ 630721 h 1121069"/>
                  <a:gd name="connsiteX30" fmla="*/ 111630 w 930033"/>
                  <a:gd name="connsiteY30" fmla="*/ 630531 h 1121069"/>
                  <a:gd name="connsiteX31" fmla="*/ 114752 w 930033"/>
                  <a:gd name="connsiteY31" fmla="*/ 630721 h 1121069"/>
                  <a:gd name="connsiteX32" fmla="*/ 826349 w 930033"/>
                  <a:gd name="connsiteY32" fmla="*/ 630721 h 1121069"/>
                  <a:gd name="connsiteX33" fmla="*/ 829471 w 930033"/>
                  <a:gd name="connsiteY33" fmla="*/ 630531 h 1121069"/>
                  <a:gd name="connsiteX34" fmla="*/ 832498 w 930033"/>
                  <a:gd name="connsiteY34" fmla="*/ 630721 h 1121069"/>
                  <a:gd name="connsiteX35" fmla="*/ 881975 w 930033"/>
                  <a:gd name="connsiteY35" fmla="*/ 630721 h 1121069"/>
                  <a:gd name="connsiteX36" fmla="*/ 883962 w 930033"/>
                  <a:gd name="connsiteY36" fmla="*/ 629961 h 1121069"/>
                  <a:gd name="connsiteX37" fmla="*/ 884718 w 930033"/>
                  <a:gd name="connsiteY37" fmla="*/ 627966 h 1121069"/>
                  <a:gd name="connsiteX38" fmla="*/ 884718 w 930033"/>
                  <a:gd name="connsiteY38" fmla="*/ 518061 h 1121069"/>
                  <a:gd name="connsiteX39" fmla="*/ 883867 w 930033"/>
                  <a:gd name="connsiteY39" fmla="*/ 516066 h 1121069"/>
                  <a:gd name="connsiteX40" fmla="*/ 881880 w 930033"/>
                  <a:gd name="connsiteY40" fmla="*/ 515211 h 1121069"/>
                  <a:gd name="connsiteX41" fmla="*/ 103778 w 930033"/>
                  <a:gd name="connsiteY41" fmla="*/ 515211 h 1121069"/>
                  <a:gd name="connsiteX42" fmla="*/ 103778 w 930033"/>
                  <a:gd name="connsiteY42" fmla="*/ 515211 h 1121069"/>
                  <a:gd name="connsiteX43" fmla="*/ 103778 w 930033"/>
                  <a:gd name="connsiteY43" fmla="*/ 515211 h 1121069"/>
                  <a:gd name="connsiteX44" fmla="*/ 77668 w 930033"/>
                  <a:gd name="connsiteY44" fmla="*/ 469900 h 1121069"/>
                  <a:gd name="connsiteX45" fmla="*/ 77668 w 930033"/>
                  <a:gd name="connsiteY45" fmla="*/ 293975 h 1121069"/>
                  <a:gd name="connsiteX46" fmla="*/ 83439 w 930033"/>
                  <a:gd name="connsiteY46" fmla="*/ 278776 h 1121069"/>
                  <a:gd name="connsiteX47" fmla="*/ 147768 w 930033"/>
                  <a:gd name="connsiteY47" fmla="*/ 197558 h 1121069"/>
                  <a:gd name="connsiteX48" fmla="*/ 136984 w 930033"/>
                  <a:gd name="connsiteY48" fmla="*/ 160321 h 1121069"/>
                  <a:gd name="connsiteX49" fmla="*/ 206043 w 930033"/>
                  <a:gd name="connsiteY49" fmla="*/ 90977 h 1121069"/>
                  <a:gd name="connsiteX50" fmla="*/ 275103 w 930033"/>
                  <a:gd name="connsiteY50" fmla="*/ 160321 h 1121069"/>
                  <a:gd name="connsiteX51" fmla="*/ 206043 w 930033"/>
                  <a:gd name="connsiteY51" fmla="*/ 229665 h 1121069"/>
                  <a:gd name="connsiteX52" fmla="*/ 183055 w 930033"/>
                  <a:gd name="connsiteY52" fmla="*/ 225676 h 1121069"/>
                  <a:gd name="connsiteX53" fmla="*/ 122793 w 930033"/>
                  <a:gd name="connsiteY53" fmla="*/ 301764 h 1121069"/>
                  <a:gd name="connsiteX54" fmla="*/ 122793 w 930033"/>
                  <a:gd name="connsiteY54" fmla="*/ 469900 h 1121069"/>
                  <a:gd name="connsiteX55" fmla="*/ 218625 w 930033"/>
                  <a:gd name="connsiteY55" fmla="*/ 469900 h 1121069"/>
                  <a:gd name="connsiteX56" fmla="*/ 217206 w 930033"/>
                  <a:gd name="connsiteY56" fmla="*/ 462491 h 1121069"/>
                  <a:gd name="connsiteX57" fmla="*/ 280211 w 930033"/>
                  <a:gd name="connsiteY57" fmla="*/ 339571 h 1121069"/>
                  <a:gd name="connsiteX58" fmla="*/ 405464 w 930033"/>
                  <a:gd name="connsiteY58" fmla="*/ 299864 h 1121069"/>
                  <a:gd name="connsiteX59" fmla="*/ 578870 w 930033"/>
                  <a:gd name="connsiteY59" fmla="*/ 4820 h 1121069"/>
                  <a:gd name="connsiteX60" fmla="*/ 600534 w 930033"/>
                  <a:gd name="connsiteY60" fmla="*/ 127074 h 1121069"/>
                  <a:gd name="connsiteX61" fmla="*/ 600534 w 930033"/>
                  <a:gd name="connsiteY61" fmla="*/ 127074 h 1121069"/>
                  <a:gd name="connsiteX62" fmla="*/ 613589 w 930033"/>
                  <a:gd name="connsiteY62" fmla="*/ 140563 h 1121069"/>
                  <a:gd name="connsiteX63" fmla="*/ 606872 w 930033"/>
                  <a:gd name="connsiteY63" fmla="*/ 174380 h 1121069"/>
                  <a:gd name="connsiteX64" fmla="*/ 606872 w 930033"/>
                  <a:gd name="connsiteY64" fmla="*/ 174380 h 1121069"/>
                  <a:gd name="connsiteX65" fmla="*/ 606494 w 930033"/>
                  <a:gd name="connsiteY65" fmla="*/ 175140 h 1121069"/>
                  <a:gd name="connsiteX66" fmla="*/ 578397 w 930033"/>
                  <a:gd name="connsiteY66" fmla="*/ 221686 h 1121069"/>
                  <a:gd name="connsiteX67" fmla="*/ 541881 w 930033"/>
                  <a:gd name="connsiteY67" fmla="*/ 271367 h 1121069"/>
                  <a:gd name="connsiteX68" fmla="*/ 541124 w 930033"/>
                  <a:gd name="connsiteY68" fmla="*/ 272032 h 1121069"/>
                  <a:gd name="connsiteX69" fmla="*/ 545665 w 930033"/>
                  <a:gd name="connsiteY69" fmla="*/ 278681 h 1121069"/>
                  <a:gd name="connsiteX70" fmla="*/ 561274 w 930033"/>
                  <a:gd name="connsiteY70" fmla="*/ 300434 h 1121069"/>
                  <a:gd name="connsiteX71" fmla="*/ 685297 w 930033"/>
                  <a:gd name="connsiteY71" fmla="*/ 339381 h 1121069"/>
                  <a:gd name="connsiteX72" fmla="*/ 740450 w 930033"/>
                  <a:gd name="connsiteY72" fmla="*/ 462301 h 1121069"/>
                  <a:gd name="connsiteX73" fmla="*/ 739031 w 930033"/>
                  <a:gd name="connsiteY73" fmla="*/ 469710 h 1121069"/>
                  <a:gd name="connsiteX74" fmla="*/ 882069 w 930033"/>
                  <a:gd name="connsiteY74" fmla="*/ 469710 h 1121069"/>
                  <a:gd name="connsiteX75" fmla="*/ 915937 w 930033"/>
                  <a:gd name="connsiteY75" fmla="*/ 483864 h 1121069"/>
                  <a:gd name="connsiteX76" fmla="*/ 930033 w 930033"/>
                  <a:gd name="connsiteY76" fmla="*/ 517871 h 1121069"/>
                  <a:gd name="connsiteX77" fmla="*/ 930033 w 930033"/>
                  <a:gd name="connsiteY77" fmla="*/ 627681 h 1121069"/>
                  <a:gd name="connsiteX78" fmla="*/ 915937 w 930033"/>
                  <a:gd name="connsiteY78" fmla="*/ 661593 h 1121069"/>
                  <a:gd name="connsiteX79" fmla="*/ 915842 w 930033"/>
                  <a:gd name="connsiteY79" fmla="*/ 661688 h 1121069"/>
                  <a:gd name="connsiteX80" fmla="*/ 882069 w 930033"/>
                  <a:gd name="connsiteY80" fmla="*/ 675842 h 1121069"/>
                  <a:gd name="connsiteX81" fmla="*/ 851986 w 930033"/>
                  <a:gd name="connsiteY81" fmla="*/ 675842 h 1121069"/>
                  <a:gd name="connsiteX82" fmla="*/ 851986 w 930033"/>
                  <a:gd name="connsiteY82" fmla="*/ 1084592 h 1121069"/>
                  <a:gd name="connsiteX83" fmla="*/ 841296 w 930033"/>
                  <a:gd name="connsiteY83" fmla="*/ 1110335 h 1121069"/>
                  <a:gd name="connsiteX84" fmla="*/ 815659 w 930033"/>
                  <a:gd name="connsiteY84" fmla="*/ 1121069 h 1121069"/>
                  <a:gd name="connsiteX85" fmla="*/ 125632 w 930033"/>
                  <a:gd name="connsiteY85" fmla="*/ 1121069 h 1121069"/>
                  <a:gd name="connsiteX86" fmla="*/ 99900 w 930033"/>
                  <a:gd name="connsiteY86" fmla="*/ 1110335 h 1121069"/>
                  <a:gd name="connsiteX87" fmla="*/ 98197 w 930033"/>
                  <a:gd name="connsiteY87" fmla="*/ 1108340 h 1121069"/>
                  <a:gd name="connsiteX88" fmla="*/ 89210 w 930033"/>
                  <a:gd name="connsiteY88" fmla="*/ 1084402 h 1121069"/>
                  <a:gd name="connsiteX89" fmla="*/ 89210 w 930033"/>
                  <a:gd name="connsiteY89" fmla="*/ 675842 h 1121069"/>
                  <a:gd name="connsiteX90" fmla="*/ 47869 w 930033"/>
                  <a:gd name="connsiteY90" fmla="*/ 675842 h 1121069"/>
                  <a:gd name="connsiteX91" fmla="*/ 14001 w 930033"/>
                  <a:gd name="connsiteY91" fmla="*/ 661688 h 1121069"/>
                  <a:gd name="connsiteX92" fmla="*/ 12487 w 930033"/>
                  <a:gd name="connsiteY92" fmla="*/ 659979 h 1121069"/>
                  <a:gd name="connsiteX93" fmla="*/ 0 w 930033"/>
                  <a:gd name="connsiteY93" fmla="*/ 627871 h 1121069"/>
                  <a:gd name="connsiteX94" fmla="*/ 0 w 930033"/>
                  <a:gd name="connsiteY94" fmla="*/ 518061 h 1121069"/>
                  <a:gd name="connsiteX95" fmla="*/ 14096 w 930033"/>
                  <a:gd name="connsiteY95" fmla="*/ 484054 h 1121069"/>
                  <a:gd name="connsiteX96" fmla="*/ 15799 w 930033"/>
                  <a:gd name="connsiteY96" fmla="*/ 482439 h 1121069"/>
                  <a:gd name="connsiteX97" fmla="*/ 47869 w 930033"/>
                  <a:gd name="connsiteY97" fmla="*/ 469900 h 1121069"/>
                  <a:gd name="connsiteX98" fmla="*/ 77668 w 930033"/>
                  <a:gd name="connsiteY98" fmla="*/ 469900 h 1121069"/>
                  <a:gd name="connsiteX99" fmla="*/ 77668 w 930033"/>
                  <a:gd name="connsiteY99" fmla="*/ 469900 h 1121069"/>
                  <a:gd name="connsiteX100" fmla="*/ 77668 w 930033"/>
                  <a:gd name="connsiteY100" fmla="*/ 469900 h 1121069"/>
                  <a:gd name="connsiteX101" fmla="*/ 134146 w 930033"/>
                  <a:gd name="connsiteY101" fmla="*/ 675937 h 1121069"/>
                  <a:gd name="connsiteX102" fmla="*/ 134146 w 930033"/>
                  <a:gd name="connsiteY102" fmla="*/ 1075853 h 1121069"/>
                  <a:gd name="connsiteX103" fmla="*/ 806766 w 930033"/>
                  <a:gd name="connsiteY103" fmla="*/ 1075853 h 1121069"/>
                  <a:gd name="connsiteX104" fmla="*/ 806766 w 930033"/>
                  <a:gd name="connsiteY104" fmla="*/ 675937 h 1121069"/>
                  <a:gd name="connsiteX105" fmla="*/ 134146 w 930033"/>
                  <a:gd name="connsiteY105" fmla="*/ 675937 h 1121069"/>
                  <a:gd name="connsiteX106" fmla="*/ 134146 w 930033"/>
                  <a:gd name="connsiteY106" fmla="*/ 675937 h 1121069"/>
                  <a:gd name="connsiteX107" fmla="*/ 431858 w 930033"/>
                  <a:gd name="connsiteY107" fmla="*/ 343941 h 1121069"/>
                  <a:gd name="connsiteX108" fmla="*/ 431858 w 930033"/>
                  <a:gd name="connsiteY108" fmla="*/ 299104 h 1121069"/>
                  <a:gd name="connsiteX109" fmla="*/ 474902 w 930033"/>
                  <a:gd name="connsiteY109" fmla="*/ 319053 h 1121069"/>
                  <a:gd name="connsiteX110" fmla="*/ 484268 w 930033"/>
                  <a:gd name="connsiteY110" fmla="*/ 317533 h 1121069"/>
                  <a:gd name="connsiteX111" fmla="*/ 530717 w 930033"/>
                  <a:gd name="connsiteY111" fmla="*/ 296540 h 1121069"/>
                  <a:gd name="connsiteX112" fmla="*/ 529109 w 930033"/>
                  <a:gd name="connsiteY112" fmla="*/ 346030 h 1121069"/>
                  <a:gd name="connsiteX113" fmla="*/ 500445 w 930033"/>
                  <a:gd name="connsiteY113" fmla="*/ 335486 h 1121069"/>
                  <a:gd name="connsiteX114" fmla="*/ 498458 w 930033"/>
                  <a:gd name="connsiteY114" fmla="*/ 343181 h 1121069"/>
                  <a:gd name="connsiteX115" fmla="*/ 518325 w 930033"/>
                  <a:gd name="connsiteY115" fmla="*/ 437983 h 1121069"/>
                  <a:gd name="connsiteX116" fmla="*/ 553233 w 930033"/>
                  <a:gd name="connsiteY116" fmla="*/ 313923 h 1121069"/>
                  <a:gd name="connsiteX117" fmla="*/ 533461 w 930033"/>
                  <a:gd name="connsiteY117" fmla="*/ 287136 h 1121069"/>
                  <a:gd name="connsiteX118" fmla="*/ 529488 w 930033"/>
                  <a:gd name="connsiteY118" fmla="*/ 281341 h 1121069"/>
                  <a:gd name="connsiteX119" fmla="*/ 481997 w 930033"/>
                  <a:gd name="connsiteY119" fmla="*/ 295400 h 1121069"/>
                  <a:gd name="connsiteX120" fmla="*/ 429966 w 930033"/>
                  <a:gd name="connsiteY120" fmla="*/ 276686 h 1121069"/>
                  <a:gd name="connsiteX121" fmla="*/ 414830 w 930033"/>
                  <a:gd name="connsiteY121" fmla="*/ 312023 h 1121069"/>
                  <a:gd name="connsiteX122" fmla="*/ 413411 w 930033"/>
                  <a:gd name="connsiteY122" fmla="*/ 313543 h 1121069"/>
                  <a:gd name="connsiteX123" fmla="*/ 450495 w 930033"/>
                  <a:gd name="connsiteY123" fmla="*/ 437983 h 1121069"/>
                  <a:gd name="connsiteX124" fmla="*/ 470361 w 930033"/>
                  <a:gd name="connsiteY124" fmla="*/ 343181 h 1121069"/>
                  <a:gd name="connsiteX125" fmla="*/ 466483 w 930033"/>
                  <a:gd name="connsiteY125" fmla="*/ 330547 h 1121069"/>
                  <a:gd name="connsiteX126" fmla="*/ 431858 w 930033"/>
                  <a:gd name="connsiteY126" fmla="*/ 343941 h 1121069"/>
                  <a:gd name="connsiteX127" fmla="*/ 431858 w 930033"/>
                  <a:gd name="connsiteY127" fmla="*/ 343941 h 1121069"/>
                  <a:gd name="connsiteX128" fmla="*/ 431858 w 930033"/>
                  <a:gd name="connsiteY128" fmla="*/ 343941 h 1121069"/>
                  <a:gd name="connsiteX0" fmla="*/ 583316 w 930033"/>
                  <a:gd name="connsiteY0" fmla="*/ 6460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583316 w 930033"/>
                  <a:gd name="connsiteY11" fmla="*/ 6460 h 1030092"/>
                  <a:gd name="connsiteX12" fmla="*/ 469605 w 930033"/>
                  <a:gd name="connsiteY12" fmla="*/ 708355 h 1030092"/>
                  <a:gd name="connsiteX13" fmla="*/ 536488 w 930033"/>
                  <a:gd name="connsiteY13" fmla="*/ 775514 h 1030092"/>
                  <a:gd name="connsiteX14" fmla="*/ 469605 w 930033"/>
                  <a:gd name="connsiteY14" fmla="*/ 842673 h 1030092"/>
                  <a:gd name="connsiteX15" fmla="*/ 402721 w 930033"/>
                  <a:gd name="connsiteY15" fmla="*/ 775514 h 1030092"/>
                  <a:gd name="connsiteX16" fmla="*/ 469605 w 930033"/>
                  <a:gd name="connsiteY16" fmla="*/ 708355 h 1030092"/>
                  <a:gd name="connsiteX17" fmla="*/ 469605 w 930033"/>
                  <a:gd name="connsiteY17" fmla="*/ 708355 h 1030092"/>
                  <a:gd name="connsiteX18" fmla="*/ 103778 w 930033"/>
                  <a:gd name="connsiteY18" fmla="*/ 424234 h 1030092"/>
                  <a:gd name="connsiteX19" fmla="*/ 100184 w 930033"/>
                  <a:gd name="connsiteY19" fmla="*/ 424519 h 1030092"/>
                  <a:gd name="connsiteX20" fmla="*/ 96589 w 930033"/>
                  <a:gd name="connsiteY20" fmla="*/ 424234 h 1030092"/>
                  <a:gd name="connsiteX21" fmla="*/ 47869 w 930033"/>
                  <a:gd name="connsiteY21" fmla="*/ 424234 h 1030092"/>
                  <a:gd name="connsiteX22" fmla="*/ 46260 w 930033"/>
                  <a:gd name="connsiteY22" fmla="*/ 424709 h 1030092"/>
                  <a:gd name="connsiteX23" fmla="*/ 45882 w 930033"/>
                  <a:gd name="connsiteY23" fmla="*/ 425089 h 1030092"/>
                  <a:gd name="connsiteX24" fmla="*/ 45031 w 930033"/>
                  <a:gd name="connsiteY24" fmla="*/ 427084 h 1030092"/>
                  <a:gd name="connsiteX25" fmla="*/ 45031 w 930033"/>
                  <a:gd name="connsiteY25" fmla="*/ 536894 h 1030092"/>
                  <a:gd name="connsiteX26" fmla="*/ 45504 w 930033"/>
                  <a:gd name="connsiteY26" fmla="*/ 538509 h 1030092"/>
                  <a:gd name="connsiteX27" fmla="*/ 45882 w 930033"/>
                  <a:gd name="connsiteY27" fmla="*/ 538889 h 1030092"/>
                  <a:gd name="connsiteX28" fmla="*/ 47869 w 930033"/>
                  <a:gd name="connsiteY28" fmla="*/ 539744 h 1030092"/>
                  <a:gd name="connsiteX29" fmla="*/ 108509 w 930033"/>
                  <a:gd name="connsiteY29" fmla="*/ 539744 h 1030092"/>
                  <a:gd name="connsiteX30" fmla="*/ 111630 w 930033"/>
                  <a:gd name="connsiteY30" fmla="*/ 539554 h 1030092"/>
                  <a:gd name="connsiteX31" fmla="*/ 114752 w 930033"/>
                  <a:gd name="connsiteY31" fmla="*/ 539744 h 1030092"/>
                  <a:gd name="connsiteX32" fmla="*/ 826349 w 930033"/>
                  <a:gd name="connsiteY32" fmla="*/ 539744 h 1030092"/>
                  <a:gd name="connsiteX33" fmla="*/ 829471 w 930033"/>
                  <a:gd name="connsiteY33" fmla="*/ 539554 h 1030092"/>
                  <a:gd name="connsiteX34" fmla="*/ 832498 w 930033"/>
                  <a:gd name="connsiteY34" fmla="*/ 539744 h 1030092"/>
                  <a:gd name="connsiteX35" fmla="*/ 881975 w 930033"/>
                  <a:gd name="connsiteY35" fmla="*/ 539744 h 1030092"/>
                  <a:gd name="connsiteX36" fmla="*/ 883962 w 930033"/>
                  <a:gd name="connsiteY36" fmla="*/ 538984 h 1030092"/>
                  <a:gd name="connsiteX37" fmla="*/ 884718 w 930033"/>
                  <a:gd name="connsiteY37" fmla="*/ 536989 h 1030092"/>
                  <a:gd name="connsiteX38" fmla="*/ 884718 w 930033"/>
                  <a:gd name="connsiteY38" fmla="*/ 427084 h 1030092"/>
                  <a:gd name="connsiteX39" fmla="*/ 883867 w 930033"/>
                  <a:gd name="connsiteY39" fmla="*/ 425089 h 1030092"/>
                  <a:gd name="connsiteX40" fmla="*/ 881880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103778 w 930033"/>
                  <a:gd name="connsiteY43" fmla="*/ 424234 h 1030092"/>
                  <a:gd name="connsiteX44" fmla="*/ 77668 w 930033"/>
                  <a:gd name="connsiteY44" fmla="*/ 378923 h 1030092"/>
                  <a:gd name="connsiteX45" fmla="*/ 77668 w 930033"/>
                  <a:gd name="connsiteY45" fmla="*/ 202998 h 1030092"/>
                  <a:gd name="connsiteX46" fmla="*/ 83439 w 930033"/>
                  <a:gd name="connsiteY46" fmla="*/ 187799 h 1030092"/>
                  <a:gd name="connsiteX47" fmla="*/ 147768 w 930033"/>
                  <a:gd name="connsiteY47" fmla="*/ 106581 h 1030092"/>
                  <a:gd name="connsiteX48" fmla="*/ 136984 w 930033"/>
                  <a:gd name="connsiteY48" fmla="*/ 69344 h 1030092"/>
                  <a:gd name="connsiteX49" fmla="*/ 206043 w 930033"/>
                  <a:gd name="connsiteY49" fmla="*/ 0 h 1030092"/>
                  <a:gd name="connsiteX50" fmla="*/ 275103 w 930033"/>
                  <a:gd name="connsiteY50" fmla="*/ 69344 h 1030092"/>
                  <a:gd name="connsiteX51" fmla="*/ 206043 w 930033"/>
                  <a:gd name="connsiteY51" fmla="*/ 138688 h 1030092"/>
                  <a:gd name="connsiteX52" fmla="*/ 183055 w 930033"/>
                  <a:gd name="connsiteY52" fmla="*/ 134699 h 1030092"/>
                  <a:gd name="connsiteX53" fmla="*/ 122793 w 930033"/>
                  <a:gd name="connsiteY53" fmla="*/ 210787 h 1030092"/>
                  <a:gd name="connsiteX54" fmla="*/ 122793 w 930033"/>
                  <a:gd name="connsiteY54" fmla="*/ 378923 h 1030092"/>
                  <a:gd name="connsiteX55" fmla="*/ 218625 w 930033"/>
                  <a:gd name="connsiteY55" fmla="*/ 378923 h 1030092"/>
                  <a:gd name="connsiteX56" fmla="*/ 217206 w 930033"/>
                  <a:gd name="connsiteY56" fmla="*/ 371514 h 1030092"/>
                  <a:gd name="connsiteX57" fmla="*/ 280211 w 930033"/>
                  <a:gd name="connsiteY57" fmla="*/ 248594 h 1030092"/>
                  <a:gd name="connsiteX58" fmla="*/ 405464 w 930033"/>
                  <a:gd name="connsiteY58" fmla="*/ 208887 h 1030092"/>
                  <a:gd name="connsiteX59" fmla="*/ 600534 w 930033"/>
                  <a:gd name="connsiteY59" fmla="*/ 36097 h 1030092"/>
                  <a:gd name="connsiteX60" fmla="*/ 600534 w 930033"/>
                  <a:gd name="connsiteY60" fmla="*/ 36097 h 1030092"/>
                  <a:gd name="connsiteX61" fmla="*/ 613589 w 930033"/>
                  <a:gd name="connsiteY61" fmla="*/ 49586 h 1030092"/>
                  <a:gd name="connsiteX62" fmla="*/ 606872 w 930033"/>
                  <a:gd name="connsiteY62" fmla="*/ 83403 h 1030092"/>
                  <a:gd name="connsiteX63" fmla="*/ 606872 w 930033"/>
                  <a:gd name="connsiteY63" fmla="*/ 83403 h 1030092"/>
                  <a:gd name="connsiteX64" fmla="*/ 606494 w 930033"/>
                  <a:gd name="connsiteY64" fmla="*/ 84163 h 1030092"/>
                  <a:gd name="connsiteX65" fmla="*/ 578397 w 930033"/>
                  <a:gd name="connsiteY65" fmla="*/ 130709 h 1030092"/>
                  <a:gd name="connsiteX66" fmla="*/ 541881 w 930033"/>
                  <a:gd name="connsiteY66" fmla="*/ 180390 h 1030092"/>
                  <a:gd name="connsiteX67" fmla="*/ 541124 w 930033"/>
                  <a:gd name="connsiteY67" fmla="*/ 181055 h 1030092"/>
                  <a:gd name="connsiteX68" fmla="*/ 545665 w 930033"/>
                  <a:gd name="connsiteY68" fmla="*/ 187704 h 1030092"/>
                  <a:gd name="connsiteX69" fmla="*/ 561274 w 930033"/>
                  <a:gd name="connsiteY69" fmla="*/ 209457 h 1030092"/>
                  <a:gd name="connsiteX70" fmla="*/ 685297 w 930033"/>
                  <a:gd name="connsiteY70" fmla="*/ 248404 h 1030092"/>
                  <a:gd name="connsiteX71" fmla="*/ 740450 w 930033"/>
                  <a:gd name="connsiteY71" fmla="*/ 371324 h 1030092"/>
                  <a:gd name="connsiteX72" fmla="*/ 739031 w 930033"/>
                  <a:gd name="connsiteY72" fmla="*/ 378733 h 1030092"/>
                  <a:gd name="connsiteX73" fmla="*/ 882069 w 930033"/>
                  <a:gd name="connsiteY73" fmla="*/ 378733 h 1030092"/>
                  <a:gd name="connsiteX74" fmla="*/ 915937 w 930033"/>
                  <a:gd name="connsiteY74" fmla="*/ 392887 h 1030092"/>
                  <a:gd name="connsiteX75" fmla="*/ 930033 w 930033"/>
                  <a:gd name="connsiteY75" fmla="*/ 426894 h 1030092"/>
                  <a:gd name="connsiteX76" fmla="*/ 930033 w 930033"/>
                  <a:gd name="connsiteY76" fmla="*/ 536704 h 1030092"/>
                  <a:gd name="connsiteX77" fmla="*/ 915937 w 930033"/>
                  <a:gd name="connsiteY77" fmla="*/ 570616 h 1030092"/>
                  <a:gd name="connsiteX78" fmla="*/ 915842 w 930033"/>
                  <a:gd name="connsiteY78" fmla="*/ 570711 h 1030092"/>
                  <a:gd name="connsiteX79" fmla="*/ 882069 w 930033"/>
                  <a:gd name="connsiteY79" fmla="*/ 584865 h 1030092"/>
                  <a:gd name="connsiteX80" fmla="*/ 851986 w 930033"/>
                  <a:gd name="connsiteY80" fmla="*/ 584865 h 1030092"/>
                  <a:gd name="connsiteX81" fmla="*/ 851986 w 930033"/>
                  <a:gd name="connsiteY81" fmla="*/ 993615 h 1030092"/>
                  <a:gd name="connsiteX82" fmla="*/ 841296 w 930033"/>
                  <a:gd name="connsiteY82" fmla="*/ 1019358 h 1030092"/>
                  <a:gd name="connsiteX83" fmla="*/ 815659 w 930033"/>
                  <a:gd name="connsiteY83" fmla="*/ 1030092 h 1030092"/>
                  <a:gd name="connsiteX84" fmla="*/ 125632 w 930033"/>
                  <a:gd name="connsiteY84" fmla="*/ 1030092 h 1030092"/>
                  <a:gd name="connsiteX85" fmla="*/ 99900 w 930033"/>
                  <a:gd name="connsiteY85" fmla="*/ 1019358 h 1030092"/>
                  <a:gd name="connsiteX86" fmla="*/ 98197 w 930033"/>
                  <a:gd name="connsiteY86" fmla="*/ 1017363 h 1030092"/>
                  <a:gd name="connsiteX87" fmla="*/ 89210 w 930033"/>
                  <a:gd name="connsiteY87" fmla="*/ 993425 h 1030092"/>
                  <a:gd name="connsiteX88" fmla="*/ 89210 w 930033"/>
                  <a:gd name="connsiteY88" fmla="*/ 584865 h 1030092"/>
                  <a:gd name="connsiteX89" fmla="*/ 47869 w 930033"/>
                  <a:gd name="connsiteY89" fmla="*/ 584865 h 1030092"/>
                  <a:gd name="connsiteX90" fmla="*/ 14001 w 930033"/>
                  <a:gd name="connsiteY90" fmla="*/ 570711 h 1030092"/>
                  <a:gd name="connsiteX91" fmla="*/ 12487 w 930033"/>
                  <a:gd name="connsiteY91" fmla="*/ 569002 h 1030092"/>
                  <a:gd name="connsiteX92" fmla="*/ 0 w 930033"/>
                  <a:gd name="connsiteY92" fmla="*/ 536894 h 1030092"/>
                  <a:gd name="connsiteX93" fmla="*/ 0 w 930033"/>
                  <a:gd name="connsiteY93" fmla="*/ 427084 h 1030092"/>
                  <a:gd name="connsiteX94" fmla="*/ 14096 w 930033"/>
                  <a:gd name="connsiteY94" fmla="*/ 393077 h 1030092"/>
                  <a:gd name="connsiteX95" fmla="*/ 15799 w 930033"/>
                  <a:gd name="connsiteY95" fmla="*/ 391462 h 1030092"/>
                  <a:gd name="connsiteX96" fmla="*/ 47869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77668 w 930033"/>
                  <a:gd name="connsiteY99" fmla="*/ 378923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984876 h 1030092"/>
                  <a:gd name="connsiteX102" fmla="*/ 806766 w 930033"/>
                  <a:gd name="connsiteY102" fmla="*/ 984876 h 1030092"/>
                  <a:gd name="connsiteX103" fmla="*/ 80676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134146 w 930033"/>
                  <a:gd name="connsiteY105" fmla="*/ 58496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08127 h 1030092"/>
                  <a:gd name="connsiteX108" fmla="*/ 474902 w 930033"/>
                  <a:gd name="connsiteY108" fmla="*/ 228076 h 1030092"/>
                  <a:gd name="connsiteX109" fmla="*/ 484268 w 930033"/>
                  <a:gd name="connsiteY109" fmla="*/ 226556 h 1030092"/>
                  <a:gd name="connsiteX110" fmla="*/ 530717 w 930033"/>
                  <a:gd name="connsiteY110" fmla="*/ 205563 h 1030092"/>
                  <a:gd name="connsiteX111" fmla="*/ 529109 w 930033"/>
                  <a:gd name="connsiteY111" fmla="*/ 255053 h 1030092"/>
                  <a:gd name="connsiteX112" fmla="*/ 500445 w 930033"/>
                  <a:gd name="connsiteY112" fmla="*/ 244509 h 1030092"/>
                  <a:gd name="connsiteX113" fmla="*/ 498458 w 930033"/>
                  <a:gd name="connsiteY113" fmla="*/ 252204 h 1030092"/>
                  <a:gd name="connsiteX114" fmla="*/ 518325 w 930033"/>
                  <a:gd name="connsiteY114" fmla="*/ 347006 h 1030092"/>
                  <a:gd name="connsiteX115" fmla="*/ 553233 w 930033"/>
                  <a:gd name="connsiteY115" fmla="*/ 222946 h 1030092"/>
                  <a:gd name="connsiteX116" fmla="*/ 533461 w 930033"/>
                  <a:gd name="connsiteY116" fmla="*/ 196159 h 1030092"/>
                  <a:gd name="connsiteX117" fmla="*/ 529488 w 930033"/>
                  <a:gd name="connsiteY117" fmla="*/ 190364 h 1030092"/>
                  <a:gd name="connsiteX118" fmla="*/ 481997 w 930033"/>
                  <a:gd name="connsiteY118" fmla="*/ 204423 h 1030092"/>
                  <a:gd name="connsiteX119" fmla="*/ 429966 w 930033"/>
                  <a:gd name="connsiteY119" fmla="*/ 185709 h 1030092"/>
                  <a:gd name="connsiteX120" fmla="*/ 414830 w 930033"/>
                  <a:gd name="connsiteY120" fmla="*/ 221046 h 1030092"/>
                  <a:gd name="connsiteX121" fmla="*/ 413411 w 930033"/>
                  <a:gd name="connsiteY121" fmla="*/ 222566 h 1030092"/>
                  <a:gd name="connsiteX122" fmla="*/ 450495 w 930033"/>
                  <a:gd name="connsiteY122" fmla="*/ 347006 h 1030092"/>
                  <a:gd name="connsiteX123" fmla="*/ 470361 w 930033"/>
                  <a:gd name="connsiteY123" fmla="*/ 252204 h 1030092"/>
                  <a:gd name="connsiteX124" fmla="*/ 466483 w 930033"/>
                  <a:gd name="connsiteY124" fmla="*/ 239570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127" fmla="*/ 431858 w 930033"/>
                  <a:gd name="connsiteY127" fmla="*/ 252964 h 1030092"/>
                  <a:gd name="connsiteX0" fmla="*/ 573761 w 930033"/>
                  <a:gd name="connsiteY0" fmla="*/ 4873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469605 w 930033"/>
                  <a:gd name="connsiteY11" fmla="*/ 708355 h 1030092"/>
                  <a:gd name="connsiteX12" fmla="*/ 536488 w 930033"/>
                  <a:gd name="connsiteY12" fmla="*/ 775514 h 1030092"/>
                  <a:gd name="connsiteX13" fmla="*/ 469605 w 930033"/>
                  <a:gd name="connsiteY13" fmla="*/ 842673 h 1030092"/>
                  <a:gd name="connsiteX14" fmla="*/ 402721 w 930033"/>
                  <a:gd name="connsiteY14" fmla="*/ 775514 h 1030092"/>
                  <a:gd name="connsiteX15" fmla="*/ 469605 w 930033"/>
                  <a:gd name="connsiteY15" fmla="*/ 708355 h 1030092"/>
                  <a:gd name="connsiteX16" fmla="*/ 469605 w 930033"/>
                  <a:gd name="connsiteY16" fmla="*/ 708355 h 1030092"/>
                  <a:gd name="connsiteX17" fmla="*/ 103778 w 930033"/>
                  <a:gd name="connsiteY17" fmla="*/ 424234 h 1030092"/>
                  <a:gd name="connsiteX18" fmla="*/ 100184 w 930033"/>
                  <a:gd name="connsiteY18" fmla="*/ 424519 h 1030092"/>
                  <a:gd name="connsiteX19" fmla="*/ 96589 w 930033"/>
                  <a:gd name="connsiteY19" fmla="*/ 424234 h 1030092"/>
                  <a:gd name="connsiteX20" fmla="*/ 47869 w 930033"/>
                  <a:gd name="connsiteY20" fmla="*/ 424234 h 1030092"/>
                  <a:gd name="connsiteX21" fmla="*/ 46260 w 930033"/>
                  <a:gd name="connsiteY21" fmla="*/ 424709 h 1030092"/>
                  <a:gd name="connsiteX22" fmla="*/ 45882 w 930033"/>
                  <a:gd name="connsiteY22" fmla="*/ 425089 h 1030092"/>
                  <a:gd name="connsiteX23" fmla="*/ 45031 w 930033"/>
                  <a:gd name="connsiteY23" fmla="*/ 427084 h 1030092"/>
                  <a:gd name="connsiteX24" fmla="*/ 45031 w 930033"/>
                  <a:gd name="connsiteY24" fmla="*/ 536894 h 1030092"/>
                  <a:gd name="connsiteX25" fmla="*/ 45504 w 930033"/>
                  <a:gd name="connsiteY25" fmla="*/ 538509 h 1030092"/>
                  <a:gd name="connsiteX26" fmla="*/ 45882 w 930033"/>
                  <a:gd name="connsiteY26" fmla="*/ 538889 h 1030092"/>
                  <a:gd name="connsiteX27" fmla="*/ 47869 w 930033"/>
                  <a:gd name="connsiteY27" fmla="*/ 539744 h 1030092"/>
                  <a:gd name="connsiteX28" fmla="*/ 108509 w 930033"/>
                  <a:gd name="connsiteY28" fmla="*/ 539744 h 1030092"/>
                  <a:gd name="connsiteX29" fmla="*/ 111630 w 930033"/>
                  <a:gd name="connsiteY29" fmla="*/ 539554 h 1030092"/>
                  <a:gd name="connsiteX30" fmla="*/ 114752 w 930033"/>
                  <a:gd name="connsiteY30" fmla="*/ 539744 h 1030092"/>
                  <a:gd name="connsiteX31" fmla="*/ 826349 w 930033"/>
                  <a:gd name="connsiteY31" fmla="*/ 539744 h 1030092"/>
                  <a:gd name="connsiteX32" fmla="*/ 829471 w 930033"/>
                  <a:gd name="connsiteY32" fmla="*/ 539554 h 1030092"/>
                  <a:gd name="connsiteX33" fmla="*/ 832498 w 930033"/>
                  <a:gd name="connsiteY33" fmla="*/ 539744 h 1030092"/>
                  <a:gd name="connsiteX34" fmla="*/ 881975 w 930033"/>
                  <a:gd name="connsiteY34" fmla="*/ 539744 h 1030092"/>
                  <a:gd name="connsiteX35" fmla="*/ 883962 w 930033"/>
                  <a:gd name="connsiteY35" fmla="*/ 538984 h 1030092"/>
                  <a:gd name="connsiteX36" fmla="*/ 884718 w 930033"/>
                  <a:gd name="connsiteY36" fmla="*/ 536989 h 1030092"/>
                  <a:gd name="connsiteX37" fmla="*/ 884718 w 930033"/>
                  <a:gd name="connsiteY37" fmla="*/ 427084 h 1030092"/>
                  <a:gd name="connsiteX38" fmla="*/ 883867 w 930033"/>
                  <a:gd name="connsiteY38" fmla="*/ 425089 h 1030092"/>
                  <a:gd name="connsiteX39" fmla="*/ 881880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77668 w 930033"/>
                  <a:gd name="connsiteY43" fmla="*/ 378923 h 1030092"/>
                  <a:gd name="connsiteX44" fmla="*/ 77668 w 930033"/>
                  <a:gd name="connsiteY44" fmla="*/ 202998 h 1030092"/>
                  <a:gd name="connsiteX45" fmla="*/ 83439 w 930033"/>
                  <a:gd name="connsiteY45" fmla="*/ 187799 h 1030092"/>
                  <a:gd name="connsiteX46" fmla="*/ 147768 w 930033"/>
                  <a:gd name="connsiteY46" fmla="*/ 106581 h 1030092"/>
                  <a:gd name="connsiteX47" fmla="*/ 136984 w 930033"/>
                  <a:gd name="connsiteY47" fmla="*/ 69344 h 1030092"/>
                  <a:gd name="connsiteX48" fmla="*/ 206043 w 930033"/>
                  <a:gd name="connsiteY48" fmla="*/ 0 h 1030092"/>
                  <a:gd name="connsiteX49" fmla="*/ 275103 w 930033"/>
                  <a:gd name="connsiteY49" fmla="*/ 69344 h 1030092"/>
                  <a:gd name="connsiteX50" fmla="*/ 206043 w 930033"/>
                  <a:gd name="connsiteY50" fmla="*/ 138688 h 1030092"/>
                  <a:gd name="connsiteX51" fmla="*/ 183055 w 930033"/>
                  <a:gd name="connsiteY51" fmla="*/ 134699 h 1030092"/>
                  <a:gd name="connsiteX52" fmla="*/ 122793 w 930033"/>
                  <a:gd name="connsiteY52" fmla="*/ 210787 h 1030092"/>
                  <a:gd name="connsiteX53" fmla="*/ 122793 w 930033"/>
                  <a:gd name="connsiteY53" fmla="*/ 378923 h 1030092"/>
                  <a:gd name="connsiteX54" fmla="*/ 218625 w 930033"/>
                  <a:gd name="connsiteY54" fmla="*/ 378923 h 1030092"/>
                  <a:gd name="connsiteX55" fmla="*/ 217206 w 930033"/>
                  <a:gd name="connsiteY55" fmla="*/ 371514 h 1030092"/>
                  <a:gd name="connsiteX56" fmla="*/ 280211 w 930033"/>
                  <a:gd name="connsiteY56" fmla="*/ 248594 h 1030092"/>
                  <a:gd name="connsiteX57" fmla="*/ 405464 w 930033"/>
                  <a:gd name="connsiteY57" fmla="*/ 208887 h 1030092"/>
                  <a:gd name="connsiteX58" fmla="*/ 600534 w 930033"/>
                  <a:gd name="connsiteY58" fmla="*/ 36097 h 1030092"/>
                  <a:gd name="connsiteX59" fmla="*/ 600534 w 930033"/>
                  <a:gd name="connsiteY59" fmla="*/ 36097 h 1030092"/>
                  <a:gd name="connsiteX60" fmla="*/ 613589 w 930033"/>
                  <a:gd name="connsiteY60" fmla="*/ 49586 h 1030092"/>
                  <a:gd name="connsiteX61" fmla="*/ 606872 w 930033"/>
                  <a:gd name="connsiteY61" fmla="*/ 83403 h 1030092"/>
                  <a:gd name="connsiteX62" fmla="*/ 606872 w 930033"/>
                  <a:gd name="connsiteY62" fmla="*/ 83403 h 1030092"/>
                  <a:gd name="connsiteX63" fmla="*/ 606494 w 930033"/>
                  <a:gd name="connsiteY63" fmla="*/ 84163 h 1030092"/>
                  <a:gd name="connsiteX64" fmla="*/ 578397 w 930033"/>
                  <a:gd name="connsiteY64" fmla="*/ 130709 h 1030092"/>
                  <a:gd name="connsiteX65" fmla="*/ 541881 w 930033"/>
                  <a:gd name="connsiteY65" fmla="*/ 180390 h 1030092"/>
                  <a:gd name="connsiteX66" fmla="*/ 541124 w 930033"/>
                  <a:gd name="connsiteY66" fmla="*/ 181055 h 1030092"/>
                  <a:gd name="connsiteX67" fmla="*/ 545665 w 930033"/>
                  <a:gd name="connsiteY67" fmla="*/ 187704 h 1030092"/>
                  <a:gd name="connsiteX68" fmla="*/ 561274 w 930033"/>
                  <a:gd name="connsiteY68" fmla="*/ 209457 h 1030092"/>
                  <a:gd name="connsiteX69" fmla="*/ 685297 w 930033"/>
                  <a:gd name="connsiteY69" fmla="*/ 248404 h 1030092"/>
                  <a:gd name="connsiteX70" fmla="*/ 740450 w 930033"/>
                  <a:gd name="connsiteY70" fmla="*/ 371324 h 1030092"/>
                  <a:gd name="connsiteX71" fmla="*/ 739031 w 930033"/>
                  <a:gd name="connsiteY71" fmla="*/ 378733 h 1030092"/>
                  <a:gd name="connsiteX72" fmla="*/ 882069 w 930033"/>
                  <a:gd name="connsiteY72" fmla="*/ 378733 h 1030092"/>
                  <a:gd name="connsiteX73" fmla="*/ 915937 w 930033"/>
                  <a:gd name="connsiteY73" fmla="*/ 392887 h 1030092"/>
                  <a:gd name="connsiteX74" fmla="*/ 930033 w 930033"/>
                  <a:gd name="connsiteY74" fmla="*/ 426894 h 1030092"/>
                  <a:gd name="connsiteX75" fmla="*/ 930033 w 930033"/>
                  <a:gd name="connsiteY75" fmla="*/ 536704 h 1030092"/>
                  <a:gd name="connsiteX76" fmla="*/ 915937 w 930033"/>
                  <a:gd name="connsiteY76" fmla="*/ 570616 h 1030092"/>
                  <a:gd name="connsiteX77" fmla="*/ 915842 w 930033"/>
                  <a:gd name="connsiteY77" fmla="*/ 570711 h 1030092"/>
                  <a:gd name="connsiteX78" fmla="*/ 882069 w 930033"/>
                  <a:gd name="connsiteY78" fmla="*/ 584865 h 1030092"/>
                  <a:gd name="connsiteX79" fmla="*/ 851986 w 930033"/>
                  <a:gd name="connsiteY79" fmla="*/ 584865 h 1030092"/>
                  <a:gd name="connsiteX80" fmla="*/ 851986 w 930033"/>
                  <a:gd name="connsiteY80" fmla="*/ 993615 h 1030092"/>
                  <a:gd name="connsiteX81" fmla="*/ 841296 w 930033"/>
                  <a:gd name="connsiteY81" fmla="*/ 1019358 h 1030092"/>
                  <a:gd name="connsiteX82" fmla="*/ 815659 w 930033"/>
                  <a:gd name="connsiteY82" fmla="*/ 1030092 h 1030092"/>
                  <a:gd name="connsiteX83" fmla="*/ 125632 w 930033"/>
                  <a:gd name="connsiteY83" fmla="*/ 1030092 h 1030092"/>
                  <a:gd name="connsiteX84" fmla="*/ 99900 w 930033"/>
                  <a:gd name="connsiteY84" fmla="*/ 1019358 h 1030092"/>
                  <a:gd name="connsiteX85" fmla="*/ 98197 w 930033"/>
                  <a:gd name="connsiteY85" fmla="*/ 1017363 h 1030092"/>
                  <a:gd name="connsiteX86" fmla="*/ 89210 w 930033"/>
                  <a:gd name="connsiteY86" fmla="*/ 993425 h 1030092"/>
                  <a:gd name="connsiteX87" fmla="*/ 89210 w 930033"/>
                  <a:gd name="connsiteY87" fmla="*/ 584865 h 1030092"/>
                  <a:gd name="connsiteX88" fmla="*/ 47869 w 930033"/>
                  <a:gd name="connsiteY88" fmla="*/ 584865 h 1030092"/>
                  <a:gd name="connsiteX89" fmla="*/ 14001 w 930033"/>
                  <a:gd name="connsiteY89" fmla="*/ 570711 h 1030092"/>
                  <a:gd name="connsiteX90" fmla="*/ 12487 w 930033"/>
                  <a:gd name="connsiteY90" fmla="*/ 569002 h 1030092"/>
                  <a:gd name="connsiteX91" fmla="*/ 0 w 930033"/>
                  <a:gd name="connsiteY91" fmla="*/ 536894 h 1030092"/>
                  <a:gd name="connsiteX92" fmla="*/ 0 w 930033"/>
                  <a:gd name="connsiteY92" fmla="*/ 427084 h 1030092"/>
                  <a:gd name="connsiteX93" fmla="*/ 14096 w 930033"/>
                  <a:gd name="connsiteY93" fmla="*/ 393077 h 1030092"/>
                  <a:gd name="connsiteX94" fmla="*/ 15799 w 930033"/>
                  <a:gd name="connsiteY94" fmla="*/ 391462 h 1030092"/>
                  <a:gd name="connsiteX95" fmla="*/ 47869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984876 h 1030092"/>
                  <a:gd name="connsiteX101" fmla="*/ 806766 w 930033"/>
                  <a:gd name="connsiteY101" fmla="*/ 984876 h 1030092"/>
                  <a:gd name="connsiteX102" fmla="*/ 80676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08127 h 1030092"/>
                  <a:gd name="connsiteX107" fmla="*/ 474902 w 930033"/>
                  <a:gd name="connsiteY107" fmla="*/ 228076 h 1030092"/>
                  <a:gd name="connsiteX108" fmla="*/ 484268 w 930033"/>
                  <a:gd name="connsiteY108" fmla="*/ 226556 h 1030092"/>
                  <a:gd name="connsiteX109" fmla="*/ 530717 w 930033"/>
                  <a:gd name="connsiteY109" fmla="*/ 205563 h 1030092"/>
                  <a:gd name="connsiteX110" fmla="*/ 529109 w 930033"/>
                  <a:gd name="connsiteY110" fmla="*/ 255053 h 1030092"/>
                  <a:gd name="connsiteX111" fmla="*/ 500445 w 930033"/>
                  <a:gd name="connsiteY111" fmla="*/ 244509 h 1030092"/>
                  <a:gd name="connsiteX112" fmla="*/ 498458 w 930033"/>
                  <a:gd name="connsiteY112" fmla="*/ 252204 h 1030092"/>
                  <a:gd name="connsiteX113" fmla="*/ 518325 w 930033"/>
                  <a:gd name="connsiteY113" fmla="*/ 347006 h 1030092"/>
                  <a:gd name="connsiteX114" fmla="*/ 553233 w 930033"/>
                  <a:gd name="connsiteY114" fmla="*/ 222946 h 1030092"/>
                  <a:gd name="connsiteX115" fmla="*/ 533461 w 930033"/>
                  <a:gd name="connsiteY115" fmla="*/ 196159 h 1030092"/>
                  <a:gd name="connsiteX116" fmla="*/ 529488 w 930033"/>
                  <a:gd name="connsiteY116" fmla="*/ 190364 h 1030092"/>
                  <a:gd name="connsiteX117" fmla="*/ 481997 w 930033"/>
                  <a:gd name="connsiteY117" fmla="*/ 204423 h 1030092"/>
                  <a:gd name="connsiteX118" fmla="*/ 429966 w 930033"/>
                  <a:gd name="connsiteY118" fmla="*/ 185709 h 1030092"/>
                  <a:gd name="connsiteX119" fmla="*/ 414830 w 930033"/>
                  <a:gd name="connsiteY119" fmla="*/ 221046 h 1030092"/>
                  <a:gd name="connsiteX120" fmla="*/ 413411 w 930033"/>
                  <a:gd name="connsiteY120" fmla="*/ 222566 h 1030092"/>
                  <a:gd name="connsiteX121" fmla="*/ 450495 w 930033"/>
                  <a:gd name="connsiteY121" fmla="*/ 347006 h 1030092"/>
                  <a:gd name="connsiteX122" fmla="*/ 470361 w 930033"/>
                  <a:gd name="connsiteY122" fmla="*/ 252204 h 1030092"/>
                  <a:gd name="connsiteX123" fmla="*/ 466483 w 930033"/>
                  <a:gd name="connsiteY123" fmla="*/ 239570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0" fmla="*/ 581424 w 930033"/>
                  <a:gd name="connsiteY0" fmla="*/ 491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469605 w 930033"/>
                  <a:gd name="connsiteY10" fmla="*/ 708355 h 1030092"/>
                  <a:gd name="connsiteX11" fmla="*/ 536488 w 930033"/>
                  <a:gd name="connsiteY11" fmla="*/ 775514 h 1030092"/>
                  <a:gd name="connsiteX12" fmla="*/ 469605 w 930033"/>
                  <a:gd name="connsiteY12" fmla="*/ 842673 h 1030092"/>
                  <a:gd name="connsiteX13" fmla="*/ 402721 w 930033"/>
                  <a:gd name="connsiteY13" fmla="*/ 775514 h 1030092"/>
                  <a:gd name="connsiteX14" fmla="*/ 469605 w 930033"/>
                  <a:gd name="connsiteY14" fmla="*/ 708355 h 1030092"/>
                  <a:gd name="connsiteX15" fmla="*/ 469605 w 930033"/>
                  <a:gd name="connsiteY15" fmla="*/ 708355 h 1030092"/>
                  <a:gd name="connsiteX16" fmla="*/ 103778 w 930033"/>
                  <a:gd name="connsiteY16" fmla="*/ 424234 h 1030092"/>
                  <a:gd name="connsiteX17" fmla="*/ 100184 w 930033"/>
                  <a:gd name="connsiteY17" fmla="*/ 424519 h 1030092"/>
                  <a:gd name="connsiteX18" fmla="*/ 96589 w 930033"/>
                  <a:gd name="connsiteY18" fmla="*/ 424234 h 1030092"/>
                  <a:gd name="connsiteX19" fmla="*/ 47869 w 930033"/>
                  <a:gd name="connsiteY19" fmla="*/ 424234 h 1030092"/>
                  <a:gd name="connsiteX20" fmla="*/ 46260 w 930033"/>
                  <a:gd name="connsiteY20" fmla="*/ 424709 h 1030092"/>
                  <a:gd name="connsiteX21" fmla="*/ 45882 w 930033"/>
                  <a:gd name="connsiteY21" fmla="*/ 425089 h 1030092"/>
                  <a:gd name="connsiteX22" fmla="*/ 45031 w 930033"/>
                  <a:gd name="connsiteY22" fmla="*/ 427084 h 1030092"/>
                  <a:gd name="connsiteX23" fmla="*/ 45031 w 930033"/>
                  <a:gd name="connsiteY23" fmla="*/ 536894 h 1030092"/>
                  <a:gd name="connsiteX24" fmla="*/ 45504 w 930033"/>
                  <a:gd name="connsiteY24" fmla="*/ 538509 h 1030092"/>
                  <a:gd name="connsiteX25" fmla="*/ 45882 w 930033"/>
                  <a:gd name="connsiteY25" fmla="*/ 538889 h 1030092"/>
                  <a:gd name="connsiteX26" fmla="*/ 47869 w 930033"/>
                  <a:gd name="connsiteY26" fmla="*/ 539744 h 1030092"/>
                  <a:gd name="connsiteX27" fmla="*/ 108509 w 930033"/>
                  <a:gd name="connsiteY27" fmla="*/ 539744 h 1030092"/>
                  <a:gd name="connsiteX28" fmla="*/ 111630 w 930033"/>
                  <a:gd name="connsiteY28" fmla="*/ 539554 h 1030092"/>
                  <a:gd name="connsiteX29" fmla="*/ 114752 w 930033"/>
                  <a:gd name="connsiteY29" fmla="*/ 539744 h 1030092"/>
                  <a:gd name="connsiteX30" fmla="*/ 826349 w 930033"/>
                  <a:gd name="connsiteY30" fmla="*/ 539744 h 1030092"/>
                  <a:gd name="connsiteX31" fmla="*/ 829471 w 930033"/>
                  <a:gd name="connsiteY31" fmla="*/ 539554 h 1030092"/>
                  <a:gd name="connsiteX32" fmla="*/ 832498 w 930033"/>
                  <a:gd name="connsiteY32" fmla="*/ 539744 h 1030092"/>
                  <a:gd name="connsiteX33" fmla="*/ 881975 w 930033"/>
                  <a:gd name="connsiteY33" fmla="*/ 539744 h 1030092"/>
                  <a:gd name="connsiteX34" fmla="*/ 883962 w 930033"/>
                  <a:gd name="connsiteY34" fmla="*/ 538984 h 1030092"/>
                  <a:gd name="connsiteX35" fmla="*/ 884718 w 930033"/>
                  <a:gd name="connsiteY35" fmla="*/ 536989 h 1030092"/>
                  <a:gd name="connsiteX36" fmla="*/ 884718 w 930033"/>
                  <a:gd name="connsiteY36" fmla="*/ 427084 h 1030092"/>
                  <a:gd name="connsiteX37" fmla="*/ 883867 w 930033"/>
                  <a:gd name="connsiteY37" fmla="*/ 425089 h 1030092"/>
                  <a:gd name="connsiteX38" fmla="*/ 881880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77668 w 930033"/>
                  <a:gd name="connsiteY42" fmla="*/ 378923 h 1030092"/>
                  <a:gd name="connsiteX43" fmla="*/ 77668 w 930033"/>
                  <a:gd name="connsiteY43" fmla="*/ 202998 h 1030092"/>
                  <a:gd name="connsiteX44" fmla="*/ 83439 w 930033"/>
                  <a:gd name="connsiteY44" fmla="*/ 187799 h 1030092"/>
                  <a:gd name="connsiteX45" fmla="*/ 147768 w 930033"/>
                  <a:gd name="connsiteY45" fmla="*/ 106581 h 1030092"/>
                  <a:gd name="connsiteX46" fmla="*/ 136984 w 930033"/>
                  <a:gd name="connsiteY46" fmla="*/ 69344 h 1030092"/>
                  <a:gd name="connsiteX47" fmla="*/ 206043 w 930033"/>
                  <a:gd name="connsiteY47" fmla="*/ 0 h 1030092"/>
                  <a:gd name="connsiteX48" fmla="*/ 275103 w 930033"/>
                  <a:gd name="connsiteY48" fmla="*/ 69344 h 1030092"/>
                  <a:gd name="connsiteX49" fmla="*/ 206043 w 930033"/>
                  <a:gd name="connsiteY49" fmla="*/ 138688 h 1030092"/>
                  <a:gd name="connsiteX50" fmla="*/ 183055 w 930033"/>
                  <a:gd name="connsiteY50" fmla="*/ 134699 h 1030092"/>
                  <a:gd name="connsiteX51" fmla="*/ 122793 w 930033"/>
                  <a:gd name="connsiteY51" fmla="*/ 210787 h 1030092"/>
                  <a:gd name="connsiteX52" fmla="*/ 122793 w 930033"/>
                  <a:gd name="connsiteY52" fmla="*/ 378923 h 1030092"/>
                  <a:gd name="connsiteX53" fmla="*/ 218625 w 930033"/>
                  <a:gd name="connsiteY53" fmla="*/ 378923 h 1030092"/>
                  <a:gd name="connsiteX54" fmla="*/ 217206 w 930033"/>
                  <a:gd name="connsiteY54" fmla="*/ 371514 h 1030092"/>
                  <a:gd name="connsiteX55" fmla="*/ 280211 w 930033"/>
                  <a:gd name="connsiteY55" fmla="*/ 248594 h 1030092"/>
                  <a:gd name="connsiteX56" fmla="*/ 405464 w 930033"/>
                  <a:gd name="connsiteY56" fmla="*/ 208887 h 1030092"/>
                  <a:gd name="connsiteX57" fmla="*/ 600534 w 930033"/>
                  <a:gd name="connsiteY57" fmla="*/ 36097 h 1030092"/>
                  <a:gd name="connsiteX58" fmla="*/ 600534 w 930033"/>
                  <a:gd name="connsiteY58" fmla="*/ 36097 h 1030092"/>
                  <a:gd name="connsiteX59" fmla="*/ 613589 w 930033"/>
                  <a:gd name="connsiteY59" fmla="*/ 49586 h 1030092"/>
                  <a:gd name="connsiteX60" fmla="*/ 606872 w 930033"/>
                  <a:gd name="connsiteY60" fmla="*/ 83403 h 1030092"/>
                  <a:gd name="connsiteX61" fmla="*/ 606872 w 930033"/>
                  <a:gd name="connsiteY61" fmla="*/ 83403 h 1030092"/>
                  <a:gd name="connsiteX62" fmla="*/ 606494 w 930033"/>
                  <a:gd name="connsiteY62" fmla="*/ 84163 h 1030092"/>
                  <a:gd name="connsiteX63" fmla="*/ 578397 w 930033"/>
                  <a:gd name="connsiteY63" fmla="*/ 130709 h 1030092"/>
                  <a:gd name="connsiteX64" fmla="*/ 541881 w 930033"/>
                  <a:gd name="connsiteY64" fmla="*/ 180390 h 1030092"/>
                  <a:gd name="connsiteX65" fmla="*/ 541124 w 930033"/>
                  <a:gd name="connsiteY65" fmla="*/ 181055 h 1030092"/>
                  <a:gd name="connsiteX66" fmla="*/ 545665 w 930033"/>
                  <a:gd name="connsiteY66" fmla="*/ 187704 h 1030092"/>
                  <a:gd name="connsiteX67" fmla="*/ 561274 w 930033"/>
                  <a:gd name="connsiteY67" fmla="*/ 209457 h 1030092"/>
                  <a:gd name="connsiteX68" fmla="*/ 685297 w 930033"/>
                  <a:gd name="connsiteY68" fmla="*/ 248404 h 1030092"/>
                  <a:gd name="connsiteX69" fmla="*/ 740450 w 930033"/>
                  <a:gd name="connsiteY69" fmla="*/ 371324 h 1030092"/>
                  <a:gd name="connsiteX70" fmla="*/ 739031 w 930033"/>
                  <a:gd name="connsiteY70" fmla="*/ 378733 h 1030092"/>
                  <a:gd name="connsiteX71" fmla="*/ 882069 w 930033"/>
                  <a:gd name="connsiteY71" fmla="*/ 378733 h 1030092"/>
                  <a:gd name="connsiteX72" fmla="*/ 915937 w 930033"/>
                  <a:gd name="connsiteY72" fmla="*/ 392887 h 1030092"/>
                  <a:gd name="connsiteX73" fmla="*/ 930033 w 930033"/>
                  <a:gd name="connsiteY73" fmla="*/ 426894 h 1030092"/>
                  <a:gd name="connsiteX74" fmla="*/ 930033 w 930033"/>
                  <a:gd name="connsiteY74" fmla="*/ 536704 h 1030092"/>
                  <a:gd name="connsiteX75" fmla="*/ 915937 w 930033"/>
                  <a:gd name="connsiteY75" fmla="*/ 570616 h 1030092"/>
                  <a:gd name="connsiteX76" fmla="*/ 915842 w 930033"/>
                  <a:gd name="connsiteY76" fmla="*/ 570711 h 1030092"/>
                  <a:gd name="connsiteX77" fmla="*/ 882069 w 930033"/>
                  <a:gd name="connsiteY77" fmla="*/ 584865 h 1030092"/>
                  <a:gd name="connsiteX78" fmla="*/ 851986 w 930033"/>
                  <a:gd name="connsiteY78" fmla="*/ 584865 h 1030092"/>
                  <a:gd name="connsiteX79" fmla="*/ 851986 w 930033"/>
                  <a:gd name="connsiteY79" fmla="*/ 993615 h 1030092"/>
                  <a:gd name="connsiteX80" fmla="*/ 841296 w 930033"/>
                  <a:gd name="connsiteY80" fmla="*/ 1019358 h 1030092"/>
                  <a:gd name="connsiteX81" fmla="*/ 815659 w 930033"/>
                  <a:gd name="connsiteY81" fmla="*/ 1030092 h 1030092"/>
                  <a:gd name="connsiteX82" fmla="*/ 125632 w 930033"/>
                  <a:gd name="connsiteY82" fmla="*/ 1030092 h 1030092"/>
                  <a:gd name="connsiteX83" fmla="*/ 99900 w 930033"/>
                  <a:gd name="connsiteY83" fmla="*/ 1019358 h 1030092"/>
                  <a:gd name="connsiteX84" fmla="*/ 98197 w 930033"/>
                  <a:gd name="connsiteY84" fmla="*/ 1017363 h 1030092"/>
                  <a:gd name="connsiteX85" fmla="*/ 89210 w 930033"/>
                  <a:gd name="connsiteY85" fmla="*/ 993425 h 1030092"/>
                  <a:gd name="connsiteX86" fmla="*/ 89210 w 930033"/>
                  <a:gd name="connsiteY86" fmla="*/ 584865 h 1030092"/>
                  <a:gd name="connsiteX87" fmla="*/ 47869 w 930033"/>
                  <a:gd name="connsiteY87" fmla="*/ 584865 h 1030092"/>
                  <a:gd name="connsiteX88" fmla="*/ 14001 w 930033"/>
                  <a:gd name="connsiteY88" fmla="*/ 570711 h 1030092"/>
                  <a:gd name="connsiteX89" fmla="*/ 12487 w 930033"/>
                  <a:gd name="connsiteY89" fmla="*/ 569002 h 1030092"/>
                  <a:gd name="connsiteX90" fmla="*/ 0 w 930033"/>
                  <a:gd name="connsiteY90" fmla="*/ 536894 h 1030092"/>
                  <a:gd name="connsiteX91" fmla="*/ 0 w 930033"/>
                  <a:gd name="connsiteY91" fmla="*/ 427084 h 1030092"/>
                  <a:gd name="connsiteX92" fmla="*/ 14096 w 930033"/>
                  <a:gd name="connsiteY92" fmla="*/ 393077 h 1030092"/>
                  <a:gd name="connsiteX93" fmla="*/ 15799 w 930033"/>
                  <a:gd name="connsiteY93" fmla="*/ 391462 h 1030092"/>
                  <a:gd name="connsiteX94" fmla="*/ 47869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984876 h 1030092"/>
                  <a:gd name="connsiteX100" fmla="*/ 806766 w 930033"/>
                  <a:gd name="connsiteY100" fmla="*/ 984876 h 1030092"/>
                  <a:gd name="connsiteX101" fmla="*/ 80676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431858 w 930033"/>
                  <a:gd name="connsiteY104" fmla="*/ 252964 h 1030092"/>
                  <a:gd name="connsiteX105" fmla="*/ 431858 w 930033"/>
                  <a:gd name="connsiteY105" fmla="*/ 208127 h 1030092"/>
                  <a:gd name="connsiteX106" fmla="*/ 474902 w 930033"/>
                  <a:gd name="connsiteY106" fmla="*/ 228076 h 1030092"/>
                  <a:gd name="connsiteX107" fmla="*/ 484268 w 930033"/>
                  <a:gd name="connsiteY107" fmla="*/ 226556 h 1030092"/>
                  <a:gd name="connsiteX108" fmla="*/ 530717 w 930033"/>
                  <a:gd name="connsiteY108" fmla="*/ 205563 h 1030092"/>
                  <a:gd name="connsiteX109" fmla="*/ 529109 w 930033"/>
                  <a:gd name="connsiteY109" fmla="*/ 255053 h 1030092"/>
                  <a:gd name="connsiteX110" fmla="*/ 500445 w 930033"/>
                  <a:gd name="connsiteY110" fmla="*/ 244509 h 1030092"/>
                  <a:gd name="connsiteX111" fmla="*/ 498458 w 930033"/>
                  <a:gd name="connsiteY111" fmla="*/ 252204 h 1030092"/>
                  <a:gd name="connsiteX112" fmla="*/ 518325 w 930033"/>
                  <a:gd name="connsiteY112" fmla="*/ 347006 h 1030092"/>
                  <a:gd name="connsiteX113" fmla="*/ 553233 w 930033"/>
                  <a:gd name="connsiteY113" fmla="*/ 222946 h 1030092"/>
                  <a:gd name="connsiteX114" fmla="*/ 533461 w 930033"/>
                  <a:gd name="connsiteY114" fmla="*/ 196159 h 1030092"/>
                  <a:gd name="connsiteX115" fmla="*/ 529488 w 930033"/>
                  <a:gd name="connsiteY115" fmla="*/ 190364 h 1030092"/>
                  <a:gd name="connsiteX116" fmla="*/ 481997 w 930033"/>
                  <a:gd name="connsiteY116" fmla="*/ 204423 h 1030092"/>
                  <a:gd name="connsiteX117" fmla="*/ 429966 w 930033"/>
                  <a:gd name="connsiteY117" fmla="*/ 185709 h 1030092"/>
                  <a:gd name="connsiteX118" fmla="*/ 414830 w 930033"/>
                  <a:gd name="connsiteY118" fmla="*/ 221046 h 1030092"/>
                  <a:gd name="connsiteX119" fmla="*/ 413411 w 930033"/>
                  <a:gd name="connsiteY119" fmla="*/ 222566 h 1030092"/>
                  <a:gd name="connsiteX120" fmla="*/ 450495 w 930033"/>
                  <a:gd name="connsiteY120" fmla="*/ 347006 h 1030092"/>
                  <a:gd name="connsiteX121" fmla="*/ 470361 w 930033"/>
                  <a:gd name="connsiteY121" fmla="*/ 252204 h 1030092"/>
                  <a:gd name="connsiteX122" fmla="*/ 466483 w 930033"/>
                  <a:gd name="connsiteY122" fmla="*/ 239570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0" fmla="*/ 583600 w 930033"/>
                  <a:gd name="connsiteY0" fmla="*/ 49206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469605 w 930033"/>
                  <a:gd name="connsiteY9" fmla="*/ 708355 h 1030092"/>
                  <a:gd name="connsiteX10" fmla="*/ 536488 w 930033"/>
                  <a:gd name="connsiteY10" fmla="*/ 775514 h 1030092"/>
                  <a:gd name="connsiteX11" fmla="*/ 469605 w 930033"/>
                  <a:gd name="connsiteY11" fmla="*/ 842673 h 1030092"/>
                  <a:gd name="connsiteX12" fmla="*/ 402721 w 930033"/>
                  <a:gd name="connsiteY12" fmla="*/ 775514 h 1030092"/>
                  <a:gd name="connsiteX13" fmla="*/ 469605 w 930033"/>
                  <a:gd name="connsiteY13" fmla="*/ 708355 h 1030092"/>
                  <a:gd name="connsiteX14" fmla="*/ 469605 w 930033"/>
                  <a:gd name="connsiteY14" fmla="*/ 708355 h 1030092"/>
                  <a:gd name="connsiteX15" fmla="*/ 103778 w 930033"/>
                  <a:gd name="connsiteY15" fmla="*/ 424234 h 1030092"/>
                  <a:gd name="connsiteX16" fmla="*/ 100184 w 930033"/>
                  <a:gd name="connsiteY16" fmla="*/ 424519 h 1030092"/>
                  <a:gd name="connsiteX17" fmla="*/ 96589 w 930033"/>
                  <a:gd name="connsiteY17" fmla="*/ 424234 h 1030092"/>
                  <a:gd name="connsiteX18" fmla="*/ 47869 w 930033"/>
                  <a:gd name="connsiteY18" fmla="*/ 424234 h 1030092"/>
                  <a:gd name="connsiteX19" fmla="*/ 46260 w 930033"/>
                  <a:gd name="connsiteY19" fmla="*/ 424709 h 1030092"/>
                  <a:gd name="connsiteX20" fmla="*/ 45882 w 930033"/>
                  <a:gd name="connsiteY20" fmla="*/ 425089 h 1030092"/>
                  <a:gd name="connsiteX21" fmla="*/ 45031 w 930033"/>
                  <a:gd name="connsiteY21" fmla="*/ 427084 h 1030092"/>
                  <a:gd name="connsiteX22" fmla="*/ 45031 w 930033"/>
                  <a:gd name="connsiteY22" fmla="*/ 536894 h 1030092"/>
                  <a:gd name="connsiteX23" fmla="*/ 45504 w 930033"/>
                  <a:gd name="connsiteY23" fmla="*/ 538509 h 1030092"/>
                  <a:gd name="connsiteX24" fmla="*/ 45882 w 930033"/>
                  <a:gd name="connsiteY24" fmla="*/ 538889 h 1030092"/>
                  <a:gd name="connsiteX25" fmla="*/ 47869 w 930033"/>
                  <a:gd name="connsiteY25" fmla="*/ 539744 h 1030092"/>
                  <a:gd name="connsiteX26" fmla="*/ 108509 w 930033"/>
                  <a:gd name="connsiteY26" fmla="*/ 539744 h 1030092"/>
                  <a:gd name="connsiteX27" fmla="*/ 111630 w 930033"/>
                  <a:gd name="connsiteY27" fmla="*/ 539554 h 1030092"/>
                  <a:gd name="connsiteX28" fmla="*/ 114752 w 930033"/>
                  <a:gd name="connsiteY28" fmla="*/ 539744 h 1030092"/>
                  <a:gd name="connsiteX29" fmla="*/ 826349 w 930033"/>
                  <a:gd name="connsiteY29" fmla="*/ 539744 h 1030092"/>
                  <a:gd name="connsiteX30" fmla="*/ 829471 w 930033"/>
                  <a:gd name="connsiteY30" fmla="*/ 539554 h 1030092"/>
                  <a:gd name="connsiteX31" fmla="*/ 832498 w 930033"/>
                  <a:gd name="connsiteY31" fmla="*/ 539744 h 1030092"/>
                  <a:gd name="connsiteX32" fmla="*/ 881975 w 930033"/>
                  <a:gd name="connsiteY32" fmla="*/ 539744 h 1030092"/>
                  <a:gd name="connsiteX33" fmla="*/ 883962 w 930033"/>
                  <a:gd name="connsiteY33" fmla="*/ 538984 h 1030092"/>
                  <a:gd name="connsiteX34" fmla="*/ 884718 w 930033"/>
                  <a:gd name="connsiteY34" fmla="*/ 536989 h 1030092"/>
                  <a:gd name="connsiteX35" fmla="*/ 884718 w 930033"/>
                  <a:gd name="connsiteY35" fmla="*/ 427084 h 1030092"/>
                  <a:gd name="connsiteX36" fmla="*/ 883867 w 930033"/>
                  <a:gd name="connsiteY36" fmla="*/ 425089 h 1030092"/>
                  <a:gd name="connsiteX37" fmla="*/ 881880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77668 w 930033"/>
                  <a:gd name="connsiteY41" fmla="*/ 378923 h 1030092"/>
                  <a:gd name="connsiteX42" fmla="*/ 77668 w 930033"/>
                  <a:gd name="connsiteY42" fmla="*/ 202998 h 1030092"/>
                  <a:gd name="connsiteX43" fmla="*/ 83439 w 930033"/>
                  <a:gd name="connsiteY43" fmla="*/ 187799 h 1030092"/>
                  <a:gd name="connsiteX44" fmla="*/ 147768 w 930033"/>
                  <a:gd name="connsiteY44" fmla="*/ 106581 h 1030092"/>
                  <a:gd name="connsiteX45" fmla="*/ 136984 w 930033"/>
                  <a:gd name="connsiteY45" fmla="*/ 69344 h 1030092"/>
                  <a:gd name="connsiteX46" fmla="*/ 206043 w 930033"/>
                  <a:gd name="connsiteY46" fmla="*/ 0 h 1030092"/>
                  <a:gd name="connsiteX47" fmla="*/ 275103 w 930033"/>
                  <a:gd name="connsiteY47" fmla="*/ 69344 h 1030092"/>
                  <a:gd name="connsiteX48" fmla="*/ 206043 w 930033"/>
                  <a:gd name="connsiteY48" fmla="*/ 138688 h 1030092"/>
                  <a:gd name="connsiteX49" fmla="*/ 183055 w 930033"/>
                  <a:gd name="connsiteY49" fmla="*/ 134699 h 1030092"/>
                  <a:gd name="connsiteX50" fmla="*/ 122793 w 930033"/>
                  <a:gd name="connsiteY50" fmla="*/ 210787 h 1030092"/>
                  <a:gd name="connsiteX51" fmla="*/ 122793 w 930033"/>
                  <a:gd name="connsiteY51" fmla="*/ 378923 h 1030092"/>
                  <a:gd name="connsiteX52" fmla="*/ 218625 w 930033"/>
                  <a:gd name="connsiteY52" fmla="*/ 378923 h 1030092"/>
                  <a:gd name="connsiteX53" fmla="*/ 217206 w 930033"/>
                  <a:gd name="connsiteY53" fmla="*/ 371514 h 1030092"/>
                  <a:gd name="connsiteX54" fmla="*/ 280211 w 930033"/>
                  <a:gd name="connsiteY54" fmla="*/ 248594 h 1030092"/>
                  <a:gd name="connsiteX55" fmla="*/ 405464 w 930033"/>
                  <a:gd name="connsiteY55" fmla="*/ 208887 h 1030092"/>
                  <a:gd name="connsiteX56" fmla="*/ 600534 w 930033"/>
                  <a:gd name="connsiteY56" fmla="*/ 36097 h 1030092"/>
                  <a:gd name="connsiteX57" fmla="*/ 600534 w 930033"/>
                  <a:gd name="connsiteY57" fmla="*/ 36097 h 1030092"/>
                  <a:gd name="connsiteX58" fmla="*/ 613589 w 930033"/>
                  <a:gd name="connsiteY58" fmla="*/ 49586 h 1030092"/>
                  <a:gd name="connsiteX59" fmla="*/ 606872 w 930033"/>
                  <a:gd name="connsiteY59" fmla="*/ 83403 h 1030092"/>
                  <a:gd name="connsiteX60" fmla="*/ 606872 w 930033"/>
                  <a:gd name="connsiteY60" fmla="*/ 83403 h 1030092"/>
                  <a:gd name="connsiteX61" fmla="*/ 606494 w 930033"/>
                  <a:gd name="connsiteY61" fmla="*/ 84163 h 1030092"/>
                  <a:gd name="connsiteX62" fmla="*/ 578397 w 930033"/>
                  <a:gd name="connsiteY62" fmla="*/ 130709 h 1030092"/>
                  <a:gd name="connsiteX63" fmla="*/ 541881 w 930033"/>
                  <a:gd name="connsiteY63" fmla="*/ 180390 h 1030092"/>
                  <a:gd name="connsiteX64" fmla="*/ 541124 w 930033"/>
                  <a:gd name="connsiteY64" fmla="*/ 181055 h 1030092"/>
                  <a:gd name="connsiteX65" fmla="*/ 545665 w 930033"/>
                  <a:gd name="connsiteY65" fmla="*/ 187704 h 1030092"/>
                  <a:gd name="connsiteX66" fmla="*/ 561274 w 930033"/>
                  <a:gd name="connsiteY66" fmla="*/ 209457 h 1030092"/>
                  <a:gd name="connsiteX67" fmla="*/ 685297 w 930033"/>
                  <a:gd name="connsiteY67" fmla="*/ 248404 h 1030092"/>
                  <a:gd name="connsiteX68" fmla="*/ 740450 w 930033"/>
                  <a:gd name="connsiteY68" fmla="*/ 371324 h 1030092"/>
                  <a:gd name="connsiteX69" fmla="*/ 739031 w 930033"/>
                  <a:gd name="connsiteY69" fmla="*/ 378733 h 1030092"/>
                  <a:gd name="connsiteX70" fmla="*/ 882069 w 930033"/>
                  <a:gd name="connsiteY70" fmla="*/ 378733 h 1030092"/>
                  <a:gd name="connsiteX71" fmla="*/ 915937 w 930033"/>
                  <a:gd name="connsiteY71" fmla="*/ 392887 h 1030092"/>
                  <a:gd name="connsiteX72" fmla="*/ 930033 w 930033"/>
                  <a:gd name="connsiteY72" fmla="*/ 426894 h 1030092"/>
                  <a:gd name="connsiteX73" fmla="*/ 930033 w 930033"/>
                  <a:gd name="connsiteY73" fmla="*/ 536704 h 1030092"/>
                  <a:gd name="connsiteX74" fmla="*/ 915937 w 930033"/>
                  <a:gd name="connsiteY74" fmla="*/ 570616 h 1030092"/>
                  <a:gd name="connsiteX75" fmla="*/ 915842 w 930033"/>
                  <a:gd name="connsiteY75" fmla="*/ 570711 h 1030092"/>
                  <a:gd name="connsiteX76" fmla="*/ 882069 w 930033"/>
                  <a:gd name="connsiteY76" fmla="*/ 584865 h 1030092"/>
                  <a:gd name="connsiteX77" fmla="*/ 851986 w 930033"/>
                  <a:gd name="connsiteY77" fmla="*/ 584865 h 1030092"/>
                  <a:gd name="connsiteX78" fmla="*/ 851986 w 930033"/>
                  <a:gd name="connsiteY78" fmla="*/ 993615 h 1030092"/>
                  <a:gd name="connsiteX79" fmla="*/ 841296 w 930033"/>
                  <a:gd name="connsiteY79" fmla="*/ 1019358 h 1030092"/>
                  <a:gd name="connsiteX80" fmla="*/ 815659 w 930033"/>
                  <a:gd name="connsiteY80" fmla="*/ 1030092 h 1030092"/>
                  <a:gd name="connsiteX81" fmla="*/ 125632 w 930033"/>
                  <a:gd name="connsiteY81" fmla="*/ 1030092 h 1030092"/>
                  <a:gd name="connsiteX82" fmla="*/ 99900 w 930033"/>
                  <a:gd name="connsiteY82" fmla="*/ 1019358 h 1030092"/>
                  <a:gd name="connsiteX83" fmla="*/ 98197 w 930033"/>
                  <a:gd name="connsiteY83" fmla="*/ 1017363 h 1030092"/>
                  <a:gd name="connsiteX84" fmla="*/ 89210 w 930033"/>
                  <a:gd name="connsiteY84" fmla="*/ 993425 h 1030092"/>
                  <a:gd name="connsiteX85" fmla="*/ 89210 w 930033"/>
                  <a:gd name="connsiteY85" fmla="*/ 584865 h 1030092"/>
                  <a:gd name="connsiteX86" fmla="*/ 47869 w 930033"/>
                  <a:gd name="connsiteY86" fmla="*/ 584865 h 1030092"/>
                  <a:gd name="connsiteX87" fmla="*/ 14001 w 930033"/>
                  <a:gd name="connsiteY87" fmla="*/ 570711 h 1030092"/>
                  <a:gd name="connsiteX88" fmla="*/ 12487 w 930033"/>
                  <a:gd name="connsiteY88" fmla="*/ 569002 h 1030092"/>
                  <a:gd name="connsiteX89" fmla="*/ 0 w 930033"/>
                  <a:gd name="connsiteY89" fmla="*/ 536894 h 1030092"/>
                  <a:gd name="connsiteX90" fmla="*/ 0 w 930033"/>
                  <a:gd name="connsiteY90" fmla="*/ 427084 h 1030092"/>
                  <a:gd name="connsiteX91" fmla="*/ 14096 w 930033"/>
                  <a:gd name="connsiteY91" fmla="*/ 393077 h 1030092"/>
                  <a:gd name="connsiteX92" fmla="*/ 15799 w 930033"/>
                  <a:gd name="connsiteY92" fmla="*/ 391462 h 1030092"/>
                  <a:gd name="connsiteX93" fmla="*/ 47869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984876 h 1030092"/>
                  <a:gd name="connsiteX99" fmla="*/ 806766 w 930033"/>
                  <a:gd name="connsiteY99" fmla="*/ 984876 h 1030092"/>
                  <a:gd name="connsiteX100" fmla="*/ 80676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08127 h 1030092"/>
                  <a:gd name="connsiteX105" fmla="*/ 474902 w 930033"/>
                  <a:gd name="connsiteY105" fmla="*/ 228076 h 1030092"/>
                  <a:gd name="connsiteX106" fmla="*/ 484268 w 930033"/>
                  <a:gd name="connsiteY106" fmla="*/ 226556 h 1030092"/>
                  <a:gd name="connsiteX107" fmla="*/ 530717 w 930033"/>
                  <a:gd name="connsiteY107" fmla="*/ 205563 h 1030092"/>
                  <a:gd name="connsiteX108" fmla="*/ 529109 w 930033"/>
                  <a:gd name="connsiteY108" fmla="*/ 255053 h 1030092"/>
                  <a:gd name="connsiteX109" fmla="*/ 500445 w 930033"/>
                  <a:gd name="connsiteY109" fmla="*/ 244509 h 1030092"/>
                  <a:gd name="connsiteX110" fmla="*/ 498458 w 930033"/>
                  <a:gd name="connsiteY110" fmla="*/ 252204 h 1030092"/>
                  <a:gd name="connsiteX111" fmla="*/ 518325 w 930033"/>
                  <a:gd name="connsiteY111" fmla="*/ 347006 h 1030092"/>
                  <a:gd name="connsiteX112" fmla="*/ 553233 w 930033"/>
                  <a:gd name="connsiteY112" fmla="*/ 222946 h 1030092"/>
                  <a:gd name="connsiteX113" fmla="*/ 533461 w 930033"/>
                  <a:gd name="connsiteY113" fmla="*/ 196159 h 1030092"/>
                  <a:gd name="connsiteX114" fmla="*/ 529488 w 930033"/>
                  <a:gd name="connsiteY114" fmla="*/ 190364 h 1030092"/>
                  <a:gd name="connsiteX115" fmla="*/ 481997 w 930033"/>
                  <a:gd name="connsiteY115" fmla="*/ 204423 h 1030092"/>
                  <a:gd name="connsiteX116" fmla="*/ 429966 w 930033"/>
                  <a:gd name="connsiteY116" fmla="*/ 185709 h 1030092"/>
                  <a:gd name="connsiteX117" fmla="*/ 414830 w 930033"/>
                  <a:gd name="connsiteY117" fmla="*/ 221046 h 1030092"/>
                  <a:gd name="connsiteX118" fmla="*/ 413411 w 930033"/>
                  <a:gd name="connsiteY118" fmla="*/ 222566 h 1030092"/>
                  <a:gd name="connsiteX119" fmla="*/ 450495 w 930033"/>
                  <a:gd name="connsiteY119" fmla="*/ 347006 h 1030092"/>
                  <a:gd name="connsiteX120" fmla="*/ 470361 w 930033"/>
                  <a:gd name="connsiteY120" fmla="*/ 252204 h 1030092"/>
                  <a:gd name="connsiteX121" fmla="*/ 466483 w 930033"/>
                  <a:gd name="connsiteY121" fmla="*/ 239570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00534 w 930033"/>
                  <a:gd name="connsiteY56" fmla="*/ 36097 h 1030092"/>
                  <a:gd name="connsiteX57" fmla="*/ 613589 w 930033"/>
                  <a:gd name="connsiteY57" fmla="*/ 49586 h 1030092"/>
                  <a:gd name="connsiteX58" fmla="*/ 606872 w 930033"/>
                  <a:gd name="connsiteY58" fmla="*/ 83403 h 1030092"/>
                  <a:gd name="connsiteX59" fmla="*/ 606872 w 930033"/>
                  <a:gd name="connsiteY59" fmla="*/ 83403 h 1030092"/>
                  <a:gd name="connsiteX60" fmla="*/ 606494 w 930033"/>
                  <a:gd name="connsiteY60" fmla="*/ 84163 h 1030092"/>
                  <a:gd name="connsiteX61" fmla="*/ 578397 w 930033"/>
                  <a:gd name="connsiteY61" fmla="*/ 130709 h 1030092"/>
                  <a:gd name="connsiteX62" fmla="*/ 541881 w 930033"/>
                  <a:gd name="connsiteY62" fmla="*/ 180390 h 1030092"/>
                  <a:gd name="connsiteX63" fmla="*/ 541124 w 930033"/>
                  <a:gd name="connsiteY63" fmla="*/ 181055 h 1030092"/>
                  <a:gd name="connsiteX64" fmla="*/ 545665 w 930033"/>
                  <a:gd name="connsiteY64" fmla="*/ 187704 h 1030092"/>
                  <a:gd name="connsiteX65" fmla="*/ 561274 w 930033"/>
                  <a:gd name="connsiteY65" fmla="*/ 209457 h 1030092"/>
                  <a:gd name="connsiteX66" fmla="*/ 685297 w 930033"/>
                  <a:gd name="connsiteY66" fmla="*/ 248404 h 1030092"/>
                  <a:gd name="connsiteX67" fmla="*/ 740450 w 930033"/>
                  <a:gd name="connsiteY67" fmla="*/ 371324 h 1030092"/>
                  <a:gd name="connsiteX68" fmla="*/ 739031 w 930033"/>
                  <a:gd name="connsiteY68" fmla="*/ 378733 h 1030092"/>
                  <a:gd name="connsiteX69" fmla="*/ 882069 w 930033"/>
                  <a:gd name="connsiteY69" fmla="*/ 378733 h 1030092"/>
                  <a:gd name="connsiteX70" fmla="*/ 915937 w 930033"/>
                  <a:gd name="connsiteY70" fmla="*/ 392887 h 1030092"/>
                  <a:gd name="connsiteX71" fmla="*/ 930033 w 930033"/>
                  <a:gd name="connsiteY71" fmla="*/ 426894 h 1030092"/>
                  <a:gd name="connsiteX72" fmla="*/ 930033 w 930033"/>
                  <a:gd name="connsiteY72" fmla="*/ 536704 h 1030092"/>
                  <a:gd name="connsiteX73" fmla="*/ 915937 w 930033"/>
                  <a:gd name="connsiteY73" fmla="*/ 570616 h 1030092"/>
                  <a:gd name="connsiteX74" fmla="*/ 915842 w 930033"/>
                  <a:gd name="connsiteY74" fmla="*/ 570711 h 1030092"/>
                  <a:gd name="connsiteX75" fmla="*/ 882069 w 930033"/>
                  <a:gd name="connsiteY75" fmla="*/ 584865 h 1030092"/>
                  <a:gd name="connsiteX76" fmla="*/ 851986 w 930033"/>
                  <a:gd name="connsiteY76" fmla="*/ 584865 h 1030092"/>
                  <a:gd name="connsiteX77" fmla="*/ 851986 w 930033"/>
                  <a:gd name="connsiteY77" fmla="*/ 993615 h 1030092"/>
                  <a:gd name="connsiteX78" fmla="*/ 841296 w 930033"/>
                  <a:gd name="connsiteY78" fmla="*/ 1019358 h 1030092"/>
                  <a:gd name="connsiteX79" fmla="*/ 815659 w 930033"/>
                  <a:gd name="connsiteY79" fmla="*/ 1030092 h 1030092"/>
                  <a:gd name="connsiteX80" fmla="*/ 125632 w 930033"/>
                  <a:gd name="connsiteY80" fmla="*/ 1030092 h 1030092"/>
                  <a:gd name="connsiteX81" fmla="*/ 99900 w 930033"/>
                  <a:gd name="connsiteY81" fmla="*/ 1019358 h 1030092"/>
                  <a:gd name="connsiteX82" fmla="*/ 98197 w 930033"/>
                  <a:gd name="connsiteY82" fmla="*/ 1017363 h 1030092"/>
                  <a:gd name="connsiteX83" fmla="*/ 89210 w 930033"/>
                  <a:gd name="connsiteY83" fmla="*/ 993425 h 1030092"/>
                  <a:gd name="connsiteX84" fmla="*/ 89210 w 930033"/>
                  <a:gd name="connsiteY84" fmla="*/ 584865 h 1030092"/>
                  <a:gd name="connsiteX85" fmla="*/ 47869 w 930033"/>
                  <a:gd name="connsiteY85" fmla="*/ 584865 h 1030092"/>
                  <a:gd name="connsiteX86" fmla="*/ 14001 w 930033"/>
                  <a:gd name="connsiteY86" fmla="*/ 570711 h 1030092"/>
                  <a:gd name="connsiteX87" fmla="*/ 12487 w 930033"/>
                  <a:gd name="connsiteY87" fmla="*/ 569002 h 1030092"/>
                  <a:gd name="connsiteX88" fmla="*/ 0 w 930033"/>
                  <a:gd name="connsiteY88" fmla="*/ 536894 h 1030092"/>
                  <a:gd name="connsiteX89" fmla="*/ 0 w 930033"/>
                  <a:gd name="connsiteY89" fmla="*/ 427084 h 1030092"/>
                  <a:gd name="connsiteX90" fmla="*/ 14096 w 930033"/>
                  <a:gd name="connsiteY90" fmla="*/ 393077 h 1030092"/>
                  <a:gd name="connsiteX91" fmla="*/ 15799 w 930033"/>
                  <a:gd name="connsiteY91" fmla="*/ 391462 h 1030092"/>
                  <a:gd name="connsiteX92" fmla="*/ 47869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984876 h 1030092"/>
                  <a:gd name="connsiteX98" fmla="*/ 806766 w 930033"/>
                  <a:gd name="connsiteY98" fmla="*/ 984876 h 1030092"/>
                  <a:gd name="connsiteX99" fmla="*/ 80676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08127 h 1030092"/>
                  <a:gd name="connsiteX104" fmla="*/ 474902 w 930033"/>
                  <a:gd name="connsiteY104" fmla="*/ 228076 h 1030092"/>
                  <a:gd name="connsiteX105" fmla="*/ 484268 w 930033"/>
                  <a:gd name="connsiteY105" fmla="*/ 226556 h 1030092"/>
                  <a:gd name="connsiteX106" fmla="*/ 530717 w 930033"/>
                  <a:gd name="connsiteY106" fmla="*/ 205563 h 1030092"/>
                  <a:gd name="connsiteX107" fmla="*/ 529109 w 930033"/>
                  <a:gd name="connsiteY107" fmla="*/ 255053 h 1030092"/>
                  <a:gd name="connsiteX108" fmla="*/ 500445 w 930033"/>
                  <a:gd name="connsiteY108" fmla="*/ 244509 h 1030092"/>
                  <a:gd name="connsiteX109" fmla="*/ 498458 w 930033"/>
                  <a:gd name="connsiteY109" fmla="*/ 252204 h 1030092"/>
                  <a:gd name="connsiteX110" fmla="*/ 518325 w 930033"/>
                  <a:gd name="connsiteY110" fmla="*/ 347006 h 1030092"/>
                  <a:gd name="connsiteX111" fmla="*/ 553233 w 930033"/>
                  <a:gd name="connsiteY111" fmla="*/ 222946 h 1030092"/>
                  <a:gd name="connsiteX112" fmla="*/ 533461 w 930033"/>
                  <a:gd name="connsiteY112" fmla="*/ 196159 h 1030092"/>
                  <a:gd name="connsiteX113" fmla="*/ 529488 w 930033"/>
                  <a:gd name="connsiteY113" fmla="*/ 190364 h 1030092"/>
                  <a:gd name="connsiteX114" fmla="*/ 481997 w 930033"/>
                  <a:gd name="connsiteY114" fmla="*/ 204423 h 1030092"/>
                  <a:gd name="connsiteX115" fmla="*/ 429966 w 930033"/>
                  <a:gd name="connsiteY115" fmla="*/ 185709 h 1030092"/>
                  <a:gd name="connsiteX116" fmla="*/ 414830 w 930033"/>
                  <a:gd name="connsiteY116" fmla="*/ 221046 h 1030092"/>
                  <a:gd name="connsiteX117" fmla="*/ 413411 w 930033"/>
                  <a:gd name="connsiteY117" fmla="*/ 222566 h 1030092"/>
                  <a:gd name="connsiteX118" fmla="*/ 450495 w 930033"/>
                  <a:gd name="connsiteY118" fmla="*/ 347006 h 1030092"/>
                  <a:gd name="connsiteX119" fmla="*/ 470361 w 930033"/>
                  <a:gd name="connsiteY119" fmla="*/ 252204 h 1030092"/>
                  <a:gd name="connsiteX120" fmla="*/ 466483 w 930033"/>
                  <a:gd name="connsiteY120" fmla="*/ 239570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13589 w 930033"/>
                  <a:gd name="connsiteY56" fmla="*/ 49586 h 1030092"/>
                  <a:gd name="connsiteX57" fmla="*/ 606872 w 930033"/>
                  <a:gd name="connsiteY57" fmla="*/ 83403 h 1030092"/>
                  <a:gd name="connsiteX58" fmla="*/ 606872 w 930033"/>
                  <a:gd name="connsiteY58" fmla="*/ 83403 h 1030092"/>
                  <a:gd name="connsiteX59" fmla="*/ 606494 w 930033"/>
                  <a:gd name="connsiteY59" fmla="*/ 84163 h 1030092"/>
                  <a:gd name="connsiteX60" fmla="*/ 578397 w 930033"/>
                  <a:gd name="connsiteY60" fmla="*/ 130709 h 1030092"/>
                  <a:gd name="connsiteX61" fmla="*/ 541881 w 930033"/>
                  <a:gd name="connsiteY61" fmla="*/ 180390 h 1030092"/>
                  <a:gd name="connsiteX62" fmla="*/ 541124 w 930033"/>
                  <a:gd name="connsiteY62" fmla="*/ 181055 h 1030092"/>
                  <a:gd name="connsiteX63" fmla="*/ 545665 w 930033"/>
                  <a:gd name="connsiteY63" fmla="*/ 187704 h 1030092"/>
                  <a:gd name="connsiteX64" fmla="*/ 561274 w 930033"/>
                  <a:gd name="connsiteY64" fmla="*/ 209457 h 1030092"/>
                  <a:gd name="connsiteX65" fmla="*/ 685297 w 930033"/>
                  <a:gd name="connsiteY65" fmla="*/ 248404 h 1030092"/>
                  <a:gd name="connsiteX66" fmla="*/ 740450 w 930033"/>
                  <a:gd name="connsiteY66" fmla="*/ 371324 h 1030092"/>
                  <a:gd name="connsiteX67" fmla="*/ 739031 w 930033"/>
                  <a:gd name="connsiteY67" fmla="*/ 378733 h 1030092"/>
                  <a:gd name="connsiteX68" fmla="*/ 882069 w 930033"/>
                  <a:gd name="connsiteY68" fmla="*/ 378733 h 1030092"/>
                  <a:gd name="connsiteX69" fmla="*/ 915937 w 930033"/>
                  <a:gd name="connsiteY69" fmla="*/ 392887 h 1030092"/>
                  <a:gd name="connsiteX70" fmla="*/ 930033 w 930033"/>
                  <a:gd name="connsiteY70" fmla="*/ 426894 h 1030092"/>
                  <a:gd name="connsiteX71" fmla="*/ 930033 w 930033"/>
                  <a:gd name="connsiteY71" fmla="*/ 536704 h 1030092"/>
                  <a:gd name="connsiteX72" fmla="*/ 915937 w 930033"/>
                  <a:gd name="connsiteY72" fmla="*/ 570616 h 1030092"/>
                  <a:gd name="connsiteX73" fmla="*/ 915842 w 930033"/>
                  <a:gd name="connsiteY73" fmla="*/ 570711 h 1030092"/>
                  <a:gd name="connsiteX74" fmla="*/ 882069 w 930033"/>
                  <a:gd name="connsiteY74" fmla="*/ 584865 h 1030092"/>
                  <a:gd name="connsiteX75" fmla="*/ 851986 w 930033"/>
                  <a:gd name="connsiteY75" fmla="*/ 584865 h 1030092"/>
                  <a:gd name="connsiteX76" fmla="*/ 851986 w 930033"/>
                  <a:gd name="connsiteY76" fmla="*/ 993615 h 1030092"/>
                  <a:gd name="connsiteX77" fmla="*/ 841296 w 930033"/>
                  <a:gd name="connsiteY77" fmla="*/ 1019358 h 1030092"/>
                  <a:gd name="connsiteX78" fmla="*/ 815659 w 930033"/>
                  <a:gd name="connsiteY78" fmla="*/ 1030092 h 1030092"/>
                  <a:gd name="connsiteX79" fmla="*/ 125632 w 930033"/>
                  <a:gd name="connsiteY79" fmla="*/ 1030092 h 1030092"/>
                  <a:gd name="connsiteX80" fmla="*/ 99900 w 930033"/>
                  <a:gd name="connsiteY80" fmla="*/ 1019358 h 1030092"/>
                  <a:gd name="connsiteX81" fmla="*/ 98197 w 930033"/>
                  <a:gd name="connsiteY81" fmla="*/ 1017363 h 1030092"/>
                  <a:gd name="connsiteX82" fmla="*/ 89210 w 930033"/>
                  <a:gd name="connsiteY82" fmla="*/ 993425 h 1030092"/>
                  <a:gd name="connsiteX83" fmla="*/ 89210 w 930033"/>
                  <a:gd name="connsiteY83" fmla="*/ 584865 h 1030092"/>
                  <a:gd name="connsiteX84" fmla="*/ 47869 w 930033"/>
                  <a:gd name="connsiteY84" fmla="*/ 584865 h 1030092"/>
                  <a:gd name="connsiteX85" fmla="*/ 14001 w 930033"/>
                  <a:gd name="connsiteY85" fmla="*/ 570711 h 1030092"/>
                  <a:gd name="connsiteX86" fmla="*/ 12487 w 930033"/>
                  <a:gd name="connsiteY86" fmla="*/ 569002 h 1030092"/>
                  <a:gd name="connsiteX87" fmla="*/ 0 w 930033"/>
                  <a:gd name="connsiteY87" fmla="*/ 536894 h 1030092"/>
                  <a:gd name="connsiteX88" fmla="*/ 0 w 930033"/>
                  <a:gd name="connsiteY88" fmla="*/ 427084 h 1030092"/>
                  <a:gd name="connsiteX89" fmla="*/ 14096 w 930033"/>
                  <a:gd name="connsiteY89" fmla="*/ 393077 h 1030092"/>
                  <a:gd name="connsiteX90" fmla="*/ 15799 w 930033"/>
                  <a:gd name="connsiteY90" fmla="*/ 391462 h 1030092"/>
                  <a:gd name="connsiteX91" fmla="*/ 47869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984876 h 1030092"/>
                  <a:gd name="connsiteX97" fmla="*/ 806766 w 930033"/>
                  <a:gd name="connsiteY97" fmla="*/ 984876 h 1030092"/>
                  <a:gd name="connsiteX98" fmla="*/ 80676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08127 h 1030092"/>
                  <a:gd name="connsiteX103" fmla="*/ 474902 w 930033"/>
                  <a:gd name="connsiteY103" fmla="*/ 228076 h 1030092"/>
                  <a:gd name="connsiteX104" fmla="*/ 484268 w 930033"/>
                  <a:gd name="connsiteY104" fmla="*/ 226556 h 1030092"/>
                  <a:gd name="connsiteX105" fmla="*/ 530717 w 930033"/>
                  <a:gd name="connsiteY105" fmla="*/ 205563 h 1030092"/>
                  <a:gd name="connsiteX106" fmla="*/ 529109 w 930033"/>
                  <a:gd name="connsiteY106" fmla="*/ 255053 h 1030092"/>
                  <a:gd name="connsiteX107" fmla="*/ 500445 w 930033"/>
                  <a:gd name="connsiteY107" fmla="*/ 244509 h 1030092"/>
                  <a:gd name="connsiteX108" fmla="*/ 498458 w 930033"/>
                  <a:gd name="connsiteY108" fmla="*/ 252204 h 1030092"/>
                  <a:gd name="connsiteX109" fmla="*/ 518325 w 930033"/>
                  <a:gd name="connsiteY109" fmla="*/ 347006 h 1030092"/>
                  <a:gd name="connsiteX110" fmla="*/ 553233 w 930033"/>
                  <a:gd name="connsiteY110" fmla="*/ 222946 h 1030092"/>
                  <a:gd name="connsiteX111" fmla="*/ 533461 w 930033"/>
                  <a:gd name="connsiteY111" fmla="*/ 196159 h 1030092"/>
                  <a:gd name="connsiteX112" fmla="*/ 529488 w 930033"/>
                  <a:gd name="connsiteY112" fmla="*/ 190364 h 1030092"/>
                  <a:gd name="connsiteX113" fmla="*/ 481997 w 930033"/>
                  <a:gd name="connsiteY113" fmla="*/ 204423 h 1030092"/>
                  <a:gd name="connsiteX114" fmla="*/ 429966 w 930033"/>
                  <a:gd name="connsiteY114" fmla="*/ 185709 h 1030092"/>
                  <a:gd name="connsiteX115" fmla="*/ 414830 w 930033"/>
                  <a:gd name="connsiteY115" fmla="*/ 221046 h 1030092"/>
                  <a:gd name="connsiteX116" fmla="*/ 413411 w 930033"/>
                  <a:gd name="connsiteY116" fmla="*/ 222566 h 1030092"/>
                  <a:gd name="connsiteX117" fmla="*/ 450495 w 930033"/>
                  <a:gd name="connsiteY117" fmla="*/ 347006 h 1030092"/>
                  <a:gd name="connsiteX118" fmla="*/ 470361 w 930033"/>
                  <a:gd name="connsiteY118" fmla="*/ 252204 h 1030092"/>
                  <a:gd name="connsiteX119" fmla="*/ 466483 w 930033"/>
                  <a:gd name="connsiteY119" fmla="*/ 239570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0" fmla="*/ 590884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469605 w 930033"/>
                  <a:gd name="connsiteY7" fmla="*/ 708355 h 1030092"/>
                  <a:gd name="connsiteX8" fmla="*/ 536488 w 930033"/>
                  <a:gd name="connsiteY8" fmla="*/ 775514 h 1030092"/>
                  <a:gd name="connsiteX9" fmla="*/ 469605 w 930033"/>
                  <a:gd name="connsiteY9" fmla="*/ 842673 h 1030092"/>
                  <a:gd name="connsiteX10" fmla="*/ 402721 w 930033"/>
                  <a:gd name="connsiteY10" fmla="*/ 775514 h 1030092"/>
                  <a:gd name="connsiteX11" fmla="*/ 469605 w 930033"/>
                  <a:gd name="connsiteY11" fmla="*/ 708355 h 1030092"/>
                  <a:gd name="connsiteX12" fmla="*/ 469605 w 930033"/>
                  <a:gd name="connsiteY12" fmla="*/ 708355 h 1030092"/>
                  <a:gd name="connsiteX13" fmla="*/ 103778 w 930033"/>
                  <a:gd name="connsiteY13" fmla="*/ 424234 h 1030092"/>
                  <a:gd name="connsiteX14" fmla="*/ 100184 w 930033"/>
                  <a:gd name="connsiteY14" fmla="*/ 424519 h 1030092"/>
                  <a:gd name="connsiteX15" fmla="*/ 96589 w 930033"/>
                  <a:gd name="connsiteY15" fmla="*/ 424234 h 1030092"/>
                  <a:gd name="connsiteX16" fmla="*/ 47869 w 930033"/>
                  <a:gd name="connsiteY16" fmla="*/ 424234 h 1030092"/>
                  <a:gd name="connsiteX17" fmla="*/ 46260 w 930033"/>
                  <a:gd name="connsiteY17" fmla="*/ 424709 h 1030092"/>
                  <a:gd name="connsiteX18" fmla="*/ 45882 w 930033"/>
                  <a:gd name="connsiteY18" fmla="*/ 425089 h 1030092"/>
                  <a:gd name="connsiteX19" fmla="*/ 45031 w 930033"/>
                  <a:gd name="connsiteY19" fmla="*/ 427084 h 1030092"/>
                  <a:gd name="connsiteX20" fmla="*/ 45031 w 930033"/>
                  <a:gd name="connsiteY20" fmla="*/ 536894 h 1030092"/>
                  <a:gd name="connsiteX21" fmla="*/ 45504 w 930033"/>
                  <a:gd name="connsiteY21" fmla="*/ 538509 h 1030092"/>
                  <a:gd name="connsiteX22" fmla="*/ 45882 w 930033"/>
                  <a:gd name="connsiteY22" fmla="*/ 538889 h 1030092"/>
                  <a:gd name="connsiteX23" fmla="*/ 47869 w 930033"/>
                  <a:gd name="connsiteY23" fmla="*/ 539744 h 1030092"/>
                  <a:gd name="connsiteX24" fmla="*/ 108509 w 930033"/>
                  <a:gd name="connsiteY24" fmla="*/ 539744 h 1030092"/>
                  <a:gd name="connsiteX25" fmla="*/ 111630 w 930033"/>
                  <a:gd name="connsiteY25" fmla="*/ 539554 h 1030092"/>
                  <a:gd name="connsiteX26" fmla="*/ 114752 w 930033"/>
                  <a:gd name="connsiteY26" fmla="*/ 539744 h 1030092"/>
                  <a:gd name="connsiteX27" fmla="*/ 826349 w 930033"/>
                  <a:gd name="connsiteY27" fmla="*/ 539744 h 1030092"/>
                  <a:gd name="connsiteX28" fmla="*/ 829471 w 930033"/>
                  <a:gd name="connsiteY28" fmla="*/ 539554 h 1030092"/>
                  <a:gd name="connsiteX29" fmla="*/ 832498 w 930033"/>
                  <a:gd name="connsiteY29" fmla="*/ 539744 h 1030092"/>
                  <a:gd name="connsiteX30" fmla="*/ 881975 w 930033"/>
                  <a:gd name="connsiteY30" fmla="*/ 539744 h 1030092"/>
                  <a:gd name="connsiteX31" fmla="*/ 883962 w 930033"/>
                  <a:gd name="connsiteY31" fmla="*/ 538984 h 1030092"/>
                  <a:gd name="connsiteX32" fmla="*/ 884718 w 930033"/>
                  <a:gd name="connsiteY32" fmla="*/ 536989 h 1030092"/>
                  <a:gd name="connsiteX33" fmla="*/ 884718 w 930033"/>
                  <a:gd name="connsiteY33" fmla="*/ 427084 h 1030092"/>
                  <a:gd name="connsiteX34" fmla="*/ 883867 w 930033"/>
                  <a:gd name="connsiteY34" fmla="*/ 425089 h 1030092"/>
                  <a:gd name="connsiteX35" fmla="*/ 881880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77668 w 930033"/>
                  <a:gd name="connsiteY39" fmla="*/ 378923 h 1030092"/>
                  <a:gd name="connsiteX40" fmla="*/ 77668 w 930033"/>
                  <a:gd name="connsiteY40" fmla="*/ 202998 h 1030092"/>
                  <a:gd name="connsiteX41" fmla="*/ 83439 w 930033"/>
                  <a:gd name="connsiteY41" fmla="*/ 187799 h 1030092"/>
                  <a:gd name="connsiteX42" fmla="*/ 147768 w 930033"/>
                  <a:gd name="connsiteY42" fmla="*/ 106581 h 1030092"/>
                  <a:gd name="connsiteX43" fmla="*/ 136984 w 930033"/>
                  <a:gd name="connsiteY43" fmla="*/ 69344 h 1030092"/>
                  <a:gd name="connsiteX44" fmla="*/ 206043 w 930033"/>
                  <a:gd name="connsiteY44" fmla="*/ 0 h 1030092"/>
                  <a:gd name="connsiteX45" fmla="*/ 275103 w 930033"/>
                  <a:gd name="connsiteY45" fmla="*/ 69344 h 1030092"/>
                  <a:gd name="connsiteX46" fmla="*/ 206043 w 930033"/>
                  <a:gd name="connsiteY46" fmla="*/ 138688 h 1030092"/>
                  <a:gd name="connsiteX47" fmla="*/ 183055 w 930033"/>
                  <a:gd name="connsiteY47" fmla="*/ 134699 h 1030092"/>
                  <a:gd name="connsiteX48" fmla="*/ 122793 w 930033"/>
                  <a:gd name="connsiteY48" fmla="*/ 210787 h 1030092"/>
                  <a:gd name="connsiteX49" fmla="*/ 122793 w 930033"/>
                  <a:gd name="connsiteY49" fmla="*/ 378923 h 1030092"/>
                  <a:gd name="connsiteX50" fmla="*/ 218625 w 930033"/>
                  <a:gd name="connsiteY50" fmla="*/ 378923 h 1030092"/>
                  <a:gd name="connsiteX51" fmla="*/ 217206 w 930033"/>
                  <a:gd name="connsiteY51" fmla="*/ 371514 h 1030092"/>
                  <a:gd name="connsiteX52" fmla="*/ 280211 w 930033"/>
                  <a:gd name="connsiteY52" fmla="*/ 248594 h 1030092"/>
                  <a:gd name="connsiteX53" fmla="*/ 405464 w 930033"/>
                  <a:gd name="connsiteY53" fmla="*/ 208887 h 1030092"/>
                  <a:gd name="connsiteX54" fmla="*/ 600534 w 930033"/>
                  <a:gd name="connsiteY54" fmla="*/ 36097 h 1030092"/>
                  <a:gd name="connsiteX55" fmla="*/ 613589 w 930033"/>
                  <a:gd name="connsiteY55" fmla="*/ 49586 h 1030092"/>
                  <a:gd name="connsiteX56" fmla="*/ 606872 w 930033"/>
                  <a:gd name="connsiteY56" fmla="*/ 83403 h 1030092"/>
                  <a:gd name="connsiteX57" fmla="*/ 606872 w 930033"/>
                  <a:gd name="connsiteY57" fmla="*/ 83403 h 1030092"/>
                  <a:gd name="connsiteX58" fmla="*/ 606494 w 930033"/>
                  <a:gd name="connsiteY58" fmla="*/ 84163 h 1030092"/>
                  <a:gd name="connsiteX59" fmla="*/ 578397 w 930033"/>
                  <a:gd name="connsiteY59" fmla="*/ 130709 h 1030092"/>
                  <a:gd name="connsiteX60" fmla="*/ 541881 w 930033"/>
                  <a:gd name="connsiteY60" fmla="*/ 180390 h 1030092"/>
                  <a:gd name="connsiteX61" fmla="*/ 541124 w 930033"/>
                  <a:gd name="connsiteY61" fmla="*/ 181055 h 1030092"/>
                  <a:gd name="connsiteX62" fmla="*/ 545665 w 930033"/>
                  <a:gd name="connsiteY62" fmla="*/ 187704 h 1030092"/>
                  <a:gd name="connsiteX63" fmla="*/ 561274 w 930033"/>
                  <a:gd name="connsiteY63" fmla="*/ 209457 h 1030092"/>
                  <a:gd name="connsiteX64" fmla="*/ 685297 w 930033"/>
                  <a:gd name="connsiteY64" fmla="*/ 248404 h 1030092"/>
                  <a:gd name="connsiteX65" fmla="*/ 740450 w 930033"/>
                  <a:gd name="connsiteY65" fmla="*/ 371324 h 1030092"/>
                  <a:gd name="connsiteX66" fmla="*/ 739031 w 930033"/>
                  <a:gd name="connsiteY66" fmla="*/ 378733 h 1030092"/>
                  <a:gd name="connsiteX67" fmla="*/ 882069 w 930033"/>
                  <a:gd name="connsiteY67" fmla="*/ 378733 h 1030092"/>
                  <a:gd name="connsiteX68" fmla="*/ 915937 w 930033"/>
                  <a:gd name="connsiteY68" fmla="*/ 392887 h 1030092"/>
                  <a:gd name="connsiteX69" fmla="*/ 930033 w 930033"/>
                  <a:gd name="connsiteY69" fmla="*/ 426894 h 1030092"/>
                  <a:gd name="connsiteX70" fmla="*/ 930033 w 930033"/>
                  <a:gd name="connsiteY70" fmla="*/ 536704 h 1030092"/>
                  <a:gd name="connsiteX71" fmla="*/ 915937 w 930033"/>
                  <a:gd name="connsiteY71" fmla="*/ 570616 h 1030092"/>
                  <a:gd name="connsiteX72" fmla="*/ 915842 w 930033"/>
                  <a:gd name="connsiteY72" fmla="*/ 570711 h 1030092"/>
                  <a:gd name="connsiteX73" fmla="*/ 882069 w 930033"/>
                  <a:gd name="connsiteY73" fmla="*/ 584865 h 1030092"/>
                  <a:gd name="connsiteX74" fmla="*/ 851986 w 930033"/>
                  <a:gd name="connsiteY74" fmla="*/ 584865 h 1030092"/>
                  <a:gd name="connsiteX75" fmla="*/ 851986 w 930033"/>
                  <a:gd name="connsiteY75" fmla="*/ 993615 h 1030092"/>
                  <a:gd name="connsiteX76" fmla="*/ 841296 w 930033"/>
                  <a:gd name="connsiteY76" fmla="*/ 1019358 h 1030092"/>
                  <a:gd name="connsiteX77" fmla="*/ 815659 w 930033"/>
                  <a:gd name="connsiteY77" fmla="*/ 1030092 h 1030092"/>
                  <a:gd name="connsiteX78" fmla="*/ 125632 w 930033"/>
                  <a:gd name="connsiteY78" fmla="*/ 1030092 h 1030092"/>
                  <a:gd name="connsiteX79" fmla="*/ 99900 w 930033"/>
                  <a:gd name="connsiteY79" fmla="*/ 1019358 h 1030092"/>
                  <a:gd name="connsiteX80" fmla="*/ 98197 w 930033"/>
                  <a:gd name="connsiteY80" fmla="*/ 1017363 h 1030092"/>
                  <a:gd name="connsiteX81" fmla="*/ 89210 w 930033"/>
                  <a:gd name="connsiteY81" fmla="*/ 993425 h 1030092"/>
                  <a:gd name="connsiteX82" fmla="*/ 89210 w 930033"/>
                  <a:gd name="connsiteY82" fmla="*/ 584865 h 1030092"/>
                  <a:gd name="connsiteX83" fmla="*/ 47869 w 930033"/>
                  <a:gd name="connsiteY83" fmla="*/ 584865 h 1030092"/>
                  <a:gd name="connsiteX84" fmla="*/ 14001 w 930033"/>
                  <a:gd name="connsiteY84" fmla="*/ 570711 h 1030092"/>
                  <a:gd name="connsiteX85" fmla="*/ 12487 w 930033"/>
                  <a:gd name="connsiteY85" fmla="*/ 569002 h 1030092"/>
                  <a:gd name="connsiteX86" fmla="*/ 0 w 930033"/>
                  <a:gd name="connsiteY86" fmla="*/ 536894 h 1030092"/>
                  <a:gd name="connsiteX87" fmla="*/ 0 w 930033"/>
                  <a:gd name="connsiteY87" fmla="*/ 427084 h 1030092"/>
                  <a:gd name="connsiteX88" fmla="*/ 14096 w 930033"/>
                  <a:gd name="connsiteY88" fmla="*/ 393077 h 1030092"/>
                  <a:gd name="connsiteX89" fmla="*/ 15799 w 930033"/>
                  <a:gd name="connsiteY89" fmla="*/ 391462 h 1030092"/>
                  <a:gd name="connsiteX90" fmla="*/ 47869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984876 h 1030092"/>
                  <a:gd name="connsiteX96" fmla="*/ 806766 w 930033"/>
                  <a:gd name="connsiteY96" fmla="*/ 984876 h 1030092"/>
                  <a:gd name="connsiteX97" fmla="*/ 80676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431858 w 930033"/>
                  <a:gd name="connsiteY100" fmla="*/ 252964 h 1030092"/>
                  <a:gd name="connsiteX101" fmla="*/ 431858 w 930033"/>
                  <a:gd name="connsiteY101" fmla="*/ 208127 h 1030092"/>
                  <a:gd name="connsiteX102" fmla="*/ 474902 w 930033"/>
                  <a:gd name="connsiteY102" fmla="*/ 228076 h 1030092"/>
                  <a:gd name="connsiteX103" fmla="*/ 484268 w 930033"/>
                  <a:gd name="connsiteY103" fmla="*/ 226556 h 1030092"/>
                  <a:gd name="connsiteX104" fmla="*/ 530717 w 930033"/>
                  <a:gd name="connsiteY104" fmla="*/ 205563 h 1030092"/>
                  <a:gd name="connsiteX105" fmla="*/ 529109 w 930033"/>
                  <a:gd name="connsiteY105" fmla="*/ 255053 h 1030092"/>
                  <a:gd name="connsiteX106" fmla="*/ 500445 w 930033"/>
                  <a:gd name="connsiteY106" fmla="*/ 244509 h 1030092"/>
                  <a:gd name="connsiteX107" fmla="*/ 498458 w 930033"/>
                  <a:gd name="connsiteY107" fmla="*/ 252204 h 1030092"/>
                  <a:gd name="connsiteX108" fmla="*/ 518325 w 930033"/>
                  <a:gd name="connsiteY108" fmla="*/ 347006 h 1030092"/>
                  <a:gd name="connsiteX109" fmla="*/ 553233 w 930033"/>
                  <a:gd name="connsiteY109" fmla="*/ 222946 h 1030092"/>
                  <a:gd name="connsiteX110" fmla="*/ 533461 w 930033"/>
                  <a:gd name="connsiteY110" fmla="*/ 196159 h 1030092"/>
                  <a:gd name="connsiteX111" fmla="*/ 529488 w 930033"/>
                  <a:gd name="connsiteY111" fmla="*/ 190364 h 1030092"/>
                  <a:gd name="connsiteX112" fmla="*/ 481997 w 930033"/>
                  <a:gd name="connsiteY112" fmla="*/ 204423 h 1030092"/>
                  <a:gd name="connsiteX113" fmla="*/ 429966 w 930033"/>
                  <a:gd name="connsiteY113" fmla="*/ 185709 h 1030092"/>
                  <a:gd name="connsiteX114" fmla="*/ 414830 w 930033"/>
                  <a:gd name="connsiteY114" fmla="*/ 221046 h 1030092"/>
                  <a:gd name="connsiteX115" fmla="*/ 413411 w 930033"/>
                  <a:gd name="connsiteY115" fmla="*/ 222566 h 1030092"/>
                  <a:gd name="connsiteX116" fmla="*/ 450495 w 930033"/>
                  <a:gd name="connsiteY116" fmla="*/ 347006 h 1030092"/>
                  <a:gd name="connsiteX117" fmla="*/ 470361 w 930033"/>
                  <a:gd name="connsiteY117" fmla="*/ 252204 h 1030092"/>
                  <a:gd name="connsiteX118" fmla="*/ 466483 w 930033"/>
                  <a:gd name="connsiteY118" fmla="*/ 239570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0" fmla="*/ 599872 w 930033"/>
                  <a:gd name="connsiteY0" fmla="*/ 5329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469605 w 930033"/>
                  <a:gd name="connsiteY6" fmla="*/ 708355 h 1030092"/>
                  <a:gd name="connsiteX7" fmla="*/ 536488 w 930033"/>
                  <a:gd name="connsiteY7" fmla="*/ 775514 h 1030092"/>
                  <a:gd name="connsiteX8" fmla="*/ 469605 w 930033"/>
                  <a:gd name="connsiteY8" fmla="*/ 842673 h 1030092"/>
                  <a:gd name="connsiteX9" fmla="*/ 402721 w 930033"/>
                  <a:gd name="connsiteY9" fmla="*/ 775514 h 1030092"/>
                  <a:gd name="connsiteX10" fmla="*/ 469605 w 930033"/>
                  <a:gd name="connsiteY10" fmla="*/ 708355 h 1030092"/>
                  <a:gd name="connsiteX11" fmla="*/ 469605 w 930033"/>
                  <a:gd name="connsiteY11" fmla="*/ 708355 h 1030092"/>
                  <a:gd name="connsiteX12" fmla="*/ 103778 w 930033"/>
                  <a:gd name="connsiteY12" fmla="*/ 424234 h 1030092"/>
                  <a:gd name="connsiteX13" fmla="*/ 100184 w 930033"/>
                  <a:gd name="connsiteY13" fmla="*/ 424519 h 1030092"/>
                  <a:gd name="connsiteX14" fmla="*/ 96589 w 930033"/>
                  <a:gd name="connsiteY14" fmla="*/ 424234 h 1030092"/>
                  <a:gd name="connsiteX15" fmla="*/ 47869 w 930033"/>
                  <a:gd name="connsiteY15" fmla="*/ 424234 h 1030092"/>
                  <a:gd name="connsiteX16" fmla="*/ 46260 w 930033"/>
                  <a:gd name="connsiteY16" fmla="*/ 424709 h 1030092"/>
                  <a:gd name="connsiteX17" fmla="*/ 45882 w 930033"/>
                  <a:gd name="connsiteY17" fmla="*/ 425089 h 1030092"/>
                  <a:gd name="connsiteX18" fmla="*/ 45031 w 930033"/>
                  <a:gd name="connsiteY18" fmla="*/ 427084 h 1030092"/>
                  <a:gd name="connsiteX19" fmla="*/ 45031 w 930033"/>
                  <a:gd name="connsiteY19" fmla="*/ 536894 h 1030092"/>
                  <a:gd name="connsiteX20" fmla="*/ 45504 w 930033"/>
                  <a:gd name="connsiteY20" fmla="*/ 538509 h 1030092"/>
                  <a:gd name="connsiteX21" fmla="*/ 45882 w 930033"/>
                  <a:gd name="connsiteY21" fmla="*/ 538889 h 1030092"/>
                  <a:gd name="connsiteX22" fmla="*/ 47869 w 930033"/>
                  <a:gd name="connsiteY22" fmla="*/ 539744 h 1030092"/>
                  <a:gd name="connsiteX23" fmla="*/ 108509 w 930033"/>
                  <a:gd name="connsiteY23" fmla="*/ 539744 h 1030092"/>
                  <a:gd name="connsiteX24" fmla="*/ 111630 w 930033"/>
                  <a:gd name="connsiteY24" fmla="*/ 539554 h 1030092"/>
                  <a:gd name="connsiteX25" fmla="*/ 114752 w 930033"/>
                  <a:gd name="connsiteY25" fmla="*/ 539744 h 1030092"/>
                  <a:gd name="connsiteX26" fmla="*/ 826349 w 930033"/>
                  <a:gd name="connsiteY26" fmla="*/ 539744 h 1030092"/>
                  <a:gd name="connsiteX27" fmla="*/ 829471 w 930033"/>
                  <a:gd name="connsiteY27" fmla="*/ 539554 h 1030092"/>
                  <a:gd name="connsiteX28" fmla="*/ 832498 w 930033"/>
                  <a:gd name="connsiteY28" fmla="*/ 539744 h 1030092"/>
                  <a:gd name="connsiteX29" fmla="*/ 881975 w 930033"/>
                  <a:gd name="connsiteY29" fmla="*/ 539744 h 1030092"/>
                  <a:gd name="connsiteX30" fmla="*/ 883962 w 930033"/>
                  <a:gd name="connsiteY30" fmla="*/ 538984 h 1030092"/>
                  <a:gd name="connsiteX31" fmla="*/ 884718 w 930033"/>
                  <a:gd name="connsiteY31" fmla="*/ 536989 h 1030092"/>
                  <a:gd name="connsiteX32" fmla="*/ 884718 w 930033"/>
                  <a:gd name="connsiteY32" fmla="*/ 427084 h 1030092"/>
                  <a:gd name="connsiteX33" fmla="*/ 883867 w 930033"/>
                  <a:gd name="connsiteY33" fmla="*/ 425089 h 1030092"/>
                  <a:gd name="connsiteX34" fmla="*/ 881880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77668 w 930033"/>
                  <a:gd name="connsiteY38" fmla="*/ 378923 h 1030092"/>
                  <a:gd name="connsiteX39" fmla="*/ 77668 w 930033"/>
                  <a:gd name="connsiteY39" fmla="*/ 202998 h 1030092"/>
                  <a:gd name="connsiteX40" fmla="*/ 83439 w 930033"/>
                  <a:gd name="connsiteY40" fmla="*/ 187799 h 1030092"/>
                  <a:gd name="connsiteX41" fmla="*/ 147768 w 930033"/>
                  <a:gd name="connsiteY41" fmla="*/ 106581 h 1030092"/>
                  <a:gd name="connsiteX42" fmla="*/ 136984 w 930033"/>
                  <a:gd name="connsiteY42" fmla="*/ 69344 h 1030092"/>
                  <a:gd name="connsiteX43" fmla="*/ 206043 w 930033"/>
                  <a:gd name="connsiteY43" fmla="*/ 0 h 1030092"/>
                  <a:gd name="connsiteX44" fmla="*/ 275103 w 930033"/>
                  <a:gd name="connsiteY44" fmla="*/ 69344 h 1030092"/>
                  <a:gd name="connsiteX45" fmla="*/ 206043 w 930033"/>
                  <a:gd name="connsiteY45" fmla="*/ 138688 h 1030092"/>
                  <a:gd name="connsiteX46" fmla="*/ 183055 w 930033"/>
                  <a:gd name="connsiteY46" fmla="*/ 134699 h 1030092"/>
                  <a:gd name="connsiteX47" fmla="*/ 122793 w 930033"/>
                  <a:gd name="connsiteY47" fmla="*/ 210787 h 1030092"/>
                  <a:gd name="connsiteX48" fmla="*/ 122793 w 930033"/>
                  <a:gd name="connsiteY48" fmla="*/ 378923 h 1030092"/>
                  <a:gd name="connsiteX49" fmla="*/ 218625 w 930033"/>
                  <a:gd name="connsiteY49" fmla="*/ 378923 h 1030092"/>
                  <a:gd name="connsiteX50" fmla="*/ 217206 w 930033"/>
                  <a:gd name="connsiteY50" fmla="*/ 371514 h 1030092"/>
                  <a:gd name="connsiteX51" fmla="*/ 280211 w 930033"/>
                  <a:gd name="connsiteY51" fmla="*/ 248594 h 1030092"/>
                  <a:gd name="connsiteX52" fmla="*/ 405464 w 930033"/>
                  <a:gd name="connsiteY52" fmla="*/ 208887 h 1030092"/>
                  <a:gd name="connsiteX53" fmla="*/ 600534 w 930033"/>
                  <a:gd name="connsiteY53" fmla="*/ 36097 h 1030092"/>
                  <a:gd name="connsiteX54" fmla="*/ 613589 w 930033"/>
                  <a:gd name="connsiteY54" fmla="*/ 49586 h 1030092"/>
                  <a:gd name="connsiteX55" fmla="*/ 606872 w 930033"/>
                  <a:gd name="connsiteY55" fmla="*/ 83403 h 1030092"/>
                  <a:gd name="connsiteX56" fmla="*/ 606872 w 930033"/>
                  <a:gd name="connsiteY56" fmla="*/ 83403 h 1030092"/>
                  <a:gd name="connsiteX57" fmla="*/ 606494 w 930033"/>
                  <a:gd name="connsiteY57" fmla="*/ 84163 h 1030092"/>
                  <a:gd name="connsiteX58" fmla="*/ 578397 w 930033"/>
                  <a:gd name="connsiteY58" fmla="*/ 130709 h 1030092"/>
                  <a:gd name="connsiteX59" fmla="*/ 541881 w 930033"/>
                  <a:gd name="connsiteY59" fmla="*/ 180390 h 1030092"/>
                  <a:gd name="connsiteX60" fmla="*/ 541124 w 930033"/>
                  <a:gd name="connsiteY60" fmla="*/ 181055 h 1030092"/>
                  <a:gd name="connsiteX61" fmla="*/ 545665 w 930033"/>
                  <a:gd name="connsiteY61" fmla="*/ 187704 h 1030092"/>
                  <a:gd name="connsiteX62" fmla="*/ 561274 w 930033"/>
                  <a:gd name="connsiteY62" fmla="*/ 209457 h 1030092"/>
                  <a:gd name="connsiteX63" fmla="*/ 685297 w 930033"/>
                  <a:gd name="connsiteY63" fmla="*/ 248404 h 1030092"/>
                  <a:gd name="connsiteX64" fmla="*/ 740450 w 930033"/>
                  <a:gd name="connsiteY64" fmla="*/ 371324 h 1030092"/>
                  <a:gd name="connsiteX65" fmla="*/ 739031 w 930033"/>
                  <a:gd name="connsiteY65" fmla="*/ 378733 h 1030092"/>
                  <a:gd name="connsiteX66" fmla="*/ 882069 w 930033"/>
                  <a:gd name="connsiteY66" fmla="*/ 378733 h 1030092"/>
                  <a:gd name="connsiteX67" fmla="*/ 915937 w 930033"/>
                  <a:gd name="connsiteY67" fmla="*/ 392887 h 1030092"/>
                  <a:gd name="connsiteX68" fmla="*/ 930033 w 930033"/>
                  <a:gd name="connsiteY68" fmla="*/ 426894 h 1030092"/>
                  <a:gd name="connsiteX69" fmla="*/ 930033 w 930033"/>
                  <a:gd name="connsiteY69" fmla="*/ 536704 h 1030092"/>
                  <a:gd name="connsiteX70" fmla="*/ 915937 w 930033"/>
                  <a:gd name="connsiteY70" fmla="*/ 570616 h 1030092"/>
                  <a:gd name="connsiteX71" fmla="*/ 915842 w 930033"/>
                  <a:gd name="connsiteY71" fmla="*/ 570711 h 1030092"/>
                  <a:gd name="connsiteX72" fmla="*/ 882069 w 930033"/>
                  <a:gd name="connsiteY72" fmla="*/ 584865 h 1030092"/>
                  <a:gd name="connsiteX73" fmla="*/ 851986 w 930033"/>
                  <a:gd name="connsiteY73" fmla="*/ 584865 h 1030092"/>
                  <a:gd name="connsiteX74" fmla="*/ 851986 w 930033"/>
                  <a:gd name="connsiteY74" fmla="*/ 993615 h 1030092"/>
                  <a:gd name="connsiteX75" fmla="*/ 841296 w 930033"/>
                  <a:gd name="connsiteY75" fmla="*/ 1019358 h 1030092"/>
                  <a:gd name="connsiteX76" fmla="*/ 815659 w 930033"/>
                  <a:gd name="connsiteY76" fmla="*/ 1030092 h 1030092"/>
                  <a:gd name="connsiteX77" fmla="*/ 125632 w 930033"/>
                  <a:gd name="connsiteY77" fmla="*/ 1030092 h 1030092"/>
                  <a:gd name="connsiteX78" fmla="*/ 99900 w 930033"/>
                  <a:gd name="connsiteY78" fmla="*/ 1019358 h 1030092"/>
                  <a:gd name="connsiteX79" fmla="*/ 98197 w 930033"/>
                  <a:gd name="connsiteY79" fmla="*/ 1017363 h 1030092"/>
                  <a:gd name="connsiteX80" fmla="*/ 89210 w 930033"/>
                  <a:gd name="connsiteY80" fmla="*/ 993425 h 1030092"/>
                  <a:gd name="connsiteX81" fmla="*/ 89210 w 930033"/>
                  <a:gd name="connsiteY81" fmla="*/ 584865 h 1030092"/>
                  <a:gd name="connsiteX82" fmla="*/ 47869 w 930033"/>
                  <a:gd name="connsiteY82" fmla="*/ 584865 h 1030092"/>
                  <a:gd name="connsiteX83" fmla="*/ 14001 w 930033"/>
                  <a:gd name="connsiteY83" fmla="*/ 570711 h 1030092"/>
                  <a:gd name="connsiteX84" fmla="*/ 12487 w 930033"/>
                  <a:gd name="connsiteY84" fmla="*/ 569002 h 1030092"/>
                  <a:gd name="connsiteX85" fmla="*/ 0 w 930033"/>
                  <a:gd name="connsiteY85" fmla="*/ 536894 h 1030092"/>
                  <a:gd name="connsiteX86" fmla="*/ 0 w 930033"/>
                  <a:gd name="connsiteY86" fmla="*/ 427084 h 1030092"/>
                  <a:gd name="connsiteX87" fmla="*/ 14096 w 930033"/>
                  <a:gd name="connsiteY87" fmla="*/ 393077 h 1030092"/>
                  <a:gd name="connsiteX88" fmla="*/ 15799 w 930033"/>
                  <a:gd name="connsiteY88" fmla="*/ 391462 h 1030092"/>
                  <a:gd name="connsiteX89" fmla="*/ 47869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984876 h 1030092"/>
                  <a:gd name="connsiteX95" fmla="*/ 806766 w 930033"/>
                  <a:gd name="connsiteY95" fmla="*/ 984876 h 1030092"/>
                  <a:gd name="connsiteX96" fmla="*/ 80676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431858 w 930033"/>
                  <a:gd name="connsiteY99" fmla="*/ 252964 h 1030092"/>
                  <a:gd name="connsiteX100" fmla="*/ 431858 w 930033"/>
                  <a:gd name="connsiteY100" fmla="*/ 208127 h 1030092"/>
                  <a:gd name="connsiteX101" fmla="*/ 474902 w 930033"/>
                  <a:gd name="connsiteY101" fmla="*/ 228076 h 1030092"/>
                  <a:gd name="connsiteX102" fmla="*/ 484268 w 930033"/>
                  <a:gd name="connsiteY102" fmla="*/ 226556 h 1030092"/>
                  <a:gd name="connsiteX103" fmla="*/ 530717 w 930033"/>
                  <a:gd name="connsiteY103" fmla="*/ 205563 h 1030092"/>
                  <a:gd name="connsiteX104" fmla="*/ 529109 w 930033"/>
                  <a:gd name="connsiteY104" fmla="*/ 255053 h 1030092"/>
                  <a:gd name="connsiteX105" fmla="*/ 500445 w 930033"/>
                  <a:gd name="connsiteY105" fmla="*/ 244509 h 1030092"/>
                  <a:gd name="connsiteX106" fmla="*/ 498458 w 930033"/>
                  <a:gd name="connsiteY106" fmla="*/ 252204 h 1030092"/>
                  <a:gd name="connsiteX107" fmla="*/ 518325 w 930033"/>
                  <a:gd name="connsiteY107" fmla="*/ 347006 h 1030092"/>
                  <a:gd name="connsiteX108" fmla="*/ 553233 w 930033"/>
                  <a:gd name="connsiteY108" fmla="*/ 222946 h 1030092"/>
                  <a:gd name="connsiteX109" fmla="*/ 533461 w 930033"/>
                  <a:gd name="connsiteY109" fmla="*/ 196159 h 1030092"/>
                  <a:gd name="connsiteX110" fmla="*/ 529488 w 930033"/>
                  <a:gd name="connsiteY110" fmla="*/ 190364 h 1030092"/>
                  <a:gd name="connsiteX111" fmla="*/ 481997 w 930033"/>
                  <a:gd name="connsiteY111" fmla="*/ 204423 h 1030092"/>
                  <a:gd name="connsiteX112" fmla="*/ 429966 w 930033"/>
                  <a:gd name="connsiteY112" fmla="*/ 185709 h 1030092"/>
                  <a:gd name="connsiteX113" fmla="*/ 414830 w 930033"/>
                  <a:gd name="connsiteY113" fmla="*/ 221046 h 1030092"/>
                  <a:gd name="connsiteX114" fmla="*/ 413411 w 930033"/>
                  <a:gd name="connsiteY114" fmla="*/ 222566 h 1030092"/>
                  <a:gd name="connsiteX115" fmla="*/ 450495 w 930033"/>
                  <a:gd name="connsiteY115" fmla="*/ 347006 h 1030092"/>
                  <a:gd name="connsiteX116" fmla="*/ 470361 w 930033"/>
                  <a:gd name="connsiteY116" fmla="*/ 252204 h 1030092"/>
                  <a:gd name="connsiteX117" fmla="*/ 466483 w 930033"/>
                  <a:gd name="connsiteY117" fmla="*/ 239570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13589 w 930033"/>
                  <a:gd name="connsiteY53" fmla="*/ 49586 h 1030092"/>
                  <a:gd name="connsiteX54" fmla="*/ 606872 w 930033"/>
                  <a:gd name="connsiteY54" fmla="*/ 83403 h 1030092"/>
                  <a:gd name="connsiteX55" fmla="*/ 606872 w 930033"/>
                  <a:gd name="connsiteY55" fmla="*/ 83403 h 1030092"/>
                  <a:gd name="connsiteX56" fmla="*/ 606494 w 930033"/>
                  <a:gd name="connsiteY56" fmla="*/ 84163 h 1030092"/>
                  <a:gd name="connsiteX57" fmla="*/ 578397 w 930033"/>
                  <a:gd name="connsiteY57" fmla="*/ 130709 h 1030092"/>
                  <a:gd name="connsiteX58" fmla="*/ 541881 w 930033"/>
                  <a:gd name="connsiteY58" fmla="*/ 180390 h 1030092"/>
                  <a:gd name="connsiteX59" fmla="*/ 541124 w 930033"/>
                  <a:gd name="connsiteY59" fmla="*/ 181055 h 1030092"/>
                  <a:gd name="connsiteX60" fmla="*/ 545665 w 930033"/>
                  <a:gd name="connsiteY60" fmla="*/ 187704 h 1030092"/>
                  <a:gd name="connsiteX61" fmla="*/ 561274 w 930033"/>
                  <a:gd name="connsiteY61" fmla="*/ 209457 h 1030092"/>
                  <a:gd name="connsiteX62" fmla="*/ 685297 w 930033"/>
                  <a:gd name="connsiteY62" fmla="*/ 248404 h 1030092"/>
                  <a:gd name="connsiteX63" fmla="*/ 740450 w 930033"/>
                  <a:gd name="connsiteY63" fmla="*/ 371324 h 1030092"/>
                  <a:gd name="connsiteX64" fmla="*/ 739031 w 930033"/>
                  <a:gd name="connsiteY64" fmla="*/ 378733 h 1030092"/>
                  <a:gd name="connsiteX65" fmla="*/ 882069 w 930033"/>
                  <a:gd name="connsiteY65" fmla="*/ 378733 h 1030092"/>
                  <a:gd name="connsiteX66" fmla="*/ 915937 w 930033"/>
                  <a:gd name="connsiteY66" fmla="*/ 392887 h 1030092"/>
                  <a:gd name="connsiteX67" fmla="*/ 930033 w 930033"/>
                  <a:gd name="connsiteY67" fmla="*/ 426894 h 1030092"/>
                  <a:gd name="connsiteX68" fmla="*/ 930033 w 930033"/>
                  <a:gd name="connsiteY68" fmla="*/ 536704 h 1030092"/>
                  <a:gd name="connsiteX69" fmla="*/ 915937 w 930033"/>
                  <a:gd name="connsiteY69" fmla="*/ 570616 h 1030092"/>
                  <a:gd name="connsiteX70" fmla="*/ 915842 w 930033"/>
                  <a:gd name="connsiteY70" fmla="*/ 570711 h 1030092"/>
                  <a:gd name="connsiteX71" fmla="*/ 882069 w 930033"/>
                  <a:gd name="connsiteY71" fmla="*/ 584865 h 1030092"/>
                  <a:gd name="connsiteX72" fmla="*/ 851986 w 930033"/>
                  <a:gd name="connsiteY72" fmla="*/ 584865 h 1030092"/>
                  <a:gd name="connsiteX73" fmla="*/ 851986 w 930033"/>
                  <a:gd name="connsiteY73" fmla="*/ 993615 h 1030092"/>
                  <a:gd name="connsiteX74" fmla="*/ 841296 w 930033"/>
                  <a:gd name="connsiteY74" fmla="*/ 1019358 h 1030092"/>
                  <a:gd name="connsiteX75" fmla="*/ 815659 w 930033"/>
                  <a:gd name="connsiteY75" fmla="*/ 1030092 h 1030092"/>
                  <a:gd name="connsiteX76" fmla="*/ 125632 w 930033"/>
                  <a:gd name="connsiteY76" fmla="*/ 1030092 h 1030092"/>
                  <a:gd name="connsiteX77" fmla="*/ 99900 w 930033"/>
                  <a:gd name="connsiteY77" fmla="*/ 1019358 h 1030092"/>
                  <a:gd name="connsiteX78" fmla="*/ 98197 w 930033"/>
                  <a:gd name="connsiteY78" fmla="*/ 1017363 h 1030092"/>
                  <a:gd name="connsiteX79" fmla="*/ 89210 w 930033"/>
                  <a:gd name="connsiteY79" fmla="*/ 993425 h 1030092"/>
                  <a:gd name="connsiteX80" fmla="*/ 89210 w 930033"/>
                  <a:gd name="connsiteY80" fmla="*/ 584865 h 1030092"/>
                  <a:gd name="connsiteX81" fmla="*/ 47869 w 930033"/>
                  <a:gd name="connsiteY81" fmla="*/ 584865 h 1030092"/>
                  <a:gd name="connsiteX82" fmla="*/ 14001 w 930033"/>
                  <a:gd name="connsiteY82" fmla="*/ 570711 h 1030092"/>
                  <a:gd name="connsiteX83" fmla="*/ 12487 w 930033"/>
                  <a:gd name="connsiteY83" fmla="*/ 569002 h 1030092"/>
                  <a:gd name="connsiteX84" fmla="*/ 0 w 930033"/>
                  <a:gd name="connsiteY84" fmla="*/ 536894 h 1030092"/>
                  <a:gd name="connsiteX85" fmla="*/ 0 w 930033"/>
                  <a:gd name="connsiteY85" fmla="*/ 427084 h 1030092"/>
                  <a:gd name="connsiteX86" fmla="*/ 14096 w 930033"/>
                  <a:gd name="connsiteY86" fmla="*/ 393077 h 1030092"/>
                  <a:gd name="connsiteX87" fmla="*/ 15799 w 930033"/>
                  <a:gd name="connsiteY87" fmla="*/ 391462 h 1030092"/>
                  <a:gd name="connsiteX88" fmla="*/ 47869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984876 h 1030092"/>
                  <a:gd name="connsiteX94" fmla="*/ 806766 w 930033"/>
                  <a:gd name="connsiteY94" fmla="*/ 984876 h 1030092"/>
                  <a:gd name="connsiteX95" fmla="*/ 80676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431858 w 930033"/>
                  <a:gd name="connsiteY98" fmla="*/ 252964 h 1030092"/>
                  <a:gd name="connsiteX99" fmla="*/ 431858 w 930033"/>
                  <a:gd name="connsiteY99" fmla="*/ 208127 h 1030092"/>
                  <a:gd name="connsiteX100" fmla="*/ 474902 w 930033"/>
                  <a:gd name="connsiteY100" fmla="*/ 228076 h 1030092"/>
                  <a:gd name="connsiteX101" fmla="*/ 484268 w 930033"/>
                  <a:gd name="connsiteY101" fmla="*/ 226556 h 1030092"/>
                  <a:gd name="connsiteX102" fmla="*/ 530717 w 930033"/>
                  <a:gd name="connsiteY102" fmla="*/ 205563 h 1030092"/>
                  <a:gd name="connsiteX103" fmla="*/ 529109 w 930033"/>
                  <a:gd name="connsiteY103" fmla="*/ 255053 h 1030092"/>
                  <a:gd name="connsiteX104" fmla="*/ 500445 w 930033"/>
                  <a:gd name="connsiteY104" fmla="*/ 244509 h 1030092"/>
                  <a:gd name="connsiteX105" fmla="*/ 498458 w 930033"/>
                  <a:gd name="connsiteY105" fmla="*/ 252204 h 1030092"/>
                  <a:gd name="connsiteX106" fmla="*/ 518325 w 930033"/>
                  <a:gd name="connsiteY106" fmla="*/ 347006 h 1030092"/>
                  <a:gd name="connsiteX107" fmla="*/ 553233 w 930033"/>
                  <a:gd name="connsiteY107" fmla="*/ 222946 h 1030092"/>
                  <a:gd name="connsiteX108" fmla="*/ 533461 w 930033"/>
                  <a:gd name="connsiteY108" fmla="*/ 196159 h 1030092"/>
                  <a:gd name="connsiteX109" fmla="*/ 529488 w 930033"/>
                  <a:gd name="connsiteY109" fmla="*/ 190364 h 1030092"/>
                  <a:gd name="connsiteX110" fmla="*/ 481997 w 930033"/>
                  <a:gd name="connsiteY110" fmla="*/ 204423 h 1030092"/>
                  <a:gd name="connsiteX111" fmla="*/ 429966 w 930033"/>
                  <a:gd name="connsiteY111" fmla="*/ 185709 h 1030092"/>
                  <a:gd name="connsiteX112" fmla="*/ 414830 w 930033"/>
                  <a:gd name="connsiteY112" fmla="*/ 221046 h 1030092"/>
                  <a:gd name="connsiteX113" fmla="*/ 413411 w 930033"/>
                  <a:gd name="connsiteY113" fmla="*/ 222566 h 1030092"/>
                  <a:gd name="connsiteX114" fmla="*/ 450495 w 930033"/>
                  <a:gd name="connsiteY114" fmla="*/ 347006 h 1030092"/>
                  <a:gd name="connsiteX115" fmla="*/ 470361 w 930033"/>
                  <a:gd name="connsiteY115" fmla="*/ 252204 h 1030092"/>
                  <a:gd name="connsiteX116" fmla="*/ 466483 w 930033"/>
                  <a:gd name="connsiteY116" fmla="*/ 239570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06872 w 930033"/>
                  <a:gd name="connsiteY53" fmla="*/ 83403 h 1030092"/>
                  <a:gd name="connsiteX54" fmla="*/ 606872 w 930033"/>
                  <a:gd name="connsiteY54" fmla="*/ 83403 h 1030092"/>
                  <a:gd name="connsiteX55" fmla="*/ 606494 w 930033"/>
                  <a:gd name="connsiteY55" fmla="*/ 84163 h 1030092"/>
                  <a:gd name="connsiteX56" fmla="*/ 578397 w 930033"/>
                  <a:gd name="connsiteY56" fmla="*/ 130709 h 1030092"/>
                  <a:gd name="connsiteX57" fmla="*/ 541881 w 930033"/>
                  <a:gd name="connsiteY57" fmla="*/ 180390 h 1030092"/>
                  <a:gd name="connsiteX58" fmla="*/ 541124 w 930033"/>
                  <a:gd name="connsiteY58" fmla="*/ 181055 h 1030092"/>
                  <a:gd name="connsiteX59" fmla="*/ 545665 w 930033"/>
                  <a:gd name="connsiteY59" fmla="*/ 187704 h 1030092"/>
                  <a:gd name="connsiteX60" fmla="*/ 561274 w 930033"/>
                  <a:gd name="connsiteY60" fmla="*/ 209457 h 1030092"/>
                  <a:gd name="connsiteX61" fmla="*/ 685297 w 930033"/>
                  <a:gd name="connsiteY61" fmla="*/ 248404 h 1030092"/>
                  <a:gd name="connsiteX62" fmla="*/ 740450 w 930033"/>
                  <a:gd name="connsiteY62" fmla="*/ 371324 h 1030092"/>
                  <a:gd name="connsiteX63" fmla="*/ 739031 w 930033"/>
                  <a:gd name="connsiteY63" fmla="*/ 378733 h 1030092"/>
                  <a:gd name="connsiteX64" fmla="*/ 882069 w 930033"/>
                  <a:gd name="connsiteY64" fmla="*/ 378733 h 1030092"/>
                  <a:gd name="connsiteX65" fmla="*/ 915937 w 930033"/>
                  <a:gd name="connsiteY65" fmla="*/ 392887 h 1030092"/>
                  <a:gd name="connsiteX66" fmla="*/ 930033 w 930033"/>
                  <a:gd name="connsiteY66" fmla="*/ 426894 h 1030092"/>
                  <a:gd name="connsiteX67" fmla="*/ 930033 w 930033"/>
                  <a:gd name="connsiteY67" fmla="*/ 536704 h 1030092"/>
                  <a:gd name="connsiteX68" fmla="*/ 915937 w 930033"/>
                  <a:gd name="connsiteY68" fmla="*/ 570616 h 1030092"/>
                  <a:gd name="connsiteX69" fmla="*/ 915842 w 930033"/>
                  <a:gd name="connsiteY69" fmla="*/ 570711 h 1030092"/>
                  <a:gd name="connsiteX70" fmla="*/ 882069 w 930033"/>
                  <a:gd name="connsiteY70" fmla="*/ 584865 h 1030092"/>
                  <a:gd name="connsiteX71" fmla="*/ 851986 w 930033"/>
                  <a:gd name="connsiteY71" fmla="*/ 584865 h 1030092"/>
                  <a:gd name="connsiteX72" fmla="*/ 851986 w 930033"/>
                  <a:gd name="connsiteY72" fmla="*/ 993615 h 1030092"/>
                  <a:gd name="connsiteX73" fmla="*/ 841296 w 930033"/>
                  <a:gd name="connsiteY73" fmla="*/ 1019358 h 1030092"/>
                  <a:gd name="connsiteX74" fmla="*/ 815659 w 930033"/>
                  <a:gd name="connsiteY74" fmla="*/ 1030092 h 1030092"/>
                  <a:gd name="connsiteX75" fmla="*/ 125632 w 930033"/>
                  <a:gd name="connsiteY75" fmla="*/ 1030092 h 1030092"/>
                  <a:gd name="connsiteX76" fmla="*/ 99900 w 930033"/>
                  <a:gd name="connsiteY76" fmla="*/ 1019358 h 1030092"/>
                  <a:gd name="connsiteX77" fmla="*/ 98197 w 930033"/>
                  <a:gd name="connsiteY77" fmla="*/ 1017363 h 1030092"/>
                  <a:gd name="connsiteX78" fmla="*/ 89210 w 930033"/>
                  <a:gd name="connsiteY78" fmla="*/ 993425 h 1030092"/>
                  <a:gd name="connsiteX79" fmla="*/ 89210 w 930033"/>
                  <a:gd name="connsiteY79" fmla="*/ 584865 h 1030092"/>
                  <a:gd name="connsiteX80" fmla="*/ 47869 w 930033"/>
                  <a:gd name="connsiteY80" fmla="*/ 584865 h 1030092"/>
                  <a:gd name="connsiteX81" fmla="*/ 14001 w 930033"/>
                  <a:gd name="connsiteY81" fmla="*/ 570711 h 1030092"/>
                  <a:gd name="connsiteX82" fmla="*/ 12487 w 930033"/>
                  <a:gd name="connsiteY82" fmla="*/ 569002 h 1030092"/>
                  <a:gd name="connsiteX83" fmla="*/ 0 w 930033"/>
                  <a:gd name="connsiteY83" fmla="*/ 536894 h 1030092"/>
                  <a:gd name="connsiteX84" fmla="*/ 0 w 930033"/>
                  <a:gd name="connsiteY84" fmla="*/ 427084 h 1030092"/>
                  <a:gd name="connsiteX85" fmla="*/ 14096 w 930033"/>
                  <a:gd name="connsiteY85" fmla="*/ 393077 h 1030092"/>
                  <a:gd name="connsiteX86" fmla="*/ 15799 w 930033"/>
                  <a:gd name="connsiteY86" fmla="*/ 391462 h 1030092"/>
                  <a:gd name="connsiteX87" fmla="*/ 47869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984876 h 1030092"/>
                  <a:gd name="connsiteX93" fmla="*/ 806766 w 930033"/>
                  <a:gd name="connsiteY93" fmla="*/ 984876 h 1030092"/>
                  <a:gd name="connsiteX94" fmla="*/ 80676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431858 w 930033"/>
                  <a:gd name="connsiteY97" fmla="*/ 252964 h 1030092"/>
                  <a:gd name="connsiteX98" fmla="*/ 431858 w 930033"/>
                  <a:gd name="connsiteY98" fmla="*/ 208127 h 1030092"/>
                  <a:gd name="connsiteX99" fmla="*/ 474902 w 930033"/>
                  <a:gd name="connsiteY99" fmla="*/ 228076 h 1030092"/>
                  <a:gd name="connsiteX100" fmla="*/ 484268 w 930033"/>
                  <a:gd name="connsiteY100" fmla="*/ 226556 h 1030092"/>
                  <a:gd name="connsiteX101" fmla="*/ 530717 w 930033"/>
                  <a:gd name="connsiteY101" fmla="*/ 205563 h 1030092"/>
                  <a:gd name="connsiteX102" fmla="*/ 529109 w 930033"/>
                  <a:gd name="connsiteY102" fmla="*/ 255053 h 1030092"/>
                  <a:gd name="connsiteX103" fmla="*/ 500445 w 930033"/>
                  <a:gd name="connsiteY103" fmla="*/ 244509 h 1030092"/>
                  <a:gd name="connsiteX104" fmla="*/ 498458 w 930033"/>
                  <a:gd name="connsiteY104" fmla="*/ 252204 h 1030092"/>
                  <a:gd name="connsiteX105" fmla="*/ 518325 w 930033"/>
                  <a:gd name="connsiteY105" fmla="*/ 347006 h 1030092"/>
                  <a:gd name="connsiteX106" fmla="*/ 553233 w 930033"/>
                  <a:gd name="connsiteY106" fmla="*/ 222946 h 1030092"/>
                  <a:gd name="connsiteX107" fmla="*/ 533461 w 930033"/>
                  <a:gd name="connsiteY107" fmla="*/ 196159 h 1030092"/>
                  <a:gd name="connsiteX108" fmla="*/ 529488 w 930033"/>
                  <a:gd name="connsiteY108" fmla="*/ 190364 h 1030092"/>
                  <a:gd name="connsiteX109" fmla="*/ 481997 w 930033"/>
                  <a:gd name="connsiteY109" fmla="*/ 204423 h 1030092"/>
                  <a:gd name="connsiteX110" fmla="*/ 429966 w 930033"/>
                  <a:gd name="connsiteY110" fmla="*/ 185709 h 1030092"/>
                  <a:gd name="connsiteX111" fmla="*/ 414830 w 930033"/>
                  <a:gd name="connsiteY111" fmla="*/ 221046 h 1030092"/>
                  <a:gd name="connsiteX112" fmla="*/ 413411 w 930033"/>
                  <a:gd name="connsiteY112" fmla="*/ 222566 h 1030092"/>
                  <a:gd name="connsiteX113" fmla="*/ 450495 w 930033"/>
                  <a:gd name="connsiteY113" fmla="*/ 347006 h 1030092"/>
                  <a:gd name="connsiteX114" fmla="*/ 470361 w 930033"/>
                  <a:gd name="connsiteY114" fmla="*/ 252204 h 1030092"/>
                  <a:gd name="connsiteX115" fmla="*/ 466483 w 930033"/>
                  <a:gd name="connsiteY115" fmla="*/ 239570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606494 w 930033"/>
                  <a:gd name="connsiteY54" fmla="*/ 84163 h 1030092"/>
                  <a:gd name="connsiteX55" fmla="*/ 578397 w 930033"/>
                  <a:gd name="connsiteY55" fmla="*/ 130709 h 1030092"/>
                  <a:gd name="connsiteX56" fmla="*/ 541881 w 930033"/>
                  <a:gd name="connsiteY56" fmla="*/ 180390 h 1030092"/>
                  <a:gd name="connsiteX57" fmla="*/ 541124 w 930033"/>
                  <a:gd name="connsiteY57" fmla="*/ 181055 h 1030092"/>
                  <a:gd name="connsiteX58" fmla="*/ 545665 w 930033"/>
                  <a:gd name="connsiteY58" fmla="*/ 187704 h 1030092"/>
                  <a:gd name="connsiteX59" fmla="*/ 561274 w 930033"/>
                  <a:gd name="connsiteY59" fmla="*/ 209457 h 1030092"/>
                  <a:gd name="connsiteX60" fmla="*/ 685297 w 930033"/>
                  <a:gd name="connsiteY60" fmla="*/ 248404 h 1030092"/>
                  <a:gd name="connsiteX61" fmla="*/ 740450 w 930033"/>
                  <a:gd name="connsiteY61" fmla="*/ 371324 h 1030092"/>
                  <a:gd name="connsiteX62" fmla="*/ 739031 w 930033"/>
                  <a:gd name="connsiteY62" fmla="*/ 378733 h 1030092"/>
                  <a:gd name="connsiteX63" fmla="*/ 882069 w 930033"/>
                  <a:gd name="connsiteY63" fmla="*/ 378733 h 1030092"/>
                  <a:gd name="connsiteX64" fmla="*/ 915937 w 930033"/>
                  <a:gd name="connsiteY64" fmla="*/ 392887 h 1030092"/>
                  <a:gd name="connsiteX65" fmla="*/ 930033 w 930033"/>
                  <a:gd name="connsiteY65" fmla="*/ 426894 h 1030092"/>
                  <a:gd name="connsiteX66" fmla="*/ 930033 w 930033"/>
                  <a:gd name="connsiteY66" fmla="*/ 536704 h 1030092"/>
                  <a:gd name="connsiteX67" fmla="*/ 915937 w 930033"/>
                  <a:gd name="connsiteY67" fmla="*/ 570616 h 1030092"/>
                  <a:gd name="connsiteX68" fmla="*/ 915842 w 930033"/>
                  <a:gd name="connsiteY68" fmla="*/ 570711 h 1030092"/>
                  <a:gd name="connsiteX69" fmla="*/ 882069 w 930033"/>
                  <a:gd name="connsiteY69" fmla="*/ 584865 h 1030092"/>
                  <a:gd name="connsiteX70" fmla="*/ 851986 w 930033"/>
                  <a:gd name="connsiteY70" fmla="*/ 584865 h 1030092"/>
                  <a:gd name="connsiteX71" fmla="*/ 851986 w 930033"/>
                  <a:gd name="connsiteY71" fmla="*/ 993615 h 1030092"/>
                  <a:gd name="connsiteX72" fmla="*/ 841296 w 930033"/>
                  <a:gd name="connsiteY72" fmla="*/ 1019358 h 1030092"/>
                  <a:gd name="connsiteX73" fmla="*/ 815659 w 930033"/>
                  <a:gd name="connsiteY73" fmla="*/ 1030092 h 1030092"/>
                  <a:gd name="connsiteX74" fmla="*/ 125632 w 930033"/>
                  <a:gd name="connsiteY74" fmla="*/ 1030092 h 1030092"/>
                  <a:gd name="connsiteX75" fmla="*/ 99900 w 930033"/>
                  <a:gd name="connsiteY75" fmla="*/ 1019358 h 1030092"/>
                  <a:gd name="connsiteX76" fmla="*/ 98197 w 930033"/>
                  <a:gd name="connsiteY76" fmla="*/ 1017363 h 1030092"/>
                  <a:gd name="connsiteX77" fmla="*/ 89210 w 930033"/>
                  <a:gd name="connsiteY77" fmla="*/ 993425 h 1030092"/>
                  <a:gd name="connsiteX78" fmla="*/ 89210 w 930033"/>
                  <a:gd name="connsiteY78" fmla="*/ 584865 h 1030092"/>
                  <a:gd name="connsiteX79" fmla="*/ 47869 w 930033"/>
                  <a:gd name="connsiteY79" fmla="*/ 584865 h 1030092"/>
                  <a:gd name="connsiteX80" fmla="*/ 14001 w 930033"/>
                  <a:gd name="connsiteY80" fmla="*/ 570711 h 1030092"/>
                  <a:gd name="connsiteX81" fmla="*/ 12487 w 930033"/>
                  <a:gd name="connsiteY81" fmla="*/ 569002 h 1030092"/>
                  <a:gd name="connsiteX82" fmla="*/ 0 w 930033"/>
                  <a:gd name="connsiteY82" fmla="*/ 536894 h 1030092"/>
                  <a:gd name="connsiteX83" fmla="*/ 0 w 930033"/>
                  <a:gd name="connsiteY83" fmla="*/ 427084 h 1030092"/>
                  <a:gd name="connsiteX84" fmla="*/ 14096 w 930033"/>
                  <a:gd name="connsiteY84" fmla="*/ 393077 h 1030092"/>
                  <a:gd name="connsiteX85" fmla="*/ 15799 w 930033"/>
                  <a:gd name="connsiteY85" fmla="*/ 391462 h 1030092"/>
                  <a:gd name="connsiteX86" fmla="*/ 47869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984876 h 1030092"/>
                  <a:gd name="connsiteX92" fmla="*/ 806766 w 930033"/>
                  <a:gd name="connsiteY92" fmla="*/ 984876 h 1030092"/>
                  <a:gd name="connsiteX93" fmla="*/ 80676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431858 w 930033"/>
                  <a:gd name="connsiteY96" fmla="*/ 252964 h 1030092"/>
                  <a:gd name="connsiteX97" fmla="*/ 431858 w 930033"/>
                  <a:gd name="connsiteY97" fmla="*/ 208127 h 1030092"/>
                  <a:gd name="connsiteX98" fmla="*/ 474902 w 930033"/>
                  <a:gd name="connsiteY98" fmla="*/ 228076 h 1030092"/>
                  <a:gd name="connsiteX99" fmla="*/ 484268 w 930033"/>
                  <a:gd name="connsiteY99" fmla="*/ 226556 h 1030092"/>
                  <a:gd name="connsiteX100" fmla="*/ 530717 w 930033"/>
                  <a:gd name="connsiteY100" fmla="*/ 205563 h 1030092"/>
                  <a:gd name="connsiteX101" fmla="*/ 529109 w 930033"/>
                  <a:gd name="connsiteY101" fmla="*/ 255053 h 1030092"/>
                  <a:gd name="connsiteX102" fmla="*/ 500445 w 930033"/>
                  <a:gd name="connsiteY102" fmla="*/ 244509 h 1030092"/>
                  <a:gd name="connsiteX103" fmla="*/ 498458 w 930033"/>
                  <a:gd name="connsiteY103" fmla="*/ 252204 h 1030092"/>
                  <a:gd name="connsiteX104" fmla="*/ 518325 w 930033"/>
                  <a:gd name="connsiteY104" fmla="*/ 347006 h 1030092"/>
                  <a:gd name="connsiteX105" fmla="*/ 553233 w 930033"/>
                  <a:gd name="connsiteY105" fmla="*/ 222946 h 1030092"/>
                  <a:gd name="connsiteX106" fmla="*/ 533461 w 930033"/>
                  <a:gd name="connsiteY106" fmla="*/ 196159 h 1030092"/>
                  <a:gd name="connsiteX107" fmla="*/ 529488 w 930033"/>
                  <a:gd name="connsiteY107" fmla="*/ 190364 h 1030092"/>
                  <a:gd name="connsiteX108" fmla="*/ 481997 w 930033"/>
                  <a:gd name="connsiteY108" fmla="*/ 204423 h 1030092"/>
                  <a:gd name="connsiteX109" fmla="*/ 429966 w 930033"/>
                  <a:gd name="connsiteY109" fmla="*/ 185709 h 1030092"/>
                  <a:gd name="connsiteX110" fmla="*/ 414830 w 930033"/>
                  <a:gd name="connsiteY110" fmla="*/ 221046 h 1030092"/>
                  <a:gd name="connsiteX111" fmla="*/ 413411 w 930033"/>
                  <a:gd name="connsiteY111" fmla="*/ 222566 h 1030092"/>
                  <a:gd name="connsiteX112" fmla="*/ 450495 w 930033"/>
                  <a:gd name="connsiteY112" fmla="*/ 347006 h 1030092"/>
                  <a:gd name="connsiteX113" fmla="*/ 470361 w 930033"/>
                  <a:gd name="connsiteY113" fmla="*/ 252204 h 1030092"/>
                  <a:gd name="connsiteX114" fmla="*/ 466483 w 930033"/>
                  <a:gd name="connsiteY114" fmla="*/ 239570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578397 w 930033"/>
                  <a:gd name="connsiteY54" fmla="*/ 130709 h 1030092"/>
                  <a:gd name="connsiteX55" fmla="*/ 541881 w 930033"/>
                  <a:gd name="connsiteY55" fmla="*/ 180390 h 1030092"/>
                  <a:gd name="connsiteX56" fmla="*/ 541124 w 930033"/>
                  <a:gd name="connsiteY56" fmla="*/ 181055 h 1030092"/>
                  <a:gd name="connsiteX57" fmla="*/ 545665 w 930033"/>
                  <a:gd name="connsiteY57" fmla="*/ 187704 h 1030092"/>
                  <a:gd name="connsiteX58" fmla="*/ 561274 w 930033"/>
                  <a:gd name="connsiteY58" fmla="*/ 209457 h 1030092"/>
                  <a:gd name="connsiteX59" fmla="*/ 685297 w 930033"/>
                  <a:gd name="connsiteY59" fmla="*/ 248404 h 1030092"/>
                  <a:gd name="connsiteX60" fmla="*/ 740450 w 930033"/>
                  <a:gd name="connsiteY60" fmla="*/ 371324 h 1030092"/>
                  <a:gd name="connsiteX61" fmla="*/ 739031 w 930033"/>
                  <a:gd name="connsiteY61" fmla="*/ 378733 h 1030092"/>
                  <a:gd name="connsiteX62" fmla="*/ 882069 w 930033"/>
                  <a:gd name="connsiteY62" fmla="*/ 378733 h 1030092"/>
                  <a:gd name="connsiteX63" fmla="*/ 915937 w 930033"/>
                  <a:gd name="connsiteY63" fmla="*/ 392887 h 1030092"/>
                  <a:gd name="connsiteX64" fmla="*/ 930033 w 930033"/>
                  <a:gd name="connsiteY64" fmla="*/ 426894 h 1030092"/>
                  <a:gd name="connsiteX65" fmla="*/ 930033 w 930033"/>
                  <a:gd name="connsiteY65" fmla="*/ 536704 h 1030092"/>
                  <a:gd name="connsiteX66" fmla="*/ 915937 w 930033"/>
                  <a:gd name="connsiteY66" fmla="*/ 570616 h 1030092"/>
                  <a:gd name="connsiteX67" fmla="*/ 915842 w 930033"/>
                  <a:gd name="connsiteY67" fmla="*/ 570711 h 1030092"/>
                  <a:gd name="connsiteX68" fmla="*/ 882069 w 930033"/>
                  <a:gd name="connsiteY68" fmla="*/ 584865 h 1030092"/>
                  <a:gd name="connsiteX69" fmla="*/ 851986 w 930033"/>
                  <a:gd name="connsiteY69" fmla="*/ 584865 h 1030092"/>
                  <a:gd name="connsiteX70" fmla="*/ 851986 w 930033"/>
                  <a:gd name="connsiteY70" fmla="*/ 993615 h 1030092"/>
                  <a:gd name="connsiteX71" fmla="*/ 841296 w 930033"/>
                  <a:gd name="connsiteY71" fmla="*/ 1019358 h 1030092"/>
                  <a:gd name="connsiteX72" fmla="*/ 815659 w 930033"/>
                  <a:gd name="connsiteY72" fmla="*/ 1030092 h 1030092"/>
                  <a:gd name="connsiteX73" fmla="*/ 125632 w 930033"/>
                  <a:gd name="connsiteY73" fmla="*/ 1030092 h 1030092"/>
                  <a:gd name="connsiteX74" fmla="*/ 99900 w 930033"/>
                  <a:gd name="connsiteY74" fmla="*/ 1019358 h 1030092"/>
                  <a:gd name="connsiteX75" fmla="*/ 98197 w 930033"/>
                  <a:gd name="connsiteY75" fmla="*/ 1017363 h 1030092"/>
                  <a:gd name="connsiteX76" fmla="*/ 89210 w 930033"/>
                  <a:gd name="connsiteY76" fmla="*/ 993425 h 1030092"/>
                  <a:gd name="connsiteX77" fmla="*/ 89210 w 930033"/>
                  <a:gd name="connsiteY77" fmla="*/ 584865 h 1030092"/>
                  <a:gd name="connsiteX78" fmla="*/ 47869 w 930033"/>
                  <a:gd name="connsiteY78" fmla="*/ 584865 h 1030092"/>
                  <a:gd name="connsiteX79" fmla="*/ 14001 w 930033"/>
                  <a:gd name="connsiteY79" fmla="*/ 570711 h 1030092"/>
                  <a:gd name="connsiteX80" fmla="*/ 12487 w 930033"/>
                  <a:gd name="connsiteY80" fmla="*/ 569002 h 1030092"/>
                  <a:gd name="connsiteX81" fmla="*/ 0 w 930033"/>
                  <a:gd name="connsiteY81" fmla="*/ 536894 h 1030092"/>
                  <a:gd name="connsiteX82" fmla="*/ 0 w 930033"/>
                  <a:gd name="connsiteY82" fmla="*/ 427084 h 1030092"/>
                  <a:gd name="connsiteX83" fmla="*/ 14096 w 930033"/>
                  <a:gd name="connsiteY83" fmla="*/ 393077 h 1030092"/>
                  <a:gd name="connsiteX84" fmla="*/ 15799 w 930033"/>
                  <a:gd name="connsiteY84" fmla="*/ 391462 h 1030092"/>
                  <a:gd name="connsiteX85" fmla="*/ 47869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984876 h 1030092"/>
                  <a:gd name="connsiteX91" fmla="*/ 806766 w 930033"/>
                  <a:gd name="connsiteY91" fmla="*/ 984876 h 1030092"/>
                  <a:gd name="connsiteX92" fmla="*/ 80676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431858 w 930033"/>
                  <a:gd name="connsiteY95" fmla="*/ 252964 h 1030092"/>
                  <a:gd name="connsiteX96" fmla="*/ 431858 w 930033"/>
                  <a:gd name="connsiteY96" fmla="*/ 208127 h 1030092"/>
                  <a:gd name="connsiteX97" fmla="*/ 474902 w 930033"/>
                  <a:gd name="connsiteY97" fmla="*/ 228076 h 1030092"/>
                  <a:gd name="connsiteX98" fmla="*/ 484268 w 930033"/>
                  <a:gd name="connsiteY98" fmla="*/ 226556 h 1030092"/>
                  <a:gd name="connsiteX99" fmla="*/ 530717 w 930033"/>
                  <a:gd name="connsiteY99" fmla="*/ 205563 h 1030092"/>
                  <a:gd name="connsiteX100" fmla="*/ 529109 w 930033"/>
                  <a:gd name="connsiteY100" fmla="*/ 255053 h 1030092"/>
                  <a:gd name="connsiteX101" fmla="*/ 500445 w 930033"/>
                  <a:gd name="connsiteY101" fmla="*/ 244509 h 1030092"/>
                  <a:gd name="connsiteX102" fmla="*/ 498458 w 930033"/>
                  <a:gd name="connsiteY102" fmla="*/ 252204 h 1030092"/>
                  <a:gd name="connsiteX103" fmla="*/ 518325 w 930033"/>
                  <a:gd name="connsiteY103" fmla="*/ 347006 h 1030092"/>
                  <a:gd name="connsiteX104" fmla="*/ 553233 w 930033"/>
                  <a:gd name="connsiteY104" fmla="*/ 222946 h 1030092"/>
                  <a:gd name="connsiteX105" fmla="*/ 533461 w 930033"/>
                  <a:gd name="connsiteY105" fmla="*/ 196159 h 1030092"/>
                  <a:gd name="connsiteX106" fmla="*/ 529488 w 930033"/>
                  <a:gd name="connsiteY106" fmla="*/ 190364 h 1030092"/>
                  <a:gd name="connsiteX107" fmla="*/ 481997 w 930033"/>
                  <a:gd name="connsiteY107" fmla="*/ 204423 h 1030092"/>
                  <a:gd name="connsiteX108" fmla="*/ 429966 w 930033"/>
                  <a:gd name="connsiteY108" fmla="*/ 185709 h 1030092"/>
                  <a:gd name="connsiteX109" fmla="*/ 414830 w 930033"/>
                  <a:gd name="connsiteY109" fmla="*/ 221046 h 1030092"/>
                  <a:gd name="connsiteX110" fmla="*/ 413411 w 930033"/>
                  <a:gd name="connsiteY110" fmla="*/ 222566 h 1030092"/>
                  <a:gd name="connsiteX111" fmla="*/ 450495 w 930033"/>
                  <a:gd name="connsiteY111" fmla="*/ 347006 h 1030092"/>
                  <a:gd name="connsiteX112" fmla="*/ 470361 w 930033"/>
                  <a:gd name="connsiteY112" fmla="*/ 252204 h 1030092"/>
                  <a:gd name="connsiteX113" fmla="*/ 466483 w 930033"/>
                  <a:gd name="connsiteY113" fmla="*/ 239570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578397 w 930033"/>
                  <a:gd name="connsiteY53" fmla="*/ 130709 h 1030092"/>
                  <a:gd name="connsiteX54" fmla="*/ 541881 w 930033"/>
                  <a:gd name="connsiteY54" fmla="*/ 180390 h 1030092"/>
                  <a:gd name="connsiteX55" fmla="*/ 541124 w 930033"/>
                  <a:gd name="connsiteY55" fmla="*/ 181055 h 1030092"/>
                  <a:gd name="connsiteX56" fmla="*/ 545665 w 930033"/>
                  <a:gd name="connsiteY56" fmla="*/ 187704 h 1030092"/>
                  <a:gd name="connsiteX57" fmla="*/ 561274 w 930033"/>
                  <a:gd name="connsiteY57" fmla="*/ 209457 h 1030092"/>
                  <a:gd name="connsiteX58" fmla="*/ 685297 w 930033"/>
                  <a:gd name="connsiteY58" fmla="*/ 248404 h 1030092"/>
                  <a:gd name="connsiteX59" fmla="*/ 740450 w 930033"/>
                  <a:gd name="connsiteY59" fmla="*/ 371324 h 1030092"/>
                  <a:gd name="connsiteX60" fmla="*/ 739031 w 930033"/>
                  <a:gd name="connsiteY60" fmla="*/ 378733 h 1030092"/>
                  <a:gd name="connsiteX61" fmla="*/ 882069 w 930033"/>
                  <a:gd name="connsiteY61" fmla="*/ 378733 h 1030092"/>
                  <a:gd name="connsiteX62" fmla="*/ 915937 w 930033"/>
                  <a:gd name="connsiteY62" fmla="*/ 392887 h 1030092"/>
                  <a:gd name="connsiteX63" fmla="*/ 930033 w 930033"/>
                  <a:gd name="connsiteY63" fmla="*/ 426894 h 1030092"/>
                  <a:gd name="connsiteX64" fmla="*/ 930033 w 930033"/>
                  <a:gd name="connsiteY64" fmla="*/ 536704 h 1030092"/>
                  <a:gd name="connsiteX65" fmla="*/ 915937 w 930033"/>
                  <a:gd name="connsiteY65" fmla="*/ 570616 h 1030092"/>
                  <a:gd name="connsiteX66" fmla="*/ 915842 w 930033"/>
                  <a:gd name="connsiteY66" fmla="*/ 570711 h 1030092"/>
                  <a:gd name="connsiteX67" fmla="*/ 882069 w 930033"/>
                  <a:gd name="connsiteY67" fmla="*/ 584865 h 1030092"/>
                  <a:gd name="connsiteX68" fmla="*/ 851986 w 930033"/>
                  <a:gd name="connsiteY68" fmla="*/ 584865 h 1030092"/>
                  <a:gd name="connsiteX69" fmla="*/ 851986 w 930033"/>
                  <a:gd name="connsiteY69" fmla="*/ 993615 h 1030092"/>
                  <a:gd name="connsiteX70" fmla="*/ 841296 w 930033"/>
                  <a:gd name="connsiteY70" fmla="*/ 1019358 h 1030092"/>
                  <a:gd name="connsiteX71" fmla="*/ 815659 w 930033"/>
                  <a:gd name="connsiteY71" fmla="*/ 1030092 h 1030092"/>
                  <a:gd name="connsiteX72" fmla="*/ 125632 w 930033"/>
                  <a:gd name="connsiteY72" fmla="*/ 1030092 h 1030092"/>
                  <a:gd name="connsiteX73" fmla="*/ 99900 w 930033"/>
                  <a:gd name="connsiteY73" fmla="*/ 1019358 h 1030092"/>
                  <a:gd name="connsiteX74" fmla="*/ 98197 w 930033"/>
                  <a:gd name="connsiteY74" fmla="*/ 1017363 h 1030092"/>
                  <a:gd name="connsiteX75" fmla="*/ 89210 w 930033"/>
                  <a:gd name="connsiteY75" fmla="*/ 993425 h 1030092"/>
                  <a:gd name="connsiteX76" fmla="*/ 89210 w 930033"/>
                  <a:gd name="connsiteY76" fmla="*/ 584865 h 1030092"/>
                  <a:gd name="connsiteX77" fmla="*/ 47869 w 930033"/>
                  <a:gd name="connsiteY77" fmla="*/ 584865 h 1030092"/>
                  <a:gd name="connsiteX78" fmla="*/ 14001 w 930033"/>
                  <a:gd name="connsiteY78" fmla="*/ 570711 h 1030092"/>
                  <a:gd name="connsiteX79" fmla="*/ 12487 w 930033"/>
                  <a:gd name="connsiteY79" fmla="*/ 569002 h 1030092"/>
                  <a:gd name="connsiteX80" fmla="*/ 0 w 930033"/>
                  <a:gd name="connsiteY80" fmla="*/ 536894 h 1030092"/>
                  <a:gd name="connsiteX81" fmla="*/ 0 w 930033"/>
                  <a:gd name="connsiteY81" fmla="*/ 427084 h 1030092"/>
                  <a:gd name="connsiteX82" fmla="*/ 14096 w 930033"/>
                  <a:gd name="connsiteY82" fmla="*/ 393077 h 1030092"/>
                  <a:gd name="connsiteX83" fmla="*/ 15799 w 930033"/>
                  <a:gd name="connsiteY83" fmla="*/ 391462 h 1030092"/>
                  <a:gd name="connsiteX84" fmla="*/ 47869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984876 h 1030092"/>
                  <a:gd name="connsiteX90" fmla="*/ 806766 w 930033"/>
                  <a:gd name="connsiteY90" fmla="*/ 984876 h 1030092"/>
                  <a:gd name="connsiteX91" fmla="*/ 80676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431858 w 930033"/>
                  <a:gd name="connsiteY94" fmla="*/ 252964 h 1030092"/>
                  <a:gd name="connsiteX95" fmla="*/ 431858 w 930033"/>
                  <a:gd name="connsiteY95" fmla="*/ 208127 h 1030092"/>
                  <a:gd name="connsiteX96" fmla="*/ 474902 w 930033"/>
                  <a:gd name="connsiteY96" fmla="*/ 228076 h 1030092"/>
                  <a:gd name="connsiteX97" fmla="*/ 484268 w 930033"/>
                  <a:gd name="connsiteY97" fmla="*/ 226556 h 1030092"/>
                  <a:gd name="connsiteX98" fmla="*/ 530717 w 930033"/>
                  <a:gd name="connsiteY98" fmla="*/ 205563 h 1030092"/>
                  <a:gd name="connsiteX99" fmla="*/ 529109 w 930033"/>
                  <a:gd name="connsiteY99" fmla="*/ 255053 h 1030092"/>
                  <a:gd name="connsiteX100" fmla="*/ 500445 w 930033"/>
                  <a:gd name="connsiteY100" fmla="*/ 244509 h 1030092"/>
                  <a:gd name="connsiteX101" fmla="*/ 498458 w 930033"/>
                  <a:gd name="connsiteY101" fmla="*/ 252204 h 1030092"/>
                  <a:gd name="connsiteX102" fmla="*/ 518325 w 930033"/>
                  <a:gd name="connsiteY102" fmla="*/ 347006 h 1030092"/>
                  <a:gd name="connsiteX103" fmla="*/ 553233 w 930033"/>
                  <a:gd name="connsiteY103" fmla="*/ 222946 h 1030092"/>
                  <a:gd name="connsiteX104" fmla="*/ 533461 w 930033"/>
                  <a:gd name="connsiteY104" fmla="*/ 196159 h 1030092"/>
                  <a:gd name="connsiteX105" fmla="*/ 529488 w 930033"/>
                  <a:gd name="connsiteY105" fmla="*/ 190364 h 1030092"/>
                  <a:gd name="connsiteX106" fmla="*/ 481997 w 930033"/>
                  <a:gd name="connsiteY106" fmla="*/ 204423 h 1030092"/>
                  <a:gd name="connsiteX107" fmla="*/ 429966 w 930033"/>
                  <a:gd name="connsiteY107" fmla="*/ 185709 h 1030092"/>
                  <a:gd name="connsiteX108" fmla="*/ 414830 w 930033"/>
                  <a:gd name="connsiteY108" fmla="*/ 221046 h 1030092"/>
                  <a:gd name="connsiteX109" fmla="*/ 413411 w 930033"/>
                  <a:gd name="connsiteY109" fmla="*/ 222566 h 1030092"/>
                  <a:gd name="connsiteX110" fmla="*/ 450495 w 930033"/>
                  <a:gd name="connsiteY110" fmla="*/ 347006 h 1030092"/>
                  <a:gd name="connsiteX111" fmla="*/ 470361 w 930033"/>
                  <a:gd name="connsiteY111" fmla="*/ 252204 h 1030092"/>
                  <a:gd name="connsiteX112" fmla="*/ 466483 w 930033"/>
                  <a:gd name="connsiteY112" fmla="*/ 239570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606872 w 930033"/>
                  <a:gd name="connsiteY51" fmla="*/ 83403 h 1030092"/>
                  <a:gd name="connsiteX52" fmla="*/ 578397 w 930033"/>
                  <a:gd name="connsiteY52" fmla="*/ 130709 h 1030092"/>
                  <a:gd name="connsiteX53" fmla="*/ 541881 w 930033"/>
                  <a:gd name="connsiteY53" fmla="*/ 180390 h 1030092"/>
                  <a:gd name="connsiteX54" fmla="*/ 541124 w 930033"/>
                  <a:gd name="connsiteY54" fmla="*/ 181055 h 1030092"/>
                  <a:gd name="connsiteX55" fmla="*/ 545665 w 930033"/>
                  <a:gd name="connsiteY55" fmla="*/ 187704 h 1030092"/>
                  <a:gd name="connsiteX56" fmla="*/ 561274 w 930033"/>
                  <a:gd name="connsiteY56" fmla="*/ 209457 h 1030092"/>
                  <a:gd name="connsiteX57" fmla="*/ 685297 w 930033"/>
                  <a:gd name="connsiteY57" fmla="*/ 248404 h 1030092"/>
                  <a:gd name="connsiteX58" fmla="*/ 740450 w 930033"/>
                  <a:gd name="connsiteY58" fmla="*/ 371324 h 1030092"/>
                  <a:gd name="connsiteX59" fmla="*/ 739031 w 930033"/>
                  <a:gd name="connsiteY59" fmla="*/ 378733 h 1030092"/>
                  <a:gd name="connsiteX60" fmla="*/ 882069 w 930033"/>
                  <a:gd name="connsiteY60" fmla="*/ 378733 h 1030092"/>
                  <a:gd name="connsiteX61" fmla="*/ 915937 w 930033"/>
                  <a:gd name="connsiteY61" fmla="*/ 392887 h 1030092"/>
                  <a:gd name="connsiteX62" fmla="*/ 930033 w 930033"/>
                  <a:gd name="connsiteY62" fmla="*/ 426894 h 1030092"/>
                  <a:gd name="connsiteX63" fmla="*/ 930033 w 930033"/>
                  <a:gd name="connsiteY63" fmla="*/ 536704 h 1030092"/>
                  <a:gd name="connsiteX64" fmla="*/ 915937 w 930033"/>
                  <a:gd name="connsiteY64" fmla="*/ 570616 h 1030092"/>
                  <a:gd name="connsiteX65" fmla="*/ 915842 w 930033"/>
                  <a:gd name="connsiteY65" fmla="*/ 570711 h 1030092"/>
                  <a:gd name="connsiteX66" fmla="*/ 882069 w 930033"/>
                  <a:gd name="connsiteY66" fmla="*/ 584865 h 1030092"/>
                  <a:gd name="connsiteX67" fmla="*/ 851986 w 930033"/>
                  <a:gd name="connsiteY67" fmla="*/ 584865 h 1030092"/>
                  <a:gd name="connsiteX68" fmla="*/ 851986 w 930033"/>
                  <a:gd name="connsiteY68" fmla="*/ 993615 h 1030092"/>
                  <a:gd name="connsiteX69" fmla="*/ 841296 w 930033"/>
                  <a:gd name="connsiteY69" fmla="*/ 1019358 h 1030092"/>
                  <a:gd name="connsiteX70" fmla="*/ 815659 w 930033"/>
                  <a:gd name="connsiteY70" fmla="*/ 1030092 h 1030092"/>
                  <a:gd name="connsiteX71" fmla="*/ 125632 w 930033"/>
                  <a:gd name="connsiteY71" fmla="*/ 1030092 h 1030092"/>
                  <a:gd name="connsiteX72" fmla="*/ 99900 w 930033"/>
                  <a:gd name="connsiteY72" fmla="*/ 1019358 h 1030092"/>
                  <a:gd name="connsiteX73" fmla="*/ 98197 w 930033"/>
                  <a:gd name="connsiteY73" fmla="*/ 1017363 h 1030092"/>
                  <a:gd name="connsiteX74" fmla="*/ 89210 w 930033"/>
                  <a:gd name="connsiteY74" fmla="*/ 993425 h 1030092"/>
                  <a:gd name="connsiteX75" fmla="*/ 89210 w 930033"/>
                  <a:gd name="connsiteY75" fmla="*/ 584865 h 1030092"/>
                  <a:gd name="connsiteX76" fmla="*/ 47869 w 930033"/>
                  <a:gd name="connsiteY76" fmla="*/ 584865 h 1030092"/>
                  <a:gd name="connsiteX77" fmla="*/ 14001 w 930033"/>
                  <a:gd name="connsiteY77" fmla="*/ 570711 h 1030092"/>
                  <a:gd name="connsiteX78" fmla="*/ 12487 w 930033"/>
                  <a:gd name="connsiteY78" fmla="*/ 569002 h 1030092"/>
                  <a:gd name="connsiteX79" fmla="*/ 0 w 930033"/>
                  <a:gd name="connsiteY79" fmla="*/ 536894 h 1030092"/>
                  <a:gd name="connsiteX80" fmla="*/ 0 w 930033"/>
                  <a:gd name="connsiteY80" fmla="*/ 427084 h 1030092"/>
                  <a:gd name="connsiteX81" fmla="*/ 14096 w 930033"/>
                  <a:gd name="connsiteY81" fmla="*/ 393077 h 1030092"/>
                  <a:gd name="connsiteX82" fmla="*/ 15799 w 930033"/>
                  <a:gd name="connsiteY82" fmla="*/ 391462 h 1030092"/>
                  <a:gd name="connsiteX83" fmla="*/ 47869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984876 h 1030092"/>
                  <a:gd name="connsiteX89" fmla="*/ 806766 w 930033"/>
                  <a:gd name="connsiteY89" fmla="*/ 984876 h 1030092"/>
                  <a:gd name="connsiteX90" fmla="*/ 80676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431858 w 930033"/>
                  <a:gd name="connsiteY93" fmla="*/ 252964 h 1030092"/>
                  <a:gd name="connsiteX94" fmla="*/ 431858 w 930033"/>
                  <a:gd name="connsiteY94" fmla="*/ 208127 h 1030092"/>
                  <a:gd name="connsiteX95" fmla="*/ 474902 w 930033"/>
                  <a:gd name="connsiteY95" fmla="*/ 228076 h 1030092"/>
                  <a:gd name="connsiteX96" fmla="*/ 484268 w 930033"/>
                  <a:gd name="connsiteY96" fmla="*/ 226556 h 1030092"/>
                  <a:gd name="connsiteX97" fmla="*/ 530717 w 930033"/>
                  <a:gd name="connsiteY97" fmla="*/ 205563 h 1030092"/>
                  <a:gd name="connsiteX98" fmla="*/ 529109 w 930033"/>
                  <a:gd name="connsiteY98" fmla="*/ 255053 h 1030092"/>
                  <a:gd name="connsiteX99" fmla="*/ 500445 w 930033"/>
                  <a:gd name="connsiteY99" fmla="*/ 244509 h 1030092"/>
                  <a:gd name="connsiteX100" fmla="*/ 498458 w 930033"/>
                  <a:gd name="connsiteY100" fmla="*/ 252204 h 1030092"/>
                  <a:gd name="connsiteX101" fmla="*/ 518325 w 930033"/>
                  <a:gd name="connsiteY101" fmla="*/ 347006 h 1030092"/>
                  <a:gd name="connsiteX102" fmla="*/ 553233 w 930033"/>
                  <a:gd name="connsiteY102" fmla="*/ 222946 h 1030092"/>
                  <a:gd name="connsiteX103" fmla="*/ 533461 w 930033"/>
                  <a:gd name="connsiteY103" fmla="*/ 196159 h 1030092"/>
                  <a:gd name="connsiteX104" fmla="*/ 529488 w 930033"/>
                  <a:gd name="connsiteY104" fmla="*/ 190364 h 1030092"/>
                  <a:gd name="connsiteX105" fmla="*/ 481997 w 930033"/>
                  <a:gd name="connsiteY105" fmla="*/ 204423 h 1030092"/>
                  <a:gd name="connsiteX106" fmla="*/ 429966 w 930033"/>
                  <a:gd name="connsiteY106" fmla="*/ 185709 h 1030092"/>
                  <a:gd name="connsiteX107" fmla="*/ 414830 w 930033"/>
                  <a:gd name="connsiteY107" fmla="*/ 221046 h 1030092"/>
                  <a:gd name="connsiteX108" fmla="*/ 413411 w 930033"/>
                  <a:gd name="connsiteY108" fmla="*/ 222566 h 1030092"/>
                  <a:gd name="connsiteX109" fmla="*/ 450495 w 930033"/>
                  <a:gd name="connsiteY109" fmla="*/ 347006 h 1030092"/>
                  <a:gd name="connsiteX110" fmla="*/ 470361 w 930033"/>
                  <a:gd name="connsiteY110" fmla="*/ 252204 h 1030092"/>
                  <a:gd name="connsiteX111" fmla="*/ 466483 w 930033"/>
                  <a:gd name="connsiteY111" fmla="*/ 239570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78397 w 930033"/>
                  <a:gd name="connsiteY51" fmla="*/ 130709 h 1030092"/>
                  <a:gd name="connsiteX52" fmla="*/ 541881 w 930033"/>
                  <a:gd name="connsiteY52" fmla="*/ 180390 h 1030092"/>
                  <a:gd name="connsiteX53" fmla="*/ 541124 w 930033"/>
                  <a:gd name="connsiteY53" fmla="*/ 181055 h 1030092"/>
                  <a:gd name="connsiteX54" fmla="*/ 545665 w 930033"/>
                  <a:gd name="connsiteY54" fmla="*/ 187704 h 1030092"/>
                  <a:gd name="connsiteX55" fmla="*/ 561274 w 930033"/>
                  <a:gd name="connsiteY55" fmla="*/ 209457 h 1030092"/>
                  <a:gd name="connsiteX56" fmla="*/ 685297 w 930033"/>
                  <a:gd name="connsiteY56" fmla="*/ 248404 h 1030092"/>
                  <a:gd name="connsiteX57" fmla="*/ 740450 w 930033"/>
                  <a:gd name="connsiteY57" fmla="*/ 371324 h 1030092"/>
                  <a:gd name="connsiteX58" fmla="*/ 739031 w 930033"/>
                  <a:gd name="connsiteY58" fmla="*/ 378733 h 1030092"/>
                  <a:gd name="connsiteX59" fmla="*/ 882069 w 930033"/>
                  <a:gd name="connsiteY59" fmla="*/ 378733 h 1030092"/>
                  <a:gd name="connsiteX60" fmla="*/ 915937 w 930033"/>
                  <a:gd name="connsiteY60" fmla="*/ 392887 h 1030092"/>
                  <a:gd name="connsiteX61" fmla="*/ 930033 w 930033"/>
                  <a:gd name="connsiteY61" fmla="*/ 426894 h 1030092"/>
                  <a:gd name="connsiteX62" fmla="*/ 930033 w 930033"/>
                  <a:gd name="connsiteY62" fmla="*/ 536704 h 1030092"/>
                  <a:gd name="connsiteX63" fmla="*/ 915937 w 930033"/>
                  <a:gd name="connsiteY63" fmla="*/ 570616 h 1030092"/>
                  <a:gd name="connsiteX64" fmla="*/ 915842 w 930033"/>
                  <a:gd name="connsiteY64" fmla="*/ 570711 h 1030092"/>
                  <a:gd name="connsiteX65" fmla="*/ 882069 w 930033"/>
                  <a:gd name="connsiteY65" fmla="*/ 584865 h 1030092"/>
                  <a:gd name="connsiteX66" fmla="*/ 851986 w 930033"/>
                  <a:gd name="connsiteY66" fmla="*/ 584865 h 1030092"/>
                  <a:gd name="connsiteX67" fmla="*/ 851986 w 930033"/>
                  <a:gd name="connsiteY67" fmla="*/ 993615 h 1030092"/>
                  <a:gd name="connsiteX68" fmla="*/ 841296 w 930033"/>
                  <a:gd name="connsiteY68" fmla="*/ 1019358 h 1030092"/>
                  <a:gd name="connsiteX69" fmla="*/ 815659 w 930033"/>
                  <a:gd name="connsiteY69" fmla="*/ 1030092 h 1030092"/>
                  <a:gd name="connsiteX70" fmla="*/ 125632 w 930033"/>
                  <a:gd name="connsiteY70" fmla="*/ 1030092 h 1030092"/>
                  <a:gd name="connsiteX71" fmla="*/ 99900 w 930033"/>
                  <a:gd name="connsiteY71" fmla="*/ 1019358 h 1030092"/>
                  <a:gd name="connsiteX72" fmla="*/ 98197 w 930033"/>
                  <a:gd name="connsiteY72" fmla="*/ 1017363 h 1030092"/>
                  <a:gd name="connsiteX73" fmla="*/ 89210 w 930033"/>
                  <a:gd name="connsiteY73" fmla="*/ 993425 h 1030092"/>
                  <a:gd name="connsiteX74" fmla="*/ 89210 w 930033"/>
                  <a:gd name="connsiteY74" fmla="*/ 584865 h 1030092"/>
                  <a:gd name="connsiteX75" fmla="*/ 47869 w 930033"/>
                  <a:gd name="connsiteY75" fmla="*/ 584865 h 1030092"/>
                  <a:gd name="connsiteX76" fmla="*/ 14001 w 930033"/>
                  <a:gd name="connsiteY76" fmla="*/ 570711 h 1030092"/>
                  <a:gd name="connsiteX77" fmla="*/ 12487 w 930033"/>
                  <a:gd name="connsiteY77" fmla="*/ 569002 h 1030092"/>
                  <a:gd name="connsiteX78" fmla="*/ 0 w 930033"/>
                  <a:gd name="connsiteY78" fmla="*/ 536894 h 1030092"/>
                  <a:gd name="connsiteX79" fmla="*/ 0 w 930033"/>
                  <a:gd name="connsiteY79" fmla="*/ 427084 h 1030092"/>
                  <a:gd name="connsiteX80" fmla="*/ 14096 w 930033"/>
                  <a:gd name="connsiteY80" fmla="*/ 393077 h 1030092"/>
                  <a:gd name="connsiteX81" fmla="*/ 15799 w 930033"/>
                  <a:gd name="connsiteY81" fmla="*/ 391462 h 1030092"/>
                  <a:gd name="connsiteX82" fmla="*/ 47869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984876 h 1030092"/>
                  <a:gd name="connsiteX88" fmla="*/ 806766 w 930033"/>
                  <a:gd name="connsiteY88" fmla="*/ 984876 h 1030092"/>
                  <a:gd name="connsiteX89" fmla="*/ 80676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431858 w 930033"/>
                  <a:gd name="connsiteY92" fmla="*/ 252964 h 1030092"/>
                  <a:gd name="connsiteX93" fmla="*/ 431858 w 930033"/>
                  <a:gd name="connsiteY93" fmla="*/ 208127 h 1030092"/>
                  <a:gd name="connsiteX94" fmla="*/ 474902 w 930033"/>
                  <a:gd name="connsiteY94" fmla="*/ 228076 h 1030092"/>
                  <a:gd name="connsiteX95" fmla="*/ 484268 w 930033"/>
                  <a:gd name="connsiteY95" fmla="*/ 226556 h 1030092"/>
                  <a:gd name="connsiteX96" fmla="*/ 530717 w 930033"/>
                  <a:gd name="connsiteY96" fmla="*/ 205563 h 1030092"/>
                  <a:gd name="connsiteX97" fmla="*/ 529109 w 930033"/>
                  <a:gd name="connsiteY97" fmla="*/ 255053 h 1030092"/>
                  <a:gd name="connsiteX98" fmla="*/ 500445 w 930033"/>
                  <a:gd name="connsiteY98" fmla="*/ 244509 h 1030092"/>
                  <a:gd name="connsiteX99" fmla="*/ 498458 w 930033"/>
                  <a:gd name="connsiteY99" fmla="*/ 252204 h 1030092"/>
                  <a:gd name="connsiteX100" fmla="*/ 518325 w 930033"/>
                  <a:gd name="connsiteY100" fmla="*/ 347006 h 1030092"/>
                  <a:gd name="connsiteX101" fmla="*/ 553233 w 930033"/>
                  <a:gd name="connsiteY101" fmla="*/ 222946 h 1030092"/>
                  <a:gd name="connsiteX102" fmla="*/ 533461 w 930033"/>
                  <a:gd name="connsiteY102" fmla="*/ 196159 h 1030092"/>
                  <a:gd name="connsiteX103" fmla="*/ 529488 w 930033"/>
                  <a:gd name="connsiteY103" fmla="*/ 190364 h 1030092"/>
                  <a:gd name="connsiteX104" fmla="*/ 481997 w 930033"/>
                  <a:gd name="connsiteY104" fmla="*/ 204423 h 1030092"/>
                  <a:gd name="connsiteX105" fmla="*/ 429966 w 930033"/>
                  <a:gd name="connsiteY105" fmla="*/ 185709 h 1030092"/>
                  <a:gd name="connsiteX106" fmla="*/ 414830 w 930033"/>
                  <a:gd name="connsiteY106" fmla="*/ 221046 h 1030092"/>
                  <a:gd name="connsiteX107" fmla="*/ 413411 w 930033"/>
                  <a:gd name="connsiteY107" fmla="*/ 222566 h 1030092"/>
                  <a:gd name="connsiteX108" fmla="*/ 450495 w 930033"/>
                  <a:gd name="connsiteY108" fmla="*/ 347006 h 1030092"/>
                  <a:gd name="connsiteX109" fmla="*/ 470361 w 930033"/>
                  <a:gd name="connsiteY109" fmla="*/ 252204 h 1030092"/>
                  <a:gd name="connsiteX110" fmla="*/ 466483 w 930033"/>
                  <a:gd name="connsiteY110" fmla="*/ 239570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41881 w 930033"/>
                  <a:gd name="connsiteY51" fmla="*/ 180390 h 1030092"/>
                  <a:gd name="connsiteX52" fmla="*/ 541124 w 930033"/>
                  <a:gd name="connsiteY52" fmla="*/ 181055 h 1030092"/>
                  <a:gd name="connsiteX53" fmla="*/ 545665 w 930033"/>
                  <a:gd name="connsiteY53" fmla="*/ 187704 h 1030092"/>
                  <a:gd name="connsiteX54" fmla="*/ 561274 w 930033"/>
                  <a:gd name="connsiteY54" fmla="*/ 209457 h 1030092"/>
                  <a:gd name="connsiteX55" fmla="*/ 685297 w 930033"/>
                  <a:gd name="connsiteY55" fmla="*/ 248404 h 1030092"/>
                  <a:gd name="connsiteX56" fmla="*/ 740450 w 930033"/>
                  <a:gd name="connsiteY56" fmla="*/ 371324 h 1030092"/>
                  <a:gd name="connsiteX57" fmla="*/ 739031 w 930033"/>
                  <a:gd name="connsiteY57" fmla="*/ 378733 h 1030092"/>
                  <a:gd name="connsiteX58" fmla="*/ 882069 w 930033"/>
                  <a:gd name="connsiteY58" fmla="*/ 378733 h 1030092"/>
                  <a:gd name="connsiteX59" fmla="*/ 915937 w 930033"/>
                  <a:gd name="connsiteY59" fmla="*/ 392887 h 1030092"/>
                  <a:gd name="connsiteX60" fmla="*/ 930033 w 930033"/>
                  <a:gd name="connsiteY60" fmla="*/ 426894 h 1030092"/>
                  <a:gd name="connsiteX61" fmla="*/ 930033 w 930033"/>
                  <a:gd name="connsiteY61" fmla="*/ 536704 h 1030092"/>
                  <a:gd name="connsiteX62" fmla="*/ 915937 w 930033"/>
                  <a:gd name="connsiteY62" fmla="*/ 570616 h 1030092"/>
                  <a:gd name="connsiteX63" fmla="*/ 915842 w 930033"/>
                  <a:gd name="connsiteY63" fmla="*/ 570711 h 1030092"/>
                  <a:gd name="connsiteX64" fmla="*/ 882069 w 930033"/>
                  <a:gd name="connsiteY64" fmla="*/ 584865 h 1030092"/>
                  <a:gd name="connsiteX65" fmla="*/ 851986 w 930033"/>
                  <a:gd name="connsiteY65" fmla="*/ 584865 h 1030092"/>
                  <a:gd name="connsiteX66" fmla="*/ 851986 w 930033"/>
                  <a:gd name="connsiteY66" fmla="*/ 993615 h 1030092"/>
                  <a:gd name="connsiteX67" fmla="*/ 841296 w 930033"/>
                  <a:gd name="connsiteY67" fmla="*/ 1019358 h 1030092"/>
                  <a:gd name="connsiteX68" fmla="*/ 815659 w 930033"/>
                  <a:gd name="connsiteY68" fmla="*/ 1030092 h 1030092"/>
                  <a:gd name="connsiteX69" fmla="*/ 125632 w 930033"/>
                  <a:gd name="connsiteY69" fmla="*/ 1030092 h 1030092"/>
                  <a:gd name="connsiteX70" fmla="*/ 99900 w 930033"/>
                  <a:gd name="connsiteY70" fmla="*/ 1019358 h 1030092"/>
                  <a:gd name="connsiteX71" fmla="*/ 98197 w 930033"/>
                  <a:gd name="connsiteY71" fmla="*/ 1017363 h 1030092"/>
                  <a:gd name="connsiteX72" fmla="*/ 89210 w 930033"/>
                  <a:gd name="connsiteY72" fmla="*/ 993425 h 1030092"/>
                  <a:gd name="connsiteX73" fmla="*/ 89210 w 930033"/>
                  <a:gd name="connsiteY73" fmla="*/ 584865 h 1030092"/>
                  <a:gd name="connsiteX74" fmla="*/ 47869 w 930033"/>
                  <a:gd name="connsiteY74" fmla="*/ 584865 h 1030092"/>
                  <a:gd name="connsiteX75" fmla="*/ 14001 w 930033"/>
                  <a:gd name="connsiteY75" fmla="*/ 570711 h 1030092"/>
                  <a:gd name="connsiteX76" fmla="*/ 12487 w 930033"/>
                  <a:gd name="connsiteY76" fmla="*/ 569002 h 1030092"/>
                  <a:gd name="connsiteX77" fmla="*/ 0 w 930033"/>
                  <a:gd name="connsiteY77" fmla="*/ 536894 h 1030092"/>
                  <a:gd name="connsiteX78" fmla="*/ 0 w 930033"/>
                  <a:gd name="connsiteY78" fmla="*/ 427084 h 1030092"/>
                  <a:gd name="connsiteX79" fmla="*/ 14096 w 930033"/>
                  <a:gd name="connsiteY79" fmla="*/ 393077 h 1030092"/>
                  <a:gd name="connsiteX80" fmla="*/ 15799 w 930033"/>
                  <a:gd name="connsiteY80" fmla="*/ 391462 h 1030092"/>
                  <a:gd name="connsiteX81" fmla="*/ 47869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984876 h 1030092"/>
                  <a:gd name="connsiteX87" fmla="*/ 806766 w 930033"/>
                  <a:gd name="connsiteY87" fmla="*/ 984876 h 1030092"/>
                  <a:gd name="connsiteX88" fmla="*/ 80676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431858 w 930033"/>
                  <a:gd name="connsiteY91" fmla="*/ 252964 h 1030092"/>
                  <a:gd name="connsiteX92" fmla="*/ 431858 w 930033"/>
                  <a:gd name="connsiteY92" fmla="*/ 208127 h 1030092"/>
                  <a:gd name="connsiteX93" fmla="*/ 474902 w 930033"/>
                  <a:gd name="connsiteY93" fmla="*/ 228076 h 1030092"/>
                  <a:gd name="connsiteX94" fmla="*/ 484268 w 930033"/>
                  <a:gd name="connsiteY94" fmla="*/ 226556 h 1030092"/>
                  <a:gd name="connsiteX95" fmla="*/ 530717 w 930033"/>
                  <a:gd name="connsiteY95" fmla="*/ 205563 h 1030092"/>
                  <a:gd name="connsiteX96" fmla="*/ 529109 w 930033"/>
                  <a:gd name="connsiteY96" fmla="*/ 255053 h 1030092"/>
                  <a:gd name="connsiteX97" fmla="*/ 500445 w 930033"/>
                  <a:gd name="connsiteY97" fmla="*/ 244509 h 1030092"/>
                  <a:gd name="connsiteX98" fmla="*/ 498458 w 930033"/>
                  <a:gd name="connsiteY98" fmla="*/ 252204 h 1030092"/>
                  <a:gd name="connsiteX99" fmla="*/ 518325 w 930033"/>
                  <a:gd name="connsiteY99" fmla="*/ 347006 h 1030092"/>
                  <a:gd name="connsiteX100" fmla="*/ 553233 w 930033"/>
                  <a:gd name="connsiteY100" fmla="*/ 222946 h 1030092"/>
                  <a:gd name="connsiteX101" fmla="*/ 533461 w 930033"/>
                  <a:gd name="connsiteY101" fmla="*/ 196159 h 1030092"/>
                  <a:gd name="connsiteX102" fmla="*/ 529488 w 930033"/>
                  <a:gd name="connsiteY102" fmla="*/ 190364 h 1030092"/>
                  <a:gd name="connsiteX103" fmla="*/ 481997 w 930033"/>
                  <a:gd name="connsiteY103" fmla="*/ 204423 h 1030092"/>
                  <a:gd name="connsiteX104" fmla="*/ 429966 w 930033"/>
                  <a:gd name="connsiteY104" fmla="*/ 185709 h 1030092"/>
                  <a:gd name="connsiteX105" fmla="*/ 414830 w 930033"/>
                  <a:gd name="connsiteY105" fmla="*/ 221046 h 1030092"/>
                  <a:gd name="connsiteX106" fmla="*/ 413411 w 930033"/>
                  <a:gd name="connsiteY106" fmla="*/ 222566 h 1030092"/>
                  <a:gd name="connsiteX107" fmla="*/ 450495 w 930033"/>
                  <a:gd name="connsiteY107" fmla="*/ 347006 h 1030092"/>
                  <a:gd name="connsiteX108" fmla="*/ 470361 w 930033"/>
                  <a:gd name="connsiteY108" fmla="*/ 252204 h 1030092"/>
                  <a:gd name="connsiteX109" fmla="*/ 466483 w 930033"/>
                  <a:gd name="connsiteY109" fmla="*/ 239570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280211 w 930033"/>
                  <a:gd name="connsiteY48" fmla="*/ 248594 h 1030092"/>
                  <a:gd name="connsiteX49" fmla="*/ 405464 w 930033"/>
                  <a:gd name="connsiteY49" fmla="*/ 208887 h 1030092"/>
                  <a:gd name="connsiteX50" fmla="*/ 541881 w 930033"/>
                  <a:gd name="connsiteY50" fmla="*/ 180390 h 1030092"/>
                  <a:gd name="connsiteX51" fmla="*/ 541124 w 930033"/>
                  <a:gd name="connsiteY51" fmla="*/ 181055 h 1030092"/>
                  <a:gd name="connsiteX52" fmla="*/ 545665 w 930033"/>
                  <a:gd name="connsiteY52" fmla="*/ 187704 h 1030092"/>
                  <a:gd name="connsiteX53" fmla="*/ 561274 w 930033"/>
                  <a:gd name="connsiteY53" fmla="*/ 209457 h 1030092"/>
                  <a:gd name="connsiteX54" fmla="*/ 685297 w 930033"/>
                  <a:gd name="connsiteY54" fmla="*/ 248404 h 1030092"/>
                  <a:gd name="connsiteX55" fmla="*/ 740450 w 930033"/>
                  <a:gd name="connsiteY55" fmla="*/ 371324 h 1030092"/>
                  <a:gd name="connsiteX56" fmla="*/ 739031 w 930033"/>
                  <a:gd name="connsiteY56" fmla="*/ 378733 h 1030092"/>
                  <a:gd name="connsiteX57" fmla="*/ 882069 w 930033"/>
                  <a:gd name="connsiteY57" fmla="*/ 378733 h 1030092"/>
                  <a:gd name="connsiteX58" fmla="*/ 915937 w 930033"/>
                  <a:gd name="connsiteY58" fmla="*/ 392887 h 1030092"/>
                  <a:gd name="connsiteX59" fmla="*/ 930033 w 930033"/>
                  <a:gd name="connsiteY59" fmla="*/ 426894 h 1030092"/>
                  <a:gd name="connsiteX60" fmla="*/ 930033 w 930033"/>
                  <a:gd name="connsiteY60" fmla="*/ 536704 h 1030092"/>
                  <a:gd name="connsiteX61" fmla="*/ 915937 w 930033"/>
                  <a:gd name="connsiteY61" fmla="*/ 570616 h 1030092"/>
                  <a:gd name="connsiteX62" fmla="*/ 915842 w 930033"/>
                  <a:gd name="connsiteY62" fmla="*/ 570711 h 1030092"/>
                  <a:gd name="connsiteX63" fmla="*/ 882069 w 930033"/>
                  <a:gd name="connsiteY63" fmla="*/ 584865 h 1030092"/>
                  <a:gd name="connsiteX64" fmla="*/ 851986 w 930033"/>
                  <a:gd name="connsiteY64" fmla="*/ 584865 h 1030092"/>
                  <a:gd name="connsiteX65" fmla="*/ 851986 w 930033"/>
                  <a:gd name="connsiteY65" fmla="*/ 993615 h 1030092"/>
                  <a:gd name="connsiteX66" fmla="*/ 841296 w 930033"/>
                  <a:gd name="connsiteY66" fmla="*/ 1019358 h 1030092"/>
                  <a:gd name="connsiteX67" fmla="*/ 815659 w 930033"/>
                  <a:gd name="connsiteY67" fmla="*/ 1030092 h 1030092"/>
                  <a:gd name="connsiteX68" fmla="*/ 125632 w 930033"/>
                  <a:gd name="connsiteY68" fmla="*/ 1030092 h 1030092"/>
                  <a:gd name="connsiteX69" fmla="*/ 99900 w 930033"/>
                  <a:gd name="connsiteY69" fmla="*/ 1019358 h 1030092"/>
                  <a:gd name="connsiteX70" fmla="*/ 98197 w 930033"/>
                  <a:gd name="connsiteY70" fmla="*/ 1017363 h 1030092"/>
                  <a:gd name="connsiteX71" fmla="*/ 89210 w 930033"/>
                  <a:gd name="connsiteY71" fmla="*/ 993425 h 1030092"/>
                  <a:gd name="connsiteX72" fmla="*/ 89210 w 930033"/>
                  <a:gd name="connsiteY72" fmla="*/ 584865 h 1030092"/>
                  <a:gd name="connsiteX73" fmla="*/ 47869 w 930033"/>
                  <a:gd name="connsiteY73" fmla="*/ 584865 h 1030092"/>
                  <a:gd name="connsiteX74" fmla="*/ 14001 w 930033"/>
                  <a:gd name="connsiteY74" fmla="*/ 570711 h 1030092"/>
                  <a:gd name="connsiteX75" fmla="*/ 12487 w 930033"/>
                  <a:gd name="connsiteY75" fmla="*/ 569002 h 1030092"/>
                  <a:gd name="connsiteX76" fmla="*/ 0 w 930033"/>
                  <a:gd name="connsiteY76" fmla="*/ 536894 h 1030092"/>
                  <a:gd name="connsiteX77" fmla="*/ 0 w 930033"/>
                  <a:gd name="connsiteY77" fmla="*/ 427084 h 1030092"/>
                  <a:gd name="connsiteX78" fmla="*/ 14096 w 930033"/>
                  <a:gd name="connsiteY78" fmla="*/ 393077 h 1030092"/>
                  <a:gd name="connsiteX79" fmla="*/ 15799 w 930033"/>
                  <a:gd name="connsiteY79" fmla="*/ 391462 h 1030092"/>
                  <a:gd name="connsiteX80" fmla="*/ 47869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984876 h 1030092"/>
                  <a:gd name="connsiteX86" fmla="*/ 806766 w 930033"/>
                  <a:gd name="connsiteY86" fmla="*/ 984876 h 1030092"/>
                  <a:gd name="connsiteX87" fmla="*/ 80676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431858 w 930033"/>
                  <a:gd name="connsiteY90" fmla="*/ 252964 h 1030092"/>
                  <a:gd name="connsiteX91" fmla="*/ 431858 w 930033"/>
                  <a:gd name="connsiteY91" fmla="*/ 208127 h 1030092"/>
                  <a:gd name="connsiteX92" fmla="*/ 474902 w 930033"/>
                  <a:gd name="connsiteY92" fmla="*/ 228076 h 1030092"/>
                  <a:gd name="connsiteX93" fmla="*/ 484268 w 930033"/>
                  <a:gd name="connsiteY93" fmla="*/ 226556 h 1030092"/>
                  <a:gd name="connsiteX94" fmla="*/ 530717 w 930033"/>
                  <a:gd name="connsiteY94" fmla="*/ 205563 h 1030092"/>
                  <a:gd name="connsiteX95" fmla="*/ 529109 w 930033"/>
                  <a:gd name="connsiteY95" fmla="*/ 255053 h 1030092"/>
                  <a:gd name="connsiteX96" fmla="*/ 500445 w 930033"/>
                  <a:gd name="connsiteY96" fmla="*/ 244509 h 1030092"/>
                  <a:gd name="connsiteX97" fmla="*/ 498458 w 930033"/>
                  <a:gd name="connsiteY97" fmla="*/ 252204 h 1030092"/>
                  <a:gd name="connsiteX98" fmla="*/ 518325 w 930033"/>
                  <a:gd name="connsiteY98" fmla="*/ 347006 h 1030092"/>
                  <a:gd name="connsiteX99" fmla="*/ 553233 w 930033"/>
                  <a:gd name="connsiteY99" fmla="*/ 222946 h 1030092"/>
                  <a:gd name="connsiteX100" fmla="*/ 533461 w 930033"/>
                  <a:gd name="connsiteY100" fmla="*/ 196159 h 1030092"/>
                  <a:gd name="connsiteX101" fmla="*/ 529488 w 930033"/>
                  <a:gd name="connsiteY101" fmla="*/ 190364 h 1030092"/>
                  <a:gd name="connsiteX102" fmla="*/ 481997 w 930033"/>
                  <a:gd name="connsiteY102" fmla="*/ 204423 h 1030092"/>
                  <a:gd name="connsiteX103" fmla="*/ 429966 w 930033"/>
                  <a:gd name="connsiteY103" fmla="*/ 185709 h 1030092"/>
                  <a:gd name="connsiteX104" fmla="*/ 414830 w 930033"/>
                  <a:gd name="connsiteY104" fmla="*/ 221046 h 1030092"/>
                  <a:gd name="connsiteX105" fmla="*/ 413411 w 930033"/>
                  <a:gd name="connsiteY105" fmla="*/ 222566 h 1030092"/>
                  <a:gd name="connsiteX106" fmla="*/ 450495 w 930033"/>
                  <a:gd name="connsiteY106" fmla="*/ 347006 h 1030092"/>
                  <a:gd name="connsiteX107" fmla="*/ 470361 w 930033"/>
                  <a:gd name="connsiteY107" fmla="*/ 252204 h 1030092"/>
                  <a:gd name="connsiteX108" fmla="*/ 466483 w 930033"/>
                  <a:gd name="connsiteY108" fmla="*/ 239570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405464 w 930033"/>
                  <a:gd name="connsiteY48" fmla="*/ 208887 h 1030092"/>
                  <a:gd name="connsiteX49" fmla="*/ 541881 w 930033"/>
                  <a:gd name="connsiteY49" fmla="*/ 180390 h 1030092"/>
                  <a:gd name="connsiteX50" fmla="*/ 541124 w 930033"/>
                  <a:gd name="connsiteY50" fmla="*/ 181055 h 1030092"/>
                  <a:gd name="connsiteX51" fmla="*/ 545665 w 930033"/>
                  <a:gd name="connsiteY51" fmla="*/ 187704 h 1030092"/>
                  <a:gd name="connsiteX52" fmla="*/ 561274 w 930033"/>
                  <a:gd name="connsiteY52" fmla="*/ 209457 h 1030092"/>
                  <a:gd name="connsiteX53" fmla="*/ 685297 w 930033"/>
                  <a:gd name="connsiteY53" fmla="*/ 248404 h 1030092"/>
                  <a:gd name="connsiteX54" fmla="*/ 740450 w 930033"/>
                  <a:gd name="connsiteY54" fmla="*/ 371324 h 1030092"/>
                  <a:gd name="connsiteX55" fmla="*/ 739031 w 930033"/>
                  <a:gd name="connsiteY55" fmla="*/ 378733 h 1030092"/>
                  <a:gd name="connsiteX56" fmla="*/ 882069 w 930033"/>
                  <a:gd name="connsiteY56" fmla="*/ 378733 h 1030092"/>
                  <a:gd name="connsiteX57" fmla="*/ 915937 w 930033"/>
                  <a:gd name="connsiteY57" fmla="*/ 392887 h 1030092"/>
                  <a:gd name="connsiteX58" fmla="*/ 930033 w 930033"/>
                  <a:gd name="connsiteY58" fmla="*/ 426894 h 1030092"/>
                  <a:gd name="connsiteX59" fmla="*/ 930033 w 930033"/>
                  <a:gd name="connsiteY59" fmla="*/ 536704 h 1030092"/>
                  <a:gd name="connsiteX60" fmla="*/ 915937 w 930033"/>
                  <a:gd name="connsiteY60" fmla="*/ 570616 h 1030092"/>
                  <a:gd name="connsiteX61" fmla="*/ 915842 w 930033"/>
                  <a:gd name="connsiteY61" fmla="*/ 570711 h 1030092"/>
                  <a:gd name="connsiteX62" fmla="*/ 882069 w 930033"/>
                  <a:gd name="connsiteY62" fmla="*/ 584865 h 1030092"/>
                  <a:gd name="connsiteX63" fmla="*/ 851986 w 930033"/>
                  <a:gd name="connsiteY63" fmla="*/ 584865 h 1030092"/>
                  <a:gd name="connsiteX64" fmla="*/ 851986 w 930033"/>
                  <a:gd name="connsiteY64" fmla="*/ 993615 h 1030092"/>
                  <a:gd name="connsiteX65" fmla="*/ 841296 w 930033"/>
                  <a:gd name="connsiteY65" fmla="*/ 1019358 h 1030092"/>
                  <a:gd name="connsiteX66" fmla="*/ 815659 w 930033"/>
                  <a:gd name="connsiteY66" fmla="*/ 1030092 h 1030092"/>
                  <a:gd name="connsiteX67" fmla="*/ 125632 w 930033"/>
                  <a:gd name="connsiteY67" fmla="*/ 1030092 h 1030092"/>
                  <a:gd name="connsiteX68" fmla="*/ 99900 w 930033"/>
                  <a:gd name="connsiteY68" fmla="*/ 1019358 h 1030092"/>
                  <a:gd name="connsiteX69" fmla="*/ 98197 w 930033"/>
                  <a:gd name="connsiteY69" fmla="*/ 1017363 h 1030092"/>
                  <a:gd name="connsiteX70" fmla="*/ 89210 w 930033"/>
                  <a:gd name="connsiteY70" fmla="*/ 993425 h 1030092"/>
                  <a:gd name="connsiteX71" fmla="*/ 89210 w 930033"/>
                  <a:gd name="connsiteY71" fmla="*/ 584865 h 1030092"/>
                  <a:gd name="connsiteX72" fmla="*/ 47869 w 930033"/>
                  <a:gd name="connsiteY72" fmla="*/ 584865 h 1030092"/>
                  <a:gd name="connsiteX73" fmla="*/ 14001 w 930033"/>
                  <a:gd name="connsiteY73" fmla="*/ 570711 h 1030092"/>
                  <a:gd name="connsiteX74" fmla="*/ 12487 w 930033"/>
                  <a:gd name="connsiteY74" fmla="*/ 569002 h 1030092"/>
                  <a:gd name="connsiteX75" fmla="*/ 0 w 930033"/>
                  <a:gd name="connsiteY75" fmla="*/ 536894 h 1030092"/>
                  <a:gd name="connsiteX76" fmla="*/ 0 w 930033"/>
                  <a:gd name="connsiteY76" fmla="*/ 427084 h 1030092"/>
                  <a:gd name="connsiteX77" fmla="*/ 14096 w 930033"/>
                  <a:gd name="connsiteY77" fmla="*/ 393077 h 1030092"/>
                  <a:gd name="connsiteX78" fmla="*/ 15799 w 930033"/>
                  <a:gd name="connsiteY78" fmla="*/ 391462 h 1030092"/>
                  <a:gd name="connsiteX79" fmla="*/ 47869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134146 w 930033"/>
                  <a:gd name="connsiteY83" fmla="*/ 584960 h 1030092"/>
                  <a:gd name="connsiteX84" fmla="*/ 134146 w 930033"/>
                  <a:gd name="connsiteY84" fmla="*/ 984876 h 1030092"/>
                  <a:gd name="connsiteX85" fmla="*/ 806766 w 930033"/>
                  <a:gd name="connsiteY85" fmla="*/ 984876 h 1030092"/>
                  <a:gd name="connsiteX86" fmla="*/ 80676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431858 w 930033"/>
                  <a:gd name="connsiteY89" fmla="*/ 252964 h 1030092"/>
                  <a:gd name="connsiteX90" fmla="*/ 431858 w 930033"/>
                  <a:gd name="connsiteY90" fmla="*/ 208127 h 1030092"/>
                  <a:gd name="connsiteX91" fmla="*/ 474902 w 930033"/>
                  <a:gd name="connsiteY91" fmla="*/ 228076 h 1030092"/>
                  <a:gd name="connsiteX92" fmla="*/ 484268 w 930033"/>
                  <a:gd name="connsiteY92" fmla="*/ 226556 h 1030092"/>
                  <a:gd name="connsiteX93" fmla="*/ 530717 w 930033"/>
                  <a:gd name="connsiteY93" fmla="*/ 205563 h 1030092"/>
                  <a:gd name="connsiteX94" fmla="*/ 529109 w 930033"/>
                  <a:gd name="connsiteY94" fmla="*/ 255053 h 1030092"/>
                  <a:gd name="connsiteX95" fmla="*/ 500445 w 930033"/>
                  <a:gd name="connsiteY95" fmla="*/ 244509 h 1030092"/>
                  <a:gd name="connsiteX96" fmla="*/ 498458 w 930033"/>
                  <a:gd name="connsiteY96" fmla="*/ 252204 h 1030092"/>
                  <a:gd name="connsiteX97" fmla="*/ 518325 w 930033"/>
                  <a:gd name="connsiteY97" fmla="*/ 347006 h 1030092"/>
                  <a:gd name="connsiteX98" fmla="*/ 553233 w 930033"/>
                  <a:gd name="connsiteY98" fmla="*/ 222946 h 1030092"/>
                  <a:gd name="connsiteX99" fmla="*/ 533461 w 930033"/>
                  <a:gd name="connsiteY99" fmla="*/ 196159 h 1030092"/>
                  <a:gd name="connsiteX100" fmla="*/ 529488 w 930033"/>
                  <a:gd name="connsiteY100" fmla="*/ 190364 h 1030092"/>
                  <a:gd name="connsiteX101" fmla="*/ 481997 w 930033"/>
                  <a:gd name="connsiteY101" fmla="*/ 204423 h 1030092"/>
                  <a:gd name="connsiteX102" fmla="*/ 429966 w 930033"/>
                  <a:gd name="connsiteY102" fmla="*/ 185709 h 1030092"/>
                  <a:gd name="connsiteX103" fmla="*/ 414830 w 930033"/>
                  <a:gd name="connsiteY103" fmla="*/ 221046 h 1030092"/>
                  <a:gd name="connsiteX104" fmla="*/ 413411 w 930033"/>
                  <a:gd name="connsiteY104" fmla="*/ 222566 h 1030092"/>
                  <a:gd name="connsiteX105" fmla="*/ 450495 w 930033"/>
                  <a:gd name="connsiteY105" fmla="*/ 347006 h 1030092"/>
                  <a:gd name="connsiteX106" fmla="*/ 470361 w 930033"/>
                  <a:gd name="connsiteY106" fmla="*/ 252204 h 1030092"/>
                  <a:gd name="connsiteX107" fmla="*/ 466483 w 930033"/>
                  <a:gd name="connsiteY107" fmla="*/ 239570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40450 w 930033"/>
                  <a:gd name="connsiteY53" fmla="*/ 371324 h 1030092"/>
                  <a:gd name="connsiteX54" fmla="*/ 739031 w 930033"/>
                  <a:gd name="connsiteY54" fmla="*/ 378733 h 1030092"/>
                  <a:gd name="connsiteX55" fmla="*/ 882069 w 930033"/>
                  <a:gd name="connsiteY55" fmla="*/ 378733 h 1030092"/>
                  <a:gd name="connsiteX56" fmla="*/ 915937 w 930033"/>
                  <a:gd name="connsiteY56" fmla="*/ 392887 h 1030092"/>
                  <a:gd name="connsiteX57" fmla="*/ 930033 w 930033"/>
                  <a:gd name="connsiteY57" fmla="*/ 426894 h 1030092"/>
                  <a:gd name="connsiteX58" fmla="*/ 930033 w 930033"/>
                  <a:gd name="connsiteY58" fmla="*/ 536704 h 1030092"/>
                  <a:gd name="connsiteX59" fmla="*/ 915937 w 930033"/>
                  <a:gd name="connsiteY59" fmla="*/ 570616 h 1030092"/>
                  <a:gd name="connsiteX60" fmla="*/ 915842 w 930033"/>
                  <a:gd name="connsiteY60" fmla="*/ 570711 h 1030092"/>
                  <a:gd name="connsiteX61" fmla="*/ 882069 w 930033"/>
                  <a:gd name="connsiteY61" fmla="*/ 584865 h 1030092"/>
                  <a:gd name="connsiteX62" fmla="*/ 851986 w 930033"/>
                  <a:gd name="connsiteY62" fmla="*/ 584865 h 1030092"/>
                  <a:gd name="connsiteX63" fmla="*/ 851986 w 930033"/>
                  <a:gd name="connsiteY63" fmla="*/ 993615 h 1030092"/>
                  <a:gd name="connsiteX64" fmla="*/ 841296 w 930033"/>
                  <a:gd name="connsiteY64" fmla="*/ 1019358 h 1030092"/>
                  <a:gd name="connsiteX65" fmla="*/ 815659 w 930033"/>
                  <a:gd name="connsiteY65" fmla="*/ 1030092 h 1030092"/>
                  <a:gd name="connsiteX66" fmla="*/ 125632 w 930033"/>
                  <a:gd name="connsiteY66" fmla="*/ 1030092 h 1030092"/>
                  <a:gd name="connsiteX67" fmla="*/ 99900 w 930033"/>
                  <a:gd name="connsiteY67" fmla="*/ 1019358 h 1030092"/>
                  <a:gd name="connsiteX68" fmla="*/ 98197 w 930033"/>
                  <a:gd name="connsiteY68" fmla="*/ 1017363 h 1030092"/>
                  <a:gd name="connsiteX69" fmla="*/ 89210 w 930033"/>
                  <a:gd name="connsiteY69" fmla="*/ 993425 h 1030092"/>
                  <a:gd name="connsiteX70" fmla="*/ 89210 w 930033"/>
                  <a:gd name="connsiteY70" fmla="*/ 584865 h 1030092"/>
                  <a:gd name="connsiteX71" fmla="*/ 47869 w 930033"/>
                  <a:gd name="connsiteY71" fmla="*/ 584865 h 1030092"/>
                  <a:gd name="connsiteX72" fmla="*/ 14001 w 930033"/>
                  <a:gd name="connsiteY72" fmla="*/ 570711 h 1030092"/>
                  <a:gd name="connsiteX73" fmla="*/ 12487 w 930033"/>
                  <a:gd name="connsiteY73" fmla="*/ 569002 h 1030092"/>
                  <a:gd name="connsiteX74" fmla="*/ 0 w 930033"/>
                  <a:gd name="connsiteY74" fmla="*/ 536894 h 1030092"/>
                  <a:gd name="connsiteX75" fmla="*/ 0 w 930033"/>
                  <a:gd name="connsiteY75" fmla="*/ 427084 h 1030092"/>
                  <a:gd name="connsiteX76" fmla="*/ 14096 w 930033"/>
                  <a:gd name="connsiteY76" fmla="*/ 393077 h 1030092"/>
                  <a:gd name="connsiteX77" fmla="*/ 15799 w 930033"/>
                  <a:gd name="connsiteY77" fmla="*/ 391462 h 1030092"/>
                  <a:gd name="connsiteX78" fmla="*/ 47869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134146 w 930033"/>
                  <a:gd name="connsiteY82" fmla="*/ 584960 h 1030092"/>
                  <a:gd name="connsiteX83" fmla="*/ 134146 w 930033"/>
                  <a:gd name="connsiteY83" fmla="*/ 984876 h 1030092"/>
                  <a:gd name="connsiteX84" fmla="*/ 806766 w 930033"/>
                  <a:gd name="connsiteY84" fmla="*/ 984876 h 1030092"/>
                  <a:gd name="connsiteX85" fmla="*/ 80676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431858 w 930033"/>
                  <a:gd name="connsiteY88" fmla="*/ 252964 h 1030092"/>
                  <a:gd name="connsiteX89" fmla="*/ 431858 w 930033"/>
                  <a:gd name="connsiteY89" fmla="*/ 208127 h 1030092"/>
                  <a:gd name="connsiteX90" fmla="*/ 474902 w 930033"/>
                  <a:gd name="connsiteY90" fmla="*/ 228076 h 1030092"/>
                  <a:gd name="connsiteX91" fmla="*/ 484268 w 930033"/>
                  <a:gd name="connsiteY91" fmla="*/ 226556 h 1030092"/>
                  <a:gd name="connsiteX92" fmla="*/ 530717 w 930033"/>
                  <a:gd name="connsiteY92" fmla="*/ 205563 h 1030092"/>
                  <a:gd name="connsiteX93" fmla="*/ 529109 w 930033"/>
                  <a:gd name="connsiteY93" fmla="*/ 255053 h 1030092"/>
                  <a:gd name="connsiteX94" fmla="*/ 500445 w 930033"/>
                  <a:gd name="connsiteY94" fmla="*/ 244509 h 1030092"/>
                  <a:gd name="connsiteX95" fmla="*/ 498458 w 930033"/>
                  <a:gd name="connsiteY95" fmla="*/ 252204 h 1030092"/>
                  <a:gd name="connsiteX96" fmla="*/ 518325 w 930033"/>
                  <a:gd name="connsiteY96" fmla="*/ 347006 h 1030092"/>
                  <a:gd name="connsiteX97" fmla="*/ 553233 w 930033"/>
                  <a:gd name="connsiteY97" fmla="*/ 222946 h 1030092"/>
                  <a:gd name="connsiteX98" fmla="*/ 533461 w 930033"/>
                  <a:gd name="connsiteY98" fmla="*/ 196159 h 1030092"/>
                  <a:gd name="connsiteX99" fmla="*/ 529488 w 930033"/>
                  <a:gd name="connsiteY99" fmla="*/ 190364 h 1030092"/>
                  <a:gd name="connsiteX100" fmla="*/ 481997 w 930033"/>
                  <a:gd name="connsiteY100" fmla="*/ 204423 h 1030092"/>
                  <a:gd name="connsiteX101" fmla="*/ 429966 w 930033"/>
                  <a:gd name="connsiteY101" fmla="*/ 185709 h 1030092"/>
                  <a:gd name="connsiteX102" fmla="*/ 414830 w 930033"/>
                  <a:gd name="connsiteY102" fmla="*/ 221046 h 1030092"/>
                  <a:gd name="connsiteX103" fmla="*/ 413411 w 930033"/>
                  <a:gd name="connsiteY103" fmla="*/ 222566 h 1030092"/>
                  <a:gd name="connsiteX104" fmla="*/ 450495 w 930033"/>
                  <a:gd name="connsiteY104" fmla="*/ 347006 h 1030092"/>
                  <a:gd name="connsiteX105" fmla="*/ 470361 w 930033"/>
                  <a:gd name="connsiteY105" fmla="*/ 252204 h 1030092"/>
                  <a:gd name="connsiteX106" fmla="*/ 466483 w 930033"/>
                  <a:gd name="connsiteY106" fmla="*/ 239570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39031 w 930033"/>
                  <a:gd name="connsiteY53" fmla="*/ 378733 h 1030092"/>
                  <a:gd name="connsiteX54" fmla="*/ 882069 w 930033"/>
                  <a:gd name="connsiteY54" fmla="*/ 378733 h 1030092"/>
                  <a:gd name="connsiteX55" fmla="*/ 915937 w 930033"/>
                  <a:gd name="connsiteY55" fmla="*/ 392887 h 1030092"/>
                  <a:gd name="connsiteX56" fmla="*/ 930033 w 930033"/>
                  <a:gd name="connsiteY56" fmla="*/ 426894 h 1030092"/>
                  <a:gd name="connsiteX57" fmla="*/ 930033 w 930033"/>
                  <a:gd name="connsiteY57" fmla="*/ 536704 h 1030092"/>
                  <a:gd name="connsiteX58" fmla="*/ 915937 w 930033"/>
                  <a:gd name="connsiteY58" fmla="*/ 570616 h 1030092"/>
                  <a:gd name="connsiteX59" fmla="*/ 915842 w 930033"/>
                  <a:gd name="connsiteY59" fmla="*/ 570711 h 1030092"/>
                  <a:gd name="connsiteX60" fmla="*/ 882069 w 930033"/>
                  <a:gd name="connsiteY60" fmla="*/ 584865 h 1030092"/>
                  <a:gd name="connsiteX61" fmla="*/ 851986 w 930033"/>
                  <a:gd name="connsiteY61" fmla="*/ 584865 h 1030092"/>
                  <a:gd name="connsiteX62" fmla="*/ 851986 w 930033"/>
                  <a:gd name="connsiteY62" fmla="*/ 993615 h 1030092"/>
                  <a:gd name="connsiteX63" fmla="*/ 841296 w 930033"/>
                  <a:gd name="connsiteY63" fmla="*/ 1019358 h 1030092"/>
                  <a:gd name="connsiteX64" fmla="*/ 815659 w 930033"/>
                  <a:gd name="connsiteY64" fmla="*/ 1030092 h 1030092"/>
                  <a:gd name="connsiteX65" fmla="*/ 125632 w 930033"/>
                  <a:gd name="connsiteY65" fmla="*/ 1030092 h 1030092"/>
                  <a:gd name="connsiteX66" fmla="*/ 99900 w 930033"/>
                  <a:gd name="connsiteY66" fmla="*/ 1019358 h 1030092"/>
                  <a:gd name="connsiteX67" fmla="*/ 98197 w 930033"/>
                  <a:gd name="connsiteY67" fmla="*/ 1017363 h 1030092"/>
                  <a:gd name="connsiteX68" fmla="*/ 89210 w 930033"/>
                  <a:gd name="connsiteY68" fmla="*/ 993425 h 1030092"/>
                  <a:gd name="connsiteX69" fmla="*/ 89210 w 930033"/>
                  <a:gd name="connsiteY69" fmla="*/ 584865 h 1030092"/>
                  <a:gd name="connsiteX70" fmla="*/ 47869 w 930033"/>
                  <a:gd name="connsiteY70" fmla="*/ 584865 h 1030092"/>
                  <a:gd name="connsiteX71" fmla="*/ 14001 w 930033"/>
                  <a:gd name="connsiteY71" fmla="*/ 570711 h 1030092"/>
                  <a:gd name="connsiteX72" fmla="*/ 12487 w 930033"/>
                  <a:gd name="connsiteY72" fmla="*/ 569002 h 1030092"/>
                  <a:gd name="connsiteX73" fmla="*/ 0 w 930033"/>
                  <a:gd name="connsiteY73" fmla="*/ 536894 h 1030092"/>
                  <a:gd name="connsiteX74" fmla="*/ 0 w 930033"/>
                  <a:gd name="connsiteY74" fmla="*/ 427084 h 1030092"/>
                  <a:gd name="connsiteX75" fmla="*/ 14096 w 930033"/>
                  <a:gd name="connsiteY75" fmla="*/ 393077 h 1030092"/>
                  <a:gd name="connsiteX76" fmla="*/ 15799 w 930033"/>
                  <a:gd name="connsiteY76" fmla="*/ 391462 h 1030092"/>
                  <a:gd name="connsiteX77" fmla="*/ 47869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984876 h 1030092"/>
                  <a:gd name="connsiteX83" fmla="*/ 806766 w 930033"/>
                  <a:gd name="connsiteY83" fmla="*/ 984876 h 1030092"/>
                  <a:gd name="connsiteX84" fmla="*/ 80676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431858 w 930033"/>
                  <a:gd name="connsiteY87" fmla="*/ 252964 h 1030092"/>
                  <a:gd name="connsiteX88" fmla="*/ 431858 w 930033"/>
                  <a:gd name="connsiteY88" fmla="*/ 208127 h 1030092"/>
                  <a:gd name="connsiteX89" fmla="*/ 474902 w 930033"/>
                  <a:gd name="connsiteY89" fmla="*/ 228076 h 1030092"/>
                  <a:gd name="connsiteX90" fmla="*/ 484268 w 930033"/>
                  <a:gd name="connsiteY90" fmla="*/ 226556 h 1030092"/>
                  <a:gd name="connsiteX91" fmla="*/ 530717 w 930033"/>
                  <a:gd name="connsiteY91" fmla="*/ 205563 h 1030092"/>
                  <a:gd name="connsiteX92" fmla="*/ 529109 w 930033"/>
                  <a:gd name="connsiteY92" fmla="*/ 255053 h 1030092"/>
                  <a:gd name="connsiteX93" fmla="*/ 500445 w 930033"/>
                  <a:gd name="connsiteY93" fmla="*/ 244509 h 1030092"/>
                  <a:gd name="connsiteX94" fmla="*/ 498458 w 930033"/>
                  <a:gd name="connsiteY94" fmla="*/ 252204 h 1030092"/>
                  <a:gd name="connsiteX95" fmla="*/ 518325 w 930033"/>
                  <a:gd name="connsiteY95" fmla="*/ 347006 h 1030092"/>
                  <a:gd name="connsiteX96" fmla="*/ 553233 w 930033"/>
                  <a:gd name="connsiteY96" fmla="*/ 222946 h 1030092"/>
                  <a:gd name="connsiteX97" fmla="*/ 533461 w 930033"/>
                  <a:gd name="connsiteY97" fmla="*/ 196159 h 1030092"/>
                  <a:gd name="connsiteX98" fmla="*/ 529488 w 930033"/>
                  <a:gd name="connsiteY98" fmla="*/ 190364 h 1030092"/>
                  <a:gd name="connsiteX99" fmla="*/ 481997 w 930033"/>
                  <a:gd name="connsiteY99" fmla="*/ 204423 h 1030092"/>
                  <a:gd name="connsiteX100" fmla="*/ 429966 w 930033"/>
                  <a:gd name="connsiteY100" fmla="*/ 185709 h 1030092"/>
                  <a:gd name="connsiteX101" fmla="*/ 414830 w 930033"/>
                  <a:gd name="connsiteY101" fmla="*/ 221046 h 1030092"/>
                  <a:gd name="connsiteX102" fmla="*/ 413411 w 930033"/>
                  <a:gd name="connsiteY102" fmla="*/ 222566 h 1030092"/>
                  <a:gd name="connsiteX103" fmla="*/ 450495 w 930033"/>
                  <a:gd name="connsiteY103" fmla="*/ 347006 h 1030092"/>
                  <a:gd name="connsiteX104" fmla="*/ 470361 w 930033"/>
                  <a:gd name="connsiteY104" fmla="*/ 252204 h 1030092"/>
                  <a:gd name="connsiteX105" fmla="*/ 466483 w 930033"/>
                  <a:gd name="connsiteY105" fmla="*/ 23957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739031 w 930033"/>
                  <a:gd name="connsiteY52" fmla="*/ 378733 h 1030092"/>
                  <a:gd name="connsiteX53" fmla="*/ 882069 w 930033"/>
                  <a:gd name="connsiteY53" fmla="*/ 378733 h 1030092"/>
                  <a:gd name="connsiteX54" fmla="*/ 915937 w 930033"/>
                  <a:gd name="connsiteY54" fmla="*/ 392887 h 1030092"/>
                  <a:gd name="connsiteX55" fmla="*/ 930033 w 930033"/>
                  <a:gd name="connsiteY55" fmla="*/ 426894 h 1030092"/>
                  <a:gd name="connsiteX56" fmla="*/ 930033 w 930033"/>
                  <a:gd name="connsiteY56" fmla="*/ 536704 h 1030092"/>
                  <a:gd name="connsiteX57" fmla="*/ 915937 w 930033"/>
                  <a:gd name="connsiteY57" fmla="*/ 570616 h 1030092"/>
                  <a:gd name="connsiteX58" fmla="*/ 915842 w 930033"/>
                  <a:gd name="connsiteY58" fmla="*/ 570711 h 1030092"/>
                  <a:gd name="connsiteX59" fmla="*/ 882069 w 930033"/>
                  <a:gd name="connsiteY59" fmla="*/ 584865 h 1030092"/>
                  <a:gd name="connsiteX60" fmla="*/ 851986 w 930033"/>
                  <a:gd name="connsiteY60" fmla="*/ 584865 h 1030092"/>
                  <a:gd name="connsiteX61" fmla="*/ 851986 w 930033"/>
                  <a:gd name="connsiteY61" fmla="*/ 993615 h 1030092"/>
                  <a:gd name="connsiteX62" fmla="*/ 841296 w 930033"/>
                  <a:gd name="connsiteY62" fmla="*/ 1019358 h 1030092"/>
                  <a:gd name="connsiteX63" fmla="*/ 815659 w 930033"/>
                  <a:gd name="connsiteY63" fmla="*/ 1030092 h 1030092"/>
                  <a:gd name="connsiteX64" fmla="*/ 125632 w 930033"/>
                  <a:gd name="connsiteY64" fmla="*/ 1030092 h 1030092"/>
                  <a:gd name="connsiteX65" fmla="*/ 99900 w 930033"/>
                  <a:gd name="connsiteY65" fmla="*/ 1019358 h 1030092"/>
                  <a:gd name="connsiteX66" fmla="*/ 98197 w 930033"/>
                  <a:gd name="connsiteY66" fmla="*/ 1017363 h 1030092"/>
                  <a:gd name="connsiteX67" fmla="*/ 89210 w 930033"/>
                  <a:gd name="connsiteY67" fmla="*/ 993425 h 1030092"/>
                  <a:gd name="connsiteX68" fmla="*/ 89210 w 930033"/>
                  <a:gd name="connsiteY68" fmla="*/ 584865 h 1030092"/>
                  <a:gd name="connsiteX69" fmla="*/ 47869 w 930033"/>
                  <a:gd name="connsiteY69" fmla="*/ 584865 h 1030092"/>
                  <a:gd name="connsiteX70" fmla="*/ 14001 w 930033"/>
                  <a:gd name="connsiteY70" fmla="*/ 570711 h 1030092"/>
                  <a:gd name="connsiteX71" fmla="*/ 12487 w 930033"/>
                  <a:gd name="connsiteY71" fmla="*/ 569002 h 1030092"/>
                  <a:gd name="connsiteX72" fmla="*/ 0 w 930033"/>
                  <a:gd name="connsiteY72" fmla="*/ 536894 h 1030092"/>
                  <a:gd name="connsiteX73" fmla="*/ 0 w 930033"/>
                  <a:gd name="connsiteY73" fmla="*/ 427084 h 1030092"/>
                  <a:gd name="connsiteX74" fmla="*/ 14096 w 930033"/>
                  <a:gd name="connsiteY74" fmla="*/ 393077 h 1030092"/>
                  <a:gd name="connsiteX75" fmla="*/ 15799 w 930033"/>
                  <a:gd name="connsiteY75" fmla="*/ 391462 h 1030092"/>
                  <a:gd name="connsiteX76" fmla="*/ 47869 w 930033"/>
                  <a:gd name="connsiteY76" fmla="*/ 378923 h 1030092"/>
                  <a:gd name="connsiteX77" fmla="*/ 77668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984876 h 1030092"/>
                  <a:gd name="connsiteX82" fmla="*/ 806766 w 930033"/>
                  <a:gd name="connsiteY82" fmla="*/ 984876 h 1030092"/>
                  <a:gd name="connsiteX83" fmla="*/ 806766 w 930033"/>
                  <a:gd name="connsiteY83" fmla="*/ 584960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431858 w 930033"/>
                  <a:gd name="connsiteY86" fmla="*/ 252964 h 1030092"/>
                  <a:gd name="connsiteX87" fmla="*/ 431858 w 930033"/>
                  <a:gd name="connsiteY87" fmla="*/ 208127 h 1030092"/>
                  <a:gd name="connsiteX88" fmla="*/ 474902 w 930033"/>
                  <a:gd name="connsiteY88" fmla="*/ 228076 h 1030092"/>
                  <a:gd name="connsiteX89" fmla="*/ 484268 w 930033"/>
                  <a:gd name="connsiteY89" fmla="*/ 226556 h 1030092"/>
                  <a:gd name="connsiteX90" fmla="*/ 530717 w 930033"/>
                  <a:gd name="connsiteY90" fmla="*/ 205563 h 1030092"/>
                  <a:gd name="connsiteX91" fmla="*/ 529109 w 930033"/>
                  <a:gd name="connsiteY91" fmla="*/ 255053 h 1030092"/>
                  <a:gd name="connsiteX92" fmla="*/ 500445 w 930033"/>
                  <a:gd name="connsiteY92" fmla="*/ 244509 h 1030092"/>
                  <a:gd name="connsiteX93" fmla="*/ 498458 w 930033"/>
                  <a:gd name="connsiteY93" fmla="*/ 252204 h 1030092"/>
                  <a:gd name="connsiteX94" fmla="*/ 518325 w 930033"/>
                  <a:gd name="connsiteY94" fmla="*/ 347006 h 1030092"/>
                  <a:gd name="connsiteX95" fmla="*/ 553233 w 930033"/>
                  <a:gd name="connsiteY95" fmla="*/ 222946 h 1030092"/>
                  <a:gd name="connsiteX96" fmla="*/ 533461 w 930033"/>
                  <a:gd name="connsiteY96" fmla="*/ 196159 h 1030092"/>
                  <a:gd name="connsiteX97" fmla="*/ 529488 w 930033"/>
                  <a:gd name="connsiteY97" fmla="*/ 190364 h 1030092"/>
                  <a:gd name="connsiteX98" fmla="*/ 481997 w 930033"/>
                  <a:gd name="connsiteY98" fmla="*/ 204423 h 1030092"/>
                  <a:gd name="connsiteX99" fmla="*/ 429966 w 930033"/>
                  <a:gd name="connsiteY99" fmla="*/ 185709 h 1030092"/>
                  <a:gd name="connsiteX100" fmla="*/ 414830 w 930033"/>
                  <a:gd name="connsiteY100" fmla="*/ 221046 h 1030092"/>
                  <a:gd name="connsiteX101" fmla="*/ 413411 w 930033"/>
                  <a:gd name="connsiteY101" fmla="*/ 222566 h 1030092"/>
                  <a:gd name="connsiteX102" fmla="*/ 450495 w 930033"/>
                  <a:gd name="connsiteY102" fmla="*/ 347006 h 1030092"/>
                  <a:gd name="connsiteX103" fmla="*/ 470361 w 930033"/>
                  <a:gd name="connsiteY103" fmla="*/ 252204 h 1030092"/>
                  <a:gd name="connsiteX104" fmla="*/ 466483 w 930033"/>
                  <a:gd name="connsiteY104" fmla="*/ 23957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31858 w 930033"/>
                  <a:gd name="connsiteY84" fmla="*/ 208127 h 1030092"/>
                  <a:gd name="connsiteX85" fmla="*/ 474902 w 930033"/>
                  <a:gd name="connsiteY85" fmla="*/ 228076 h 1030092"/>
                  <a:gd name="connsiteX86" fmla="*/ 484268 w 930033"/>
                  <a:gd name="connsiteY86" fmla="*/ 226556 h 1030092"/>
                  <a:gd name="connsiteX87" fmla="*/ 530717 w 930033"/>
                  <a:gd name="connsiteY87" fmla="*/ 205563 h 1030092"/>
                  <a:gd name="connsiteX88" fmla="*/ 529109 w 930033"/>
                  <a:gd name="connsiteY88" fmla="*/ 255053 h 1030092"/>
                  <a:gd name="connsiteX89" fmla="*/ 500445 w 930033"/>
                  <a:gd name="connsiteY89" fmla="*/ 244509 h 1030092"/>
                  <a:gd name="connsiteX90" fmla="*/ 498458 w 930033"/>
                  <a:gd name="connsiteY90" fmla="*/ 252204 h 1030092"/>
                  <a:gd name="connsiteX91" fmla="*/ 518325 w 930033"/>
                  <a:gd name="connsiteY91" fmla="*/ 347006 h 1030092"/>
                  <a:gd name="connsiteX92" fmla="*/ 553233 w 930033"/>
                  <a:gd name="connsiteY92" fmla="*/ 222946 h 1030092"/>
                  <a:gd name="connsiteX93" fmla="*/ 533461 w 930033"/>
                  <a:gd name="connsiteY93" fmla="*/ 196159 h 1030092"/>
                  <a:gd name="connsiteX94" fmla="*/ 529488 w 930033"/>
                  <a:gd name="connsiteY94" fmla="*/ 190364 h 1030092"/>
                  <a:gd name="connsiteX95" fmla="*/ 481997 w 930033"/>
                  <a:gd name="connsiteY95" fmla="*/ 204423 h 1030092"/>
                  <a:gd name="connsiteX96" fmla="*/ 429966 w 930033"/>
                  <a:gd name="connsiteY96" fmla="*/ 185709 h 1030092"/>
                  <a:gd name="connsiteX97" fmla="*/ 414830 w 930033"/>
                  <a:gd name="connsiteY97" fmla="*/ 221046 h 1030092"/>
                  <a:gd name="connsiteX98" fmla="*/ 413411 w 930033"/>
                  <a:gd name="connsiteY98" fmla="*/ 222566 h 1030092"/>
                  <a:gd name="connsiteX99" fmla="*/ 450495 w 930033"/>
                  <a:gd name="connsiteY99" fmla="*/ 347006 h 1030092"/>
                  <a:gd name="connsiteX100" fmla="*/ 470361 w 930033"/>
                  <a:gd name="connsiteY100" fmla="*/ 252204 h 1030092"/>
                  <a:gd name="connsiteX101" fmla="*/ 466483 w 930033"/>
                  <a:gd name="connsiteY101" fmla="*/ 23957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66483 w 930033"/>
                  <a:gd name="connsiteY99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518325 w 930033"/>
                  <a:gd name="connsiteY89" fmla="*/ 347006 h 1030092"/>
                  <a:gd name="connsiteX90" fmla="*/ 553233 w 930033"/>
                  <a:gd name="connsiteY90" fmla="*/ 222946 h 1030092"/>
                  <a:gd name="connsiteX91" fmla="*/ 533461 w 930033"/>
                  <a:gd name="connsiteY91" fmla="*/ 196159 h 1030092"/>
                  <a:gd name="connsiteX92" fmla="*/ 529488 w 930033"/>
                  <a:gd name="connsiteY92" fmla="*/ 190364 h 1030092"/>
                  <a:gd name="connsiteX93" fmla="*/ 481997 w 930033"/>
                  <a:gd name="connsiteY93" fmla="*/ 204423 h 1030092"/>
                  <a:gd name="connsiteX94" fmla="*/ 429966 w 930033"/>
                  <a:gd name="connsiteY94" fmla="*/ 185709 h 1030092"/>
                  <a:gd name="connsiteX95" fmla="*/ 414830 w 930033"/>
                  <a:gd name="connsiteY95" fmla="*/ 221046 h 1030092"/>
                  <a:gd name="connsiteX96" fmla="*/ 413411 w 930033"/>
                  <a:gd name="connsiteY96" fmla="*/ 222566 h 1030092"/>
                  <a:gd name="connsiteX97" fmla="*/ 450495 w 930033"/>
                  <a:gd name="connsiteY97" fmla="*/ 347006 h 1030092"/>
                  <a:gd name="connsiteX98" fmla="*/ 466483 w 930033"/>
                  <a:gd name="connsiteY98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53233 w 930033"/>
                  <a:gd name="connsiteY89" fmla="*/ 222946 h 1030092"/>
                  <a:gd name="connsiteX90" fmla="*/ 533461 w 930033"/>
                  <a:gd name="connsiteY90" fmla="*/ 196159 h 1030092"/>
                  <a:gd name="connsiteX91" fmla="*/ 529488 w 930033"/>
                  <a:gd name="connsiteY91" fmla="*/ 190364 h 1030092"/>
                  <a:gd name="connsiteX92" fmla="*/ 481997 w 930033"/>
                  <a:gd name="connsiteY92" fmla="*/ 204423 h 1030092"/>
                  <a:gd name="connsiteX93" fmla="*/ 429966 w 930033"/>
                  <a:gd name="connsiteY93" fmla="*/ 185709 h 1030092"/>
                  <a:gd name="connsiteX94" fmla="*/ 414830 w 930033"/>
                  <a:gd name="connsiteY94" fmla="*/ 221046 h 1030092"/>
                  <a:gd name="connsiteX95" fmla="*/ 413411 w 930033"/>
                  <a:gd name="connsiteY95" fmla="*/ 222566 h 1030092"/>
                  <a:gd name="connsiteX96" fmla="*/ 450495 w 930033"/>
                  <a:gd name="connsiteY96" fmla="*/ 347006 h 1030092"/>
                  <a:gd name="connsiteX97" fmla="*/ 466483 w 930033"/>
                  <a:gd name="connsiteY97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33461 w 930033"/>
                  <a:gd name="connsiteY89" fmla="*/ 196159 h 1030092"/>
                  <a:gd name="connsiteX90" fmla="*/ 529488 w 930033"/>
                  <a:gd name="connsiteY90" fmla="*/ 190364 h 1030092"/>
                  <a:gd name="connsiteX91" fmla="*/ 481997 w 930033"/>
                  <a:gd name="connsiteY91" fmla="*/ 204423 h 1030092"/>
                  <a:gd name="connsiteX92" fmla="*/ 429966 w 930033"/>
                  <a:gd name="connsiteY92" fmla="*/ 185709 h 1030092"/>
                  <a:gd name="connsiteX93" fmla="*/ 414830 w 930033"/>
                  <a:gd name="connsiteY93" fmla="*/ 221046 h 1030092"/>
                  <a:gd name="connsiteX94" fmla="*/ 413411 w 930033"/>
                  <a:gd name="connsiteY94" fmla="*/ 222566 h 1030092"/>
                  <a:gd name="connsiteX95" fmla="*/ 450495 w 930033"/>
                  <a:gd name="connsiteY95" fmla="*/ 347006 h 1030092"/>
                  <a:gd name="connsiteX96" fmla="*/ 466483 w 930033"/>
                  <a:gd name="connsiteY96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18325 w 930033"/>
                  <a:gd name="connsiteY87" fmla="*/ 347006 h 1030092"/>
                  <a:gd name="connsiteX88" fmla="*/ 533461 w 930033"/>
                  <a:gd name="connsiteY88" fmla="*/ 196159 h 1030092"/>
                  <a:gd name="connsiteX89" fmla="*/ 529488 w 930033"/>
                  <a:gd name="connsiteY89" fmla="*/ 190364 h 1030092"/>
                  <a:gd name="connsiteX90" fmla="*/ 481997 w 930033"/>
                  <a:gd name="connsiteY90" fmla="*/ 204423 h 1030092"/>
                  <a:gd name="connsiteX91" fmla="*/ 429966 w 930033"/>
                  <a:gd name="connsiteY91" fmla="*/ 185709 h 1030092"/>
                  <a:gd name="connsiteX92" fmla="*/ 414830 w 930033"/>
                  <a:gd name="connsiteY92" fmla="*/ 221046 h 1030092"/>
                  <a:gd name="connsiteX93" fmla="*/ 413411 w 930033"/>
                  <a:gd name="connsiteY93" fmla="*/ 222566 h 1030092"/>
                  <a:gd name="connsiteX94" fmla="*/ 450495 w 930033"/>
                  <a:gd name="connsiteY94" fmla="*/ 347006 h 1030092"/>
                  <a:gd name="connsiteX95" fmla="*/ 466483 w 930033"/>
                  <a:gd name="connsiteY95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50495 w 930033"/>
                  <a:gd name="connsiteY93" fmla="*/ 347006 h 1030092"/>
                  <a:gd name="connsiteX94" fmla="*/ 466483 w 930033"/>
                  <a:gd name="connsiteY94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66483 w 930033"/>
                  <a:gd name="connsiteY93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29966 w 930033"/>
                  <a:gd name="connsiteY89" fmla="*/ 185709 h 1030092"/>
                  <a:gd name="connsiteX90" fmla="*/ 414830 w 930033"/>
                  <a:gd name="connsiteY90" fmla="*/ 221046 h 1030092"/>
                  <a:gd name="connsiteX91" fmla="*/ 413411 w 930033"/>
                  <a:gd name="connsiteY9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429966 w 930033"/>
                  <a:gd name="connsiteY88" fmla="*/ 185709 h 1030092"/>
                  <a:gd name="connsiteX89" fmla="*/ 414830 w 930033"/>
                  <a:gd name="connsiteY89" fmla="*/ 221046 h 1030092"/>
                  <a:gd name="connsiteX90" fmla="*/ 413411 w 930033"/>
                  <a:gd name="connsiteY90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533461 w 930033"/>
                  <a:gd name="connsiteY86" fmla="*/ 196159 h 1030092"/>
                  <a:gd name="connsiteX87" fmla="*/ 429966 w 930033"/>
                  <a:gd name="connsiteY87" fmla="*/ 185709 h 1030092"/>
                  <a:gd name="connsiteX88" fmla="*/ 414830 w 930033"/>
                  <a:gd name="connsiteY88" fmla="*/ 221046 h 1030092"/>
                  <a:gd name="connsiteX89" fmla="*/ 413411 w 930033"/>
                  <a:gd name="connsiteY89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429966 w 930033"/>
                  <a:gd name="connsiteY86" fmla="*/ 185709 h 1030092"/>
                  <a:gd name="connsiteX87" fmla="*/ 414830 w 930033"/>
                  <a:gd name="connsiteY87" fmla="*/ 221046 h 1030092"/>
                  <a:gd name="connsiteX88" fmla="*/ 413411 w 930033"/>
                  <a:gd name="connsiteY88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29966 w 930033"/>
                  <a:gd name="connsiteY85" fmla="*/ 185709 h 1030092"/>
                  <a:gd name="connsiteX86" fmla="*/ 414830 w 930033"/>
                  <a:gd name="connsiteY86" fmla="*/ 221046 h 1030092"/>
                  <a:gd name="connsiteX87" fmla="*/ 413411 w 930033"/>
                  <a:gd name="connsiteY87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739031 w 930033"/>
                  <a:gd name="connsiteY48" fmla="*/ 378733 h 1030092"/>
                  <a:gd name="connsiteX49" fmla="*/ 882069 w 930033"/>
                  <a:gd name="connsiteY49" fmla="*/ 378733 h 1030092"/>
                  <a:gd name="connsiteX50" fmla="*/ 915937 w 930033"/>
                  <a:gd name="connsiteY50" fmla="*/ 392887 h 1030092"/>
                  <a:gd name="connsiteX51" fmla="*/ 930033 w 930033"/>
                  <a:gd name="connsiteY51" fmla="*/ 426894 h 1030092"/>
                  <a:gd name="connsiteX52" fmla="*/ 930033 w 930033"/>
                  <a:gd name="connsiteY52" fmla="*/ 536704 h 1030092"/>
                  <a:gd name="connsiteX53" fmla="*/ 915937 w 930033"/>
                  <a:gd name="connsiteY53" fmla="*/ 570616 h 1030092"/>
                  <a:gd name="connsiteX54" fmla="*/ 915842 w 930033"/>
                  <a:gd name="connsiteY54" fmla="*/ 570711 h 1030092"/>
                  <a:gd name="connsiteX55" fmla="*/ 882069 w 930033"/>
                  <a:gd name="connsiteY55" fmla="*/ 584865 h 1030092"/>
                  <a:gd name="connsiteX56" fmla="*/ 851986 w 930033"/>
                  <a:gd name="connsiteY56" fmla="*/ 584865 h 1030092"/>
                  <a:gd name="connsiteX57" fmla="*/ 851986 w 930033"/>
                  <a:gd name="connsiteY57" fmla="*/ 993615 h 1030092"/>
                  <a:gd name="connsiteX58" fmla="*/ 841296 w 930033"/>
                  <a:gd name="connsiteY58" fmla="*/ 1019358 h 1030092"/>
                  <a:gd name="connsiteX59" fmla="*/ 815659 w 930033"/>
                  <a:gd name="connsiteY59" fmla="*/ 1030092 h 1030092"/>
                  <a:gd name="connsiteX60" fmla="*/ 125632 w 930033"/>
                  <a:gd name="connsiteY60" fmla="*/ 1030092 h 1030092"/>
                  <a:gd name="connsiteX61" fmla="*/ 99900 w 930033"/>
                  <a:gd name="connsiteY61" fmla="*/ 1019358 h 1030092"/>
                  <a:gd name="connsiteX62" fmla="*/ 98197 w 930033"/>
                  <a:gd name="connsiteY62" fmla="*/ 1017363 h 1030092"/>
                  <a:gd name="connsiteX63" fmla="*/ 89210 w 930033"/>
                  <a:gd name="connsiteY63" fmla="*/ 993425 h 1030092"/>
                  <a:gd name="connsiteX64" fmla="*/ 89210 w 930033"/>
                  <a:gd name="connsiteY64" fmla="*/ 584865 h 1030092"/>
                  <a:gd name="connsiteX65" fmla="*/ 47869 w 930033"/>
                  <a:gd name="connsiteY65" fmla="*/ 584865 h 1030092"/>
                  <a:gd name="connsiteX66" fmla="*/ 14001 w 930033"/>
                  <a:gd name="connsiteY66" fmla="*/ 570711 h 1030092"/>
                  <a:gd name="connsiteX67" fmla="*/ 12487 w 930033"/>
                  <a:gd name="connsiteY67" fmla="*/ 569002 h 1030092"/>
                  <a:gd name="connsiteX68" fmla="*/ 0 w 930033"/>
                  <a:gd name="connsiteY68" fmla="*/ 536894 h 1030092"/>
                  <a:gd name="connsiteX69" fmla="*/ 0 w 930033"/>
                  <a:gd name="connsiteY69" fmla="*/ 427084 h 1030092"/>
                  <a:gd name="connsiteX70" fmla="*/ 14096 w 930033"/>
                  <a:gd name="connsiteY70" fmla="*/ 393077 h 1030092"/>
                  <a:gd name="connsiteX71" fmla="*/ 15799 w 930033"/>
                  <a:gd name="connsiteY71" fmla="*/ 391462 h 1030092"/>
                  <a:gd name="connsiteX72" fmla="*/ 47869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984876 h 1030092"/>
                  <a:gd name="connsiteX78" fmla="*/ 806766 w 930033"/>
                  <a:gd name="connsiteY78" fmla="*/ 984876 h 1030092"/>
                  <a:gd name="connsiteX79" fmla="*/ 80676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413411 w 930033"/>
                  <a:gd name="connsiteY82" fmla="*/ 222566 h 1030092"/>
                  <a:gd name="connsiteX83" fmla="*/ 474902 w 930033"/>
                  <a:gd name="connsiteY83" fmla="*/ 228076 h 1030092"/>
                  <a:gd name="connsiteX84" fmla="*/ 429966 w 930033"/>
                  <a:gd name="connsiteY84" fmla="*/ 185709 h 1030092"/>
                  <a:gd name="connsiteX85" fmla="*/ 414830 w 930033"/>
                  <a:gd name="connsiteY85" fmla="*/ 221046 h 1030092"/>
                  <a:gd name="connsiteX86" fmla="*/ 413411 w 930033"/>
                  <a:gd name="connsiteY86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74902 w 930033"/>
                  <a:gd name="connsiteY82" fmla="*/ 228076 h 1030092"/>
                  <a:gd name="connsiteX83" fmla="*/ 429966 w 930033"/>
                  <a:gd name="connsiteY83" fmla="*/ 185709 h 1030092"/>
                  <a:gd name="connsiteX84" fmla="*/ 414830 w 930033"/>
                  <a:gd name="connsiteY84" fmla="*/ 221046 h 1030092"/>
                  <a:gd name="connsiteX85" fmla="*/ 413411 w 930033"/>
                  <a:gd name="connsiteY85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29966 w 930033"/>
                  <a:gd name="connsiteY82" fmla="*/ 185709 h 1030092"/>
                  <a:gd name="connsiteX83" fmla="*/ 414830 w 930033"/>
                  <a:gd name="connsiteY83" fmla="*/ 221046 h 1030092"/>
                  <a:gd name="connsiteX84" fmla="*/ 413411 w 930033"/>
                  <a:gd name="connsiteY84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739031 w 930033"/>
                  <a:gd name="connsiteY46" fmla="*/ 378733 h 1030092"/>
                  <a:gd name="connsiteX47" fmla="*/ 882069 w 930033"/>
                  <a:gd name="connsiteY47" fmla="*/ 378733 h 1030092"/>
                  <a:gd name="connsiteX48" fmla="*/ 915937 w 930033"/>
                  <a:gd name="connsiteY48" fmla="*/ 392887 h 1030092"/>
                  <a:gd name="connsiteX49" fmla="*/ 930033 w 930033"/>
                  <a:gd name="connsiteY49" fmla="*/ 426894 h 1030092"/>
                  <a:gd name="connsiteX50" fmla="*/ 930033 w 930033"/>
                  <a:gd name="connsiteY50" fmla="*/ 536704 h 1030092"/>
                  <a:gd name="connsiteX51" fmla="*/ 915937 w 930033"/>
                  <a:gd name="connsiteY51" fmla="*/ 570616 h 1030092"/>
                  <a:gd name="connsiteX52" fmla="*/ 915842 w 930033"/>
                  <a:gd name="connsiteY52" fmla="*/ 570711 h 1030092"/>
                  <a:gd name="connsiteX53" fmla="*/ 882069 w 930033"/>
                  <a:gd name="connsiteY53" fmla="*/ 584865 h 1030092"/>
                  <a:gd name="connsiteX54" fmla="*/ 851986 w 930033"/>
                  <a:gd name="connsiteY54" fmla="*/ 584865 h 1030092"/>
                  <a:gd name="connsiteX55" fmla="*/ 851986 w 930033"/>
                  <a:gd name="connsiteY55" fmla="*/ 993615 h 1030092"/>
                  <a:gd name="connsiteX56" fmla="*/ 841296 w 930033"/>
                  <a:gd name="connsiteY56" fmla="*/ 1019358 h 1030092"/>
                  <a:gd name="connsiteX57" fmla="*/ 815659 w 930033"/>
                  <a:gd name="connsiteY57" fmla="*/ 1030092 h 1030092"/>
                  <a:gd name="connsiteX58" fmla="*/ 125632 w 930033"/>
                  <a:gd name="connsiteY58" fmla="*/ 1030092 h 1030092"/>
                  <a:gd name="connsiteX59" fmla="*/ 99900 w 930033"/>
                  <a:gd name="connsiteY59" fmla="*/ 1019358 h 1030092"/>
                  <a:gd name="connsiteX60" fmla="*/ 98197 w 930033"/>
                  <a:gd name="connsiteY60" fmla="*/ 1017363 h 1030092"/>
                  <a:gd name="connsiteX61" fmla="*/ 89210 w 930033"/>
                  <a:gd name="connsiteY61" fmla="*/ 993425 h 1030092"/>
                  <a:gd name="connsiteX62" fmla="*/ 89210 w 930033"/>
                  <a:gd name="connsiteY62" fmla="*/ 584865 h 1030092"/>
                  <a:gd name="connsiteX63" fmla="*/ 47869 w 930033"/>
                  <a:gd name="connsiteY63" fmla="*/ 584865 h 1030092"/>
                  <a:gd name="connsiteX64" fmla="*/ 14001 w 930033"/>
                  <a:gd name="connsiteY64" fmla="*/ 570711 h 1030092"/>
                  <a:gd name="connsiteX65" fmla="*/ 12487 w 930033"/>
                  <a:gd name="connsiteY65" fmla="*/ 569002 h 1030092"/>
                  <a:gd name="connsiteX66" fmla="*/ 0 w 930033"/>
                  <a:gd name="connsiteY66" fmla="*/ 536894 h 1030092"/>
                  <a:gd name="connsiteX67" fmla="*/ 0 w 930033"/>
                  <a:gd name="connsiteY67" fmla="*/ 427084 h 1030092"/>
                  <a:gd name="connsiteX68" fmla="*/ 14096 w 930033"/>
                  <a:gd name="connsiteY68" fmla="*/ 393077 h 1030092"/>
                  <a:gd name="connsiteX69" fmla="*/ 15799 w 930033"/>
                  <a:gd name="connsiteY69" fmla="*/ 391462 h 1030092"/>
                  <a:gd name="connsiteX70" fmla="*/ 47869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134146 w 930033"/>
                  <a:gd name="connsiteY74" fmla="*/ 584960 h 1030092"/>
                  <a:gd name="connsiteX75" fmla="*/ 134146 w 930033"/>
                  <a:gd name="connsiteY75" fmla="*/ 984876 h 1030092"/>
                  <a:gd name="connsiteX76" fmla="*/ 806766 w 930033"/>
                  <a:gd name="connsiteY76" fmla="*/ 984876 h 1030092"/>
                  <a:gd name="connsiteX77" fmla="*/ 80676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413411 w 930033"/>
                  <a:gd name="connsiteY80" fmla="*/ 222566 h 1030092"/>
                  <a:gd name="connsiteX81" fmla="*/ 429966 w 930033"/>
                  <a:gd name="connsiteY81" fmla="*/ 185709 h 1030092"/>
                  <a:gd name="connsiteX82" fmla="*/ 414830 w 930033"/>
                  <a:gd name="connsiteY82" fmla="*/ 221046 h 1030092"/>
                  <a:gd name="connsiteX83" fmla="*/ 413411 w 930033"/>
                  <a:gd name="connsiteY83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29966 w 930033"/>
                  <a:gd name="connsiteY80" fmla="*/ 185709 h 1030092"/>
                  <a:gd name="connsiteX81" fmla="*/ 414830 w 930033"/>
                  <a:gd name="connsiteY81" fmla="*/ 221046 h 1030092"/>
                  <a:gd name="connsiteX82" fmla="*/ 413411 w 930033"/>
                  <a:gd name="connsiteY8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14830 w 930033"/>
                  <a:gd name="connsiteY80" fmla="*/ 221046 h 1030092"/>
                  <a:gd name="connsiteX81" fmla="*/ 413411 w 930033"/>
                  <a:gd name="connsiteY8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739031 w 930033"/>
                  <a:gd name="connsiteY44" fmla="*/ 378733 h 1030092"/>
                  <a:gd name="connsiteX45" fmla="*/ 882069 w 930033"/>
                  <a:gd name="connsiteY45" fmla="*/ 378733 h 1030092"/>
                  <a:gd name="connsiteX46" fmla="*/ 915937 w 930033"/>
                  <a:gd name="connsiteY46" fmla="*/ 392887 h 1030092"/>
                  <a:gd name="connsiteX47" fmla="*/ 930033 w 930033"/>
                  <a:gd name="connsiteY47" fmla="*/ 426894 h 1030092"/>
                  <a:gd name="connsiteX48" fmla="*/ 930033 w 930033"/>
                  <a:gd name="connsiteY48" fmla="*/ 536704 h 1030092"/>
                  <a:gd name="connsiteX49" fmla="*/ 915937 w 930033"/>
                  <a:gd name="connsiteY49" fmla="*/ 570616 h 1030092"/>
                  <a:gd name="connsiteX50" fmla="*/ 915842 w 930033"/>
                  <a:gd name="connsiteY50" fmla="*/ 570711 h 1030092"/>
                  <a:gd name="connsiteX51" fmla="*/ 882069 w 930033"/>
                  <a:gd name="connsiteY51" fmla="*/ 584865 h 1030092"/>
                  <a:gd name="connsiteX52" fmla="*/ 851986 w 930033"/>
                  <a:gd name="connsiteY52" fmla="*/ 584865 h 1030092"/>
                  <a:gd name="connsiteX53" fmla="*/ 851986 w 930033"/>
                  <a:gd name="connsiteY53" fmla="*/ 993615 h 1030092"/>
                  <a:gd name="connsiteX54" fmla="*/ 841296 w 930033"/>
                  <a:gd name="connsiteY54" fmla="*/ 1019358 h 1030092"/>
                  <a:gd name="connsiteX55" fmla="*/ 815659 w 930033"/>
                  <a:gd name="connsiteY55" fmla="*/ 1030092 h 1030092"/>
                  <a:gd name="connsiteX56" fmla="*/ 125632 w 930033"/>
                  <a:gd name="connsiteY56" fmla="*/ 1030092 h 1030092"/>
                  <a:gd name="connsiteX57" fmla="*/ 99900 w 930033"/>
                  <a:gd name="connsiteY57" fmla="*/ 1019358 h 1030092"/>
                  <a:gd name="connsiteX58" fmla="*/ 98197 w 930033"/>
                  <a:gd name="connsiteY58" fmla="*/ 1017363 h 1030092"/>
                  <a:gd name="connsiteX59" fmla="*/ 89210 w 930033"/>
                  <a:gd name="connsiteY59" fmla="*/ 993425 h 1030092"/>
                  <a:gd name="connsiteX60" fmla="*/ 89210 w 930033"/>
                  <a:gd name="connsiteY60" fmla="*/ 584865 h 1030092"/>
                  <a:gd name="connsiteX61" fmla="*/ 47869 w 930033"/>
                  <a:gd name="connsiteY61" fmla="*/ 584865 h 1030092"/>
                  <a:gd name="connsiteX62" fmla="*/ 14001 w 930033"/>
                  <a:gd name="connsiteY62" fmla="*/ 570711 h 1030092"/>
                  <a:gd name="connsiteX63" fmla="*/ 12487 w 930033"/>
                  <a:gd name="connsiteY63" fmla="*/ 569002 h 1030092"/>
                  <a:gd name="connsiteX64" fmla="*/ 0 w 930033"/>
                  <a:gd name="connsiteY64" fmla="*/ 536894 h 1030092"/>
                  <a:gd name="connsiteX65" fmla="*/ 0 w 930033"/>
                  <a:gd name="connsiteY65" fmla="*/ 427084 h 1030092"/>
                  <a:gd name="connsiteX66" fmla="*/ 14096 w 930033"/>
                  <a:gd name="connsiteY66" fmla="*/ 393077 h 1030092"/>
                  <a:gd name="connsiteX67" fmla="*/ 15799 w 930033"/>
                  <a:gd name="connsiteY67" fmla="*/ 391462 h 1030092"/>
                  <a:gd name="connsiteX68" fmla="*/ 47869 w 930033"/>
                  <a:gd name="connsiteY68" fmla="*/ 378923 h 1030092"/>
                  <a:gd name="connsiteX69" fmla="*/ 77668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134146 w 930033"/>
                  <a:gd name="connsiteY72" fmla="*/ 584960 h 1030092"/>
                  <a:gd name="connsiteX73" fmla="*/ 134146 w 930033"/>
                  <a:gd name="connsiteY73" fmla="*/ 984876 h 1030092"/>
                  <a:gd name="connsiteX74" fmla="*/ 806766 w 930033"/>
                  <a:gd name="connsiteY74" fmla="*/ 984876 h 1030092"/>
                  <a:gd name="connsiteX75" fmla="*/ 806766 w 930033"/>
                  <a:gd name="connsiteY75" fmla="*/ 584960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584960 h 103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30033" h="1030092">
                    <a:moveTo>
                      <a:pt x="469605" y="708355"/>
                    </a:moveTo>
                    <a:cubicBezTo>
                      <a:pt x="506594" y="708355"/>
                      <a:pt x="536488" y="738467"/>
                      <a:pt x="536488" y="775514"/>
                    </a:cubicBezTo>
                    <a:cubicBezTo>
                      <a:pt x="536488" y="812561"/>
                      <a:pt x="506499" y="842673"/>
                      <a:pt x="469605" y="842673"/>
                    </a:cubicBezTo>
                    <a:cubicBezTo>
                      <a:pt x="432710" y="842673"/>
                      <a:pt x="402721" y="812561"/>
                      <a:pt x="402721" y="775514"/>
                    </a:cubicBezTo>
                    <a:cubicBezTo>
                      <a:pt x="402721" y="738467"/>
                      <a:pt x="432615" y="708355"/>
                      <a:pt x="469605" y="708355"/>
                    </a:cubicBezTo>
                    <a:lnTo>
                      <a:pt x="469605" y="708355"/>
                    </a:lnTo>
                    <a:close/>
                    <a:moveTo>
                      <a:pt x="103778" y="424234"/>
                    </a:moveTo>
                    <a:cubicBezTo>
                      <a:pt x="102643" y="424424"/>
                      <a:pt x="101413" y="424519"/>
                      <a:pt x="100184" y="424519"/>
                    </a:cubicBezTo>
                    <a:cubicBezTo>
                      <a:pt x="98954" y="424519"/>
                      <a:pt x="97819" y="424424"/>
                      <a:pt x="96589" y="424234"/>
                    </a:cubicBezTo>
                    <a:lnTo>
                      <a:pt x="47869" y="424234"/>
                    </a:lnTo>
                    <a:cubicBezTo>
                      <a:pt x="47301" y="424234"/>
                      <a:pt x="46733" y="424424"/>
                      <a:pt x="46260" y="424709"/>
                    </a:cubicBezTo>
                    <a:lnTo>
                      <a:pt x="45882" y="425089"/>
                    </a:lnTo>
                    <a:cubicBezTo>
                      <a:pt x="45409" y="425564"/>
                      <a:pt x="45031" y="426324"/>
                      <a:pt x="45031" y="427084"/>
                    </a:cubicBezTo>
                    <a:lnTo>
                      <a:pt x="45031" y="536894"/>
                    </a:lnTo>
                    <a:cubicBezTo>
                      <a:pt x="45031" y="537464"/>
                      <a:pt x="45220" y="538034"/>
                      <a:pt x="45504" y="538509"/>
                    </a:cubicBezTo>
                    <a:lnTo>
                      <a:pt x="45882" y="538889"/>
                    </a:lnTo>
                    <a:cubicBezTo>
                      <a:pt x="46355" y="539364"/>
                      <a:pt x="47112" y="539744"/>
                      <a:pt x="47869" y="539744"/>
                    </a:cubicBezTo>
                    <a:lnTo>
                      <a:pt x="108509" y="539744"/>
                    </a:lnTo>
                    <a:cubicBezTo>
                      <a:pt x="109549" y="539649"/>
                      <a:pt x="110495" y="539554"/>
                      <a:pt x="111630" y="539554"/>
                    </a:cubicBezTo>
                    <a:cubicBezTo>
                      <a:pt x="112671" y="539554"/>
                      <a:pt x="113712" y="539649"/>
                      <a:pt x="114752" y="539744"/>
                    </a:cubicBezTo>
                    <a:lnTo>
                      <a:pt x="826349" y="539744"/>
                    </a:lnTo>
                    <a:cubicBezTo>
                      <a:pt x="827389" y="539649"/>
                      <a:pt x="828335" y="539554"/>
                      <a:pt x="829471" y="539554"/>
                    </a:cubicBezTo>
                    <a:cubicBezTo>
                      <a:pt x="830511" y="539554"/>
                      <a:pt x="831552" y="539649"/>
                      <a:pt x="832498" y="539744"/>
                    </a:cubicBezTo>
                    <a:lnTo>
                      <a:pt x="881975" y="539744"/>
                    </a:lnTo>
                    <a:cubicBezTo>
                      <a:pt x="882732" y="539744"/>
                      <a:pt x="883488" y="539459"/>
                      <a:pt x="883962" y="538984"/>
                    </a:cubicBezTo>
                    <a:cubicBezTo>
                      <a:pt x="884434" y="538509"/>
                      <a:pt x="884718" y="537749"/>
                      <a:pt x="884718" y="536989"/>
                    </a:cubicBezTo>
                    <a:lnTo>
                      <a:pt x="884718" y="427084"/>
                    </a:lnTo>
                    <a:cubicBezTo>
                      <a:pt x="884718" y="426324"/>
                      <a:pt x="884434" y="425659"/>
                      <a:pt x="883867" y="425089"/>
                    </a:cubicBezTo>
                    <a:cubicBezTo>
                      <a:pt x="883394" y="424614"/>
                      <a:pt x="882637" y="424234"/>
                      <a:pt x="881880" y="424234"/>
                    </a:cubicBezTo>
                    <a:lnTo>
                      <a:pt x="103778" y="424234"/>
                    </a:lnTo>
                    <a:lnTo>
                      <a:pt x="103778" y="424234"/>
                    </a:lnTo>
                    <a:lnTo>
                      <a:pt x="103778" y="424234"/>
                    </a:lnTo>
                    <a:close/>
                    <a:moveTo>
                      <a:pt x="77668" y="378923"/>
                    </a:moveTo>
                    <a:lnTo>
                      <a:pt x="77668" y="202998"/>
                    </a:lnTo>
                    <a:cubicBezTo>
                      <a:pt x="77668" y="197203"/>
                      <a:pt x="79844" y="191884"/>
                      <a:pt x="83439" y="187799"/>
                    </a:cubicBezTo>
                    <a:lnTo>
                      <a:pt x="147768" y="106581"/>
                    </a:lnTo>
                    <a:cubicBezTo>
                      <a:pt x="140957" y="95847"/>
                      <a:pt x="136984" y="83023"/>
                      <a:pt x="136984" y="69344"/>
                    </a:cubicBezTo>
                    <a:cubicBezTo>
                      <a:pt x="136984" y="31063"/>
                      <a:pt x="167919" y="0"/>
                      <a:pt x="206043" y="0"/>
                    </a:cubicBezTo>
                    <a:cubicBezTo>
                      <a:pt x="244168" y="0"/>
                      <a:pt x="275103" y="31063"/>
                      <a:pt x="275103" y="69344"/>
                    </a:cubicBezTo>
                    <a:cubicBezTo>
                      <a:pt x="275103" y="107626"/>
                      <a:pt x="244168" y="138688"/>
                      <a:pt x="206043" y="138688"/>
                    </a:cubicBezTo>
                    <a:cubicBezTo>
                      <a:pt x="198002" y="138688"/>
                      <a:pt x="190245" y="137264"/>
                      <a:pt x="183055" y="134699"/>
                    </a:cubicBezTo>
                    <a:lnTo>
                      <a:pt x="122793" y="210787"/>
                    </a:lnTo>
                    <a:lnTo>
                      <a:pt x="122793" y="378923"/>
                    </a:lnTo>
                    <a:lnTo>
                      <a:pt x="218625" y="378923"/>
                    </a:lnTo>
                    <a:lnTo>
                      <a:pt x="739031" y="378733"/>
                    </a:lnTo>
                    <a:lnTo>
                      <a:pt x="882069" y="378733"/>
                    </a:lnTo>
                    <a:cubicBezTo>
                      <a:pt x="895219" y="378733"/>
                      <a:pt x="907234" y="384147"/>
                      <a:pt x="915937" y="392887"/>
                    </a:cubicBezTo>
                    <a:cubicBezTo>
                      <a:pt x="924640" y="401626"/>
                      <a:pt x="930033" y="413595"/>
                      <a:pt x="930033" y="426894"/>
                    </a:cubicBezTo>
                    <a:lnTo>
                      <a:pt x="930033" y="536704"/>
                    </a:lnTo>
                    <a:cubicBezTo>
                      <a:pt x="930033" y="549908"/>
                      <a:pt x="924640" y="561877"/>
                      <a:pt x="915937" y="570616"/>
                    </a:cubicBezTo>
                    <a:lnTo>
                      <a:pt x="915842" y="570711"/>
                    </a:lnTo>
                    <a:cubicBezTo>
                      <a:pt x="907139" y="579451"/>
                      <a:pt x="895219" y="584865"/>
                      <a:pt x="882069" y="584865"/>
                    </a:cubicBezTo>
                    <a:lnTo>
                      <a:pt x="851986" y="584865"/>
                    </a:lnTo>
                    <a:lnTo>
                      <a:pt x="851986" y="993615"/>
                    </a:lnTo>
                    <a:cubicBezTo>
                      <a:pt x="851986" y="1003684"/>
                      <a:pt x="847918" y="1012804"/>
                      <a:pt x="841296" y="1019358"/>
                    </a:cubicBezTo>
                    <a:cubicBezTo>
                      <a:pt x="834768" y="1025913"/>
                      <a:pt x="825592" y="1030092"/>
                      <a:pt x="815659" y="1030092"/>
                    </a:cubicBezTo>
                    <a:lnTo>
                      <a:pt x="125632" y="1030092"/>
                    </a:lnTo>
                    <a:cubicBezTo>
                      <a:pt x="115604" y="1030092"/>
                      <a:pt x="106427" y="1026008"/>
                      <a:pt x="99900" y="1019358"/>
                    </a:cubicBezTo>
                    <a:cubicBezTo>
                      <a:pt x="99238" y="1018693"/>
                      <a:pt x="98670" y="1018123"/>
                      <a:pt x="98197" y="1017363"/>
                    </a:cubicBezTo>
                    <a:cubicBezTo>
                      <a:pt x="92615" y="1010904"/>
                      <a:pt x="89210" y="1002545"/>
                      <a:pt x="89210" y="993425"/>
                    </a:cubicBezTo>
                    <a:lnTo>
                      <a:pt x="89210" y="584865"/>
                    </a:lnTo>
                    <a:lnTo>
                      <a:pt x="47869" y="584865"/>
                    </a:lnTo>
                    <a:cubicBezTo>
                      <a:pt x="34719" y="584865"/>
                      <a:pt x="22704" y="579451"/>
                      <a:pt x="14001" y="570711"/>
                    </a:cubicBezTo>
                    <a:cubicBezTo>
                      <a:pt x="13433" y="570141"/>
                      <a:pt x="12960" y="569572"/>
                      <a:pt x="12487" y="569002"/>
                    </a:cubicBezTo>
                    <a:cubicBezTo>
                      <a:pt x="4730" y="560642"/>
                      <a:pt x="0" y="549338"/>
                      <a:pt x="0" y="536894"/>
                    </a:cubicBezTo>
                    <a:lnTo>
                      <a:pt x="0" y="427084"/>
                    </a:lnTo>
                    <a:cubicBezTo>
                      <a:pt x="0" y="413880"/>
                      <a:pt x="5392" y="401816"/>
                      <a:pt x="14096" y="393077"/>
                    </a:cubicBezTo>
                    <a:cubicBezTo>
                      <a:pt x="14663" y="392507"/>
                      <a:pt x="15231" y="392032"/>
                      <a:pt x="15799" y="391462"/>
                    </a:cubicBezTo>
                    <a:cubicBezTo>
                      <a:pt x="24313" y="383672"/>
                      <a:pt x="35665" y="378923"/>
                      <a:pt x="47869" y="378923"/>
                    </a:cubicBezTo>
                    <a:lnTo>
                      <a:pt x="77668" y="378923"/>
                    </a:lnTo>
                    <a:lnTo>
                      <a:pt x="77668" y="378923"/>
                    </a:lnTo>
                    <a:lnTo>
                      <a:pt x="77668" y="378923"/>
                    </a:lnTo>
                    <a:close/>
                    <a:moveTo>
                      <a:pt x="134146" y="584960"/>
                    </a:moveTo>
                    <a:lnTo>
                      <a:pt x="134146" y="984876"/>
                    </a:lnTo>
                    <a:lnTo>
                      <a:pt x="806766" y="984876"/>
                    </a:lnTo>
                    <a:lnTo>
                      <a:pt x="806766" y="584960"/>
                    </a:lnTo>
                    <a:lnTo>
                      <a:pt x="134146" y="584960"/>
                    </a:lnTo>
                    <a:lnTo>
                      <a:pt x="134146" y="584960"/>
                    </a:lnTo>
                    <a:close/>
                  </a:path>
                </a:pathLst>
              </a:custGeom>
              <a:solidFill>
                <a:srgbClr val="000000"/>
              </a:solidFill>
              <a:ln w="94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55FE5166-A662-45C2-A99E-7A000541A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-1625568" y="1488404"/>
                <a:ext cx="539718" cy="585568"/>
              </a:xfrm>
              <a:custGeom>
                <a:avLst/>
                <a:gdLst>
                  <a:gd name="T0" fmla="*/ 453 w 633"/>
                  <a:gd name="T1" fmla="*/ 483 h 679"/>
                  <a:gd name="T2" fmla="*/ 408 w 633"/>
                  <a:gd name="T3" fmla="*/ 435 h 679"/>
                  <a:gd name="T4" fmla="*/ 440 w 633"/>
                  <a:gd name="T5" fmla="*/ 461 h 679"/>
                  <a:gd name="T6" fmla="*/ 401 w 633"/>
                  <a:gd name="T7" fmla="*/ 34 h 679"/>
                  <a:gd name="T8" fmla="*/ 319 w 633"/>
                  <a:gd name="T9" fmla="*/ 3 h 679"/>
                  <a:gd name="T10" fmla="*/ 112 w 633"/>
                  <a:gd name="T11" fmla="*/ 244 h 679"/>
                  <a:gd name="T12" fmla="*/ 190 w 633"/>
                  <a:gd name="T13" fmla="*/ 459 h 679"/>
                  <a:gd name="T14" fmla="*/ 226 w 633"/>
                  <a:gd name="T15" fmla="*/ 430 h 679"/>
                  <a:gd name="T16" fmla="*/ 180 w 633"/>
                  <a:gd name="T17" fmla="*/ 483 h 679"/>
                  <a:gd name="T18" fmla="*/ 3 w 633"/>
                  <a:gd name="T19" fmla="*/ 616 h 679"/>
                  <a:gd name="T20" fmla="*/ 24 w 633"/>
                  <a:gd name="T21" fmla="*/ 679 h 679"/>
                  <a:gd name="T22" fmla="*/ 319 w 633"/>
                  <a:gd name="T23" fmla="*/ 679 h 679"/>
                  <a:gd name="T24" fmla="*/ 610 w 633"/>
                  <a:gd name="T25" fmla="*/ 679 h 679"/>
                  <a:gd name="T26" fmla="*/ 631 w 633"/>
                  <a:gd name="T27" fmla="*/ 616 h 679"/>
                  <a:gd name="T28" fmla="*/ 453 w 633"/>
                  <a:gd name="T29" fmla="*/ 483 h 679"/>
                  <a:gd name="T30" fmla="*/ 189 w 633"/>
                  <a:gd name="T31" fmla="*/ 332 h 679"/>
                  <a:gd name="T32" fmla="*/ 173 w 633"/>
                  <a:gd name="T33" fmla="*/ 325 h 679"/>
                  <a:gd name="T34" fmla="*/ 319 w 633"/>
                  <a:gd name="T35" fmla="*/ 191 h 679"/>
                  <a:gd name="T36" fmla="*/ 354 w 633"/>
                  <a:gd name="T37" fmla="*/ 159 h 679"/>
                  <a:gd name="T38" fmla="*/ 319 w 633"/>
                  <a:gd name="T39" fmla="*/ 211 h 679"/>
                  <a:gd name="T40" fmla="*/ 219 w 633"/>
                  <a:gd name="T41" fmla="*/ 314 h 679"/>
                  <a:gd name="T42" fmla="*/ 319 w 633"/>
                  <a:gd name="T43" fmla="*/ 279 h 679"/>
                  <a:gd name="T44" fmla="*/ 413 w 633"/>
                  <a:gd name="T45" fmla="*/ 192 h 679"/>
                  <a:gd name="T46" fmla="*/ 464 w 633"/>
                  <a:gd name="T47" fmla="*/ 321 h 679"/>
                  <a:gd name="T48" fmla="*/ 444 w 633"/>
                  <a:gd name="T49" fmla="*/ 332 h 679"/>
                  <a:gd name="T50" fmla="*/ 319 w 633"/>
                  <a:gd name="T51" fmla="*/ 431 h 679"/>
                  <a:gd name="T52" fmla="*/ 317 w 633"/>
                  <a:gd name="T53" fmla="*/ 431 h 679"/>
                  <a:gd name="T54" fmla="*/ 189 w 633"/>
                  <a:gd name="T55" fmla="*/ 332 h 679"/>
                  <a:gd name="T56" fmla="*/ 319 w 633"/>
                  <a:gd name="T57" fmla="*/ 640 h 679"/>
                  <a:gd name="T58" fmla="*/ 83 w 633"/>
                  <a:gd name="T59" fmla="*/ 540 h 679"/>
                  <a:gd name="T60" fmla="*/ 197 w 633"/>
                  <a:gd name="T61" fmla="*/ 501 h 679"/>
                  <a:gd name="T62" fmla="*/ 248 w 633"/>
                  <a:gd name="T63" fmla="*/ 433 h 679"/>
                  <a:gd name="T64" fmla="*/ 317 w 633"/>
                  <a:gd name="T65" fmla="*/ 451 h 679"/>
                  <a:gd name="T66" fmla="*/ 319 w 633"/>
                  <a:gd name="T67" fmla="*/ 451 h 679"/>
                  <a:gd name="T68" fmla="*/ 385 w 633"/>
                  <a:gd name="T69" fmla="*/ 433 h 679"/>
                  <a:gd name="T70" fmla="*/ 432 w 633"/>
                  <a:gd name="T71" fmla="*/ 501 h 679"/>
                  <a:gd name="T72" fmla="*/ 555 w 633"/>
                  <a:gd name="T73" fmla="*/ 543 h 679"/>
                  <a:gd name="T74" fmla="*/ 319 w 633"/>
                  <a:gd name="T75" fmla="*/ 64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3" h="679">
                    <a:moveTo>
                      <a:pt x="453" y="483"/>
                    </a:moveTo>
                    <a:cubicBezTo>
                      <a:pt x="427" y="472"/>
                      <a:pt x="414" y="455"/>
                      <a:pt x="408" y="435"/>
                    </a:cubicBezTo>
                    <a:cubicBezTo>
                      <a:pt x="419" y="442"/>
                      <a:pt x="429" y="451"/>
                      <a:pt x="440" y="461"/>
                    </a:cubicBezTo>
                    <a:cubicBezTo>
                      <a:pt x="540" y="369"/>
                      <a:pt x="587" y="34"/>
                      <a:pt x="401" y="34"/>
                    </a:cubicBezTo>
                    <a:cubicBezTo>
                      <a:pt x="380" y="15"/>
                      <a:pt x="351" y="4"/>
                      <a:pt x="319" y="3"/>
                    </a:cubicBezTo>
                    <a:cubicBezTo>
                      <a:pt x="226" y="0"/>
                      <a:pt x="110" y="75"/>
                      <a:pt x="112" y="244"/>
                    </a:cubicBezTo>
                    <a:cubicBezTo>
                      <a:pt x="113" y="347"/>
                      <a:pt x="141" y="397"/>
                      <a:pt x="190" y="459"/>
                    </a:cubicBezTo>
                    <a:cubicBezTo>
                      <a:pt x="202" y="448"/>
                      <a:pt x="214" y="439"/>
                      <a:pt x="226" y="430"/>
                    </a:cubicBezTo>
                    <a:cubicBezTo>
                      <a:pt x="221" y="453"/>
                      <a:pt x="209" y="471"/>
                      <a:pt x="180" y="483"/>
                    </a:cubicBezTo>
                    <a:cubicBezTo>
                      <a:pt x="106" y="514"/>
                      <a:pt x="0" y="522"/>
                      <a:pt x="3" y="616"/>
                    </a:cubicBezTo>
                    <a:cubicBezTo>
                      <a:pt x="3" y="637"/>
                      <a:pt x="11" y="658"/>
                      <a:pt x="24" y="679"/>
                    </a:cubicBezTo>
                    <a:cubicBezTo>
                      <a:pt x="319" y="679"/>
                      <a:pt x="319" y="679"/>
                      <a:pt x="319" y="679"/>
                    </a:cubicBezTo>
                    <a:cubicBezTo>
                      <a:pt x="610" y="679"/>
                      <a:pt x="610" y="679"/>
                      <a:pt x="610" y="679"/>
                    </a:cubicBezTo>
                    <a:cubicBezTo>
                      <a:pt x="622" y="658"/>
                      <a:pt x="630" y="637"/>
                      <a:pt x="631" y="616"/>
                    </a:cubicBezTo>
                    <a:cubicBezTo>
                      <a:pt x="633" y="522"/>
                      <a:pt x="528" y="514"/>
                      <a:pt x="453" y="483"/>
                    </a:cubicBezTo>
                    <a:close/>
                    <a:moveTo>
                      <a:pt x="189" y="332"/>
                    </a:moveTo>
                    <a:cubicBezTo>
                      <a:pt x="183" y="331"/>
                      <a:pt x="178" y="329"/>
                      <a:pt x="173" y="325"/>
                    </a:cubicBezTo>
                    <a:cubicBezTo>
                      <a:pt x="212" y="302"/>
                      <a:pt x="247" y="258"/>
                      <a:pt x="319" y="191"/>
                    </a:cubicBezTo>
                    <a:cubicBezTo>
                      <a:pt x="330" y="181"/>
                      <a:pt x="341" y="170"/>
                      <a:pt x="354" y="159"/>
                    </a:cubicBezTo>
                    <a:cubicBezTo>
                      <a:pt x="347" y="171"/>
                      <a:pt x="337" y="188"/>
                      <a:pt x="319" y="211"/>
                    </a:cubicBezTo>
                    <a:cubicBezTo>
                      <a:pt x="299" y="237"/>
                      <a:pt x="268" y="270"/>
                      <a:pt x="219" y="314"/>
                    </a:cubicBezTo>
                    <a:cubicBezTo>
                      <a:pt x="245" y="318"/>
                      <a:pt x="282" y="303"/>
                      <a:pt x="319" y="279"/>
                    </a:cubicBezTo>
                    <a:cubicBezTo>
                      <a:pt x="354" y="256"/>
                      <a:pt x="388" y="225"/>
                      <a:pt x="413" y="192"/>
                    </a:cubicBezTo>
                    <a:cubicBezTo>
                      <a:pt x="425" y="239"/>
                      <a:pt x="442" y="291"/>
                      <a:pt x="464" y="321"/>
                    </a:cubicBezTo>
                    <a:cubicBezTo>
                      <a:pt x="458" y="327"/>
                      <a:pt x="452" y="331"/>
                      <a:pt x="444" y="332"/>
                    </a:cubicBezTo>
                    <a:cubicBezTo>
                      <a:pt x="421" y="388"/>
                      <a:pt x="378" y="430"/>
                      <a:pt x="319" y="431"/>
                    </a:cubicBezTo>
                    <a:cubicBezTo>
                      <a:pt x="317" y="431"/>
                      <a:pt x="317" y="431"/>
                      <a:pt x="317" y="431"/>
                    </a:cubicBezTo>
                    <a:cubicBezTo>
                      <a:pt x="257" y="431"/>
                      <a:pt x="213" y="389"/>
                      <a:pt x="189" y="332"/>
                    </a:cubicBezTo>
                    <a:close/>
                    <a:moveTo>
                      <a:pt x="319" y="640"/>
                    </a:moveTo>
                    <a:cubicBezTo>
                      <a:pt x="229" y="642"/>
                      <a:pt x="142" y="608"/>
                      <a:pt x="83" y="540"/>
                    </a:cubicBezTo>
                    <a:cubicBezTo>
                      <a:pt x="115" y="525"/>
                      <a:pt x="157" y="515"/>
                      <a:pt x="197" y="501"/>
                    </a:cubicBezTo>
                    <a:cubicBezTo>
                      <a:pt x="224" y="490"/>
                      <a:pt x="239" y="464"/>
                      <a:pt x="248" y="433"/>
                    </a:cubicBezTo>
                    <a:cubicBezTo>
                      <a:pt x="268" y="444"/>
                      <a:pt x="291" y="451"/>
                      <a:pt x="317" y="451"/>
                    </a:cubicBezTo>
                    <a:cubicBezTo>
                      <a:pt x="319" y="451"/>
                      <a:pt x="319" y="451"/>
                      <a:pt x="319" y="451"/>
                    </a:cubicBezTo>
                    <a:cubicBezTo>
                      <a:pt x="343" y="451"/>
                      <a:pt x="365" y="444"/>
                      <a:pt x="385" y="433"/>
                    </a:cubicBezTo>
                    <a:cubicBezTo>
                      <a:pt x="393" y="463"/>
                      <a:pt x="407" y="490"/>
                      <a:pt x="432" y="501"/>
                    </a:cubicBezTo>
                    <a:cubicBezTo>
                      <a:pt x="466" y="515"/>
                      <a:pt x="518" y="525"/>
                      <a:pt x="555" y="543"/>
                    </a:cubicBezTo>
                    <a:cubicBezTo>
                      <a:pt x="488" y="607"/>
                      <a:pt x="402" y="639"/>
                      <a:pt x="319" y="6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069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5645FC-8B92-4D18-8F6B-A6B83B83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LEADERSHIP GOALS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970872-6122-4314-B118-C3584B8BC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Enter your sub headline here</a:t>
            </a:r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25E37A-C0E3-2D4D-9F68-1B377F3AB835}"/>
              </a:ext>
            </a:extLst>
          </p:cNvPr>
          <p:cNvGrpSpPr/>
          <p:nvPr/>
        </p:nvGrpSpPr>
        <p:grpSpPr>
          <a:xfrm>
            <a:off x="79603" y="1454940"/>
            <a:ext cx="8984794" cy="3948120"/>
            <a:chOff x="79603" y="1454940"/>
            <a:chExt cx="8984794" cy="3948120"/>
          </a:xfrm>
        </p:grpSpPr>
        <p:sp>
          <p:nvSpPr>
            <p:cNvPr id="17" name="Rounded Rectangle 86">
              <a:extLst>
                <a:ext uri="{FF2B5EF4-FFF2-40B4-BE49-F238E27FC236}">
                  <a16:creationId xmlns:a16="http://schemas.microsoft.com/office/drawing/2014/main" id="{896E118F-53CE-4C25-BC8D-77D392619324}"/>
                </a:ext>
              </a:extLst>
            </p:cNvPr>
            <p:cNvSpPr/>
            <p:nvPr/>
          </p:nvSpPr>
          <p:spPr>
            <a:xfrm rot="18915427">
              <a:off x="3133129" y="1988324"/>
              <a:ext cx="2845744" cy="2845746"/>
            </a:xfrm>
            <a:prstGeom prst="roundRect">
              <a:avLst>
                <a:gd name="adj" fmla="val 12092"/>
              </a:avLst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Rounded Rectangle 87">
              <a:extLst>
                <a:ext uri="{FF2B5EF4-FFF2-40B4-BE49-F238E27FC236}">
                  <a16:creationId xmlns:a16="http://schemas.microsoft.com/office/drawing/2014/main" id="{1C32D4EE-4148-42BD-A5EF-3306E23DE70C}"/>
                </a:ext>
              </a:extLst>
            </p:cNvPr>
            <p:cNvSpPr/>
            <p:nvPr/>
          </p:nvSpPr>
          <p:spPr>
            <a:xfrm rot="18915427">
              <a:off x="475594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Rounded Rectangle 88">
              <a:extLst>
                <a:ext uri="{FF2B5EF4-FFF2-40B4-BE49-F238E27FC236}">
                  <a16:creationId xmlns:a16="http://schemas.microsoft.com/office/drawing/2014/main" id="{A0DE6FC5-AC6F-4F21-B42B-F365D3A97860}"/>
                </a:ext>
              </a:extLst>
            </p:cNvPr>
            <p:cNvSpPr/>
            <p:nvPr/>
          </p:nvSpPr>
          <p:spPr>
            <a:xfrm rot="18915427">
              <a:off x="5483928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/>
            </a:solidFill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0" name="Rounded Rectangle 89">
              <a:extLst>
                <a:ext uri="{FF2B5EF4-FFF2-40B4-BE49-F238E27FC236}">
                  <a16:creationId xmlns:a16="http://schemas.microsoft.com/office/drawing/2014/main" id="{C86C28BA-297A-4144-80F6-E668F993F027}"/>
                </a:ext>
              </a:extLst>
            </p:cNvPr>
            <p:cNvSpPr/>
            <p:nvPr/>
          </p:nvSpPr>
          <p:spPr>
            <a:xfrm rot="18915427">
              <a:off x="6128305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3"/>
            </a:solidFill>
            <a:ln w="19050" cap="flat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Rounded Rectangle 90">
              <a:extLst>
                <a:ext uri="{FF2B5EF4-FFF2-40B4-BE49-F238E27FC236}">
                  <a16:creationId xmlns:a16="http://schemas.microsoft.com/office/drawing/2014/main" id="{93224E51-84DB-4977-83C8-230F629A8D8E}"/>
                </a:ext>
              </a:extLst>
            </p:cNvPr>
            <p:cNvSpPr/>
            <p:nvPr/>
          </p:nvSpPr>
          <p:spPr>
            <a:xfrm rot="18915427">
              <a:off x="5498203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4"/>
            </a:solidFill>
            <a:ln w="1905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Rounded Rectangle 91">
              <a:extLst>
                <a:ext uri="{FF2B5EF4-FFF2-40B4-BE49-F238E27FC236}">
                  <a16:creationId xmlns:a16="http://schemas.microsoft.com/office/drawing/2014/main" id="{F41F012D-4410-4242-996B-202631FE85A8}"/>
                </a:ext>
              </a:extLst>
            </p:cNvPr>
            <p:cNvSpPr/>
            <p:nvPr/>
          </p:nvSpPr>
          <p:spPr>
            <a:xfrm rot="18915427">
              <a:off x="4742966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5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Rounded Rectangle 92">
              <a:extLst>
                <a:ext uri="{FF2B5EF4-FFF2-40B4-BE49-F238E27FC236}">
                  <a16:creationId xmlns:a16="http://schemas.microsoft.com/office/drawing/2014/main" id="{EAD7E17E-AE7E-4E07-9A72-974F43B4B2B4}"/>
                </a:ext>
              </a:extLst>
            </p:cNvPr>
            <p:cNvSpPr/>
            <p:nvPr/>
          </p:nvSpPr>
          <p:spPr>
            <a:xfrm rot="18915427">
              <a:off x="2354253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3">
                <a:lumMod val="75000"/>
              </a:schemeClr>
            </a:solidFill>
            <a:ln w="19050" cap="flat" cmpd="sng" algn="ctr">
              <a:solidFill>
                <a:schemeClr val="accent3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Rounded Rectangle 93">
              <a:extLst>
                <a:ext uri="{FF2B5EF4-FFF2-40B4-BE49-F238E27FC236}">
                  <a16:creationId xmlns:a16="http://schemas.microsoft.com/office/drawing/2014/main" id="{25DCCA13-3A2F-4927-8A0A-7B1456158A00}"/>
                </a:ext>
              </a:extLst>
            </p:cNvPr>
            <p:cNvSpPr/>
            <p:nvPr/>
          </p:nvSpPr>
          <p:spPr>
            <a:xfrm rot="18915427">
              <a:off x="3015643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4">
                <a:lumMod val="75000"/>
              </a:schemeClr>
            </a:solidFill>
            <a:ln w="19050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" name="Rounded Rectangle 94">
              <a:extLst>
                <a:ext uri="{FF2B5EF4-FFF2-40B4-BE49-F238E27FC236}">
                  <a16:creationId xmlns:a16="http://schemas.microsoft.com/office/drawing/2014/main" id="{DEA4FCF9-DF3B-46D0-A8B8-6C71987A75ED}"/>
                </a:ext>
              </a:extLst>
            </p:cNvPr>
            <p:cNvSpPr/>
            <p:nvPr/>
          </p:nvSpPr>
          <p:spPr>
            <a:xfrm rot="18915427">
              <a:off x="373346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5">
                <a:lumMod val="75000"/>
              </a:schemeClr>
            </a:solidFill>
            <a:ln w="1905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6" name="Rounded Rectangle 95">
              <a:extLst>
                <a:ext uri="{FF2B5EF4-FFF2-40B4-BE49-F238E27FC236}">
                  <a16:creationId xmlns:a16="http://schemas.microsoft.com/office/drawing/2014/main" id="{A934931F-7374-4BDC-9F90-66D4F9E5418A}"/>
                </a:ext>
              </a:extLst>
            </p:cNvPr>
            <p:cNvSpPr/>
            <p:nvPr/>
          </p:nvSpPr>
          <p:spPr>
            <a:xfrm rot="18915427">
              <a:off x="2948048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solidFill>
                <a:schemeClr val="accent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7" name="Rounded Rectangle 96">
              <a:extLst>
                <a:ext uri="{FF2B5EF4-FFF2-40B4-BE49-F238E27FC236}">
                  <a16:creationId xmlns:a16="http://schemas.microsoft.com/office/drawing/2014/main" id="{B3B31C55-FD5E-4966-AC27-202E613AE57B}"/>
                </a:ext>
              </a:extLst>
            </p:cNvPr>
            <p:cNvSpPr/>
            <p:nvPr/>
          </p:nvSpPr>
          <p:spPr>
            <a:xfrm rot="18915427">
              <a:off x="3690599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6B25D4CE-899E-426D-85E6-EFDF119DC788}"/>
                </a:ext>
              </a:extLst>
            </p:cNvPr>
            <p:cNvSpPr/>
            <p:nvPr/>
          </p:nvSpPr>
          <p:spPr bwMode="auto">
            <a:xfrm>
              <a:off x="5715244" y="1454940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956C25D6-1D14-4384-BB37-53D8B080FCBB}"/>
                </a:ext>
              </a:extLst>
            </p:cNvPr>
            <p:cNvSpPr/>
            <p:nvPr/>
          </p:nvSpPr>
          <p:spPr bwMode="auto">
            <a:xfrm>
              <a:off x="6387295" y="2284640"/>
              <a:ext cx="2078177" cy="61903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8F486851-95CB-474B-BA33-12C68F744477}"/>
                </a:ext>
              </a:extLst>
            </p:cNvPr>
            <p:cNvSpPr/>
            <p:nvPr/>
          </p:nvSpPr>
          <p:spPr bwMode="auto">
            <a:xfrm>
              <a:off x="6986220" y="3114339"/>
              <a:ext cx="2078177" cy="61903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F8FED807-821E-4C84-B67D-5F2F0DF66CF7}"/>
                </a:ext>
              </a:extLst>
            </p:cNvPr>
            <p:cNvSpPr/>
            <p:nvPr/>
          </p:nvSpPr>
          <p:spPr bwMode="auto">
            <a:xfrm>
              <a:off x="6348040" y="3944038"/>
              <a:ext cx="2078177" cy="61903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959CB08C-6032-4A42-8114-4FBD7C0359CD}"/>
                </a:ext>
              </a:extLst>
            </p:cNvPr>
            <p:cNvSpPr/>
            <p:nvPr/>
          </p:nvSpPr>
          <p:spPr bwMode="auto">
            <a:xfrm>
              <a:off x="5618764" y="4773737"/>
              <a:ext cx="2078177" cy="61903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8515D5BA-041A-4CE8-B508-43E11C2B9B00}"/>
                </a:ext>
              </a:extLst>
            </p:cNvPr>
            <p:cNvSpPr/>
            <p:nvPr/>
          </p:nvSpPr>
          <p:spPr bwMode="auto">
            <a:xfrm flipH="1">
              <a:off x="1369792" y="1465232"/>
              <a:ext cx="2078177" cy="619032"/>
            </a:xfrm>
            <a:prstGeom prst="hexagon">
              <a:avLst/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6F6EE7F6-5F87-42C5-A3B1-DA605890099D}"/>
                </a:ext>
              </a:extLst>
            </p:cNvPr>
            <p:cNvSpPr/>
            <p:nvPr/>
          </p:nvSpPr>
          <p:spPr bwMode="auto">
            <a:xfrm flipH="1">
              <a:off x="661871" y="2237162"/>
              <a:ext cx="2078177" cy="619032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CE3264C4-FE30-4DFA-820E-AB598FEDB9F3}"/>
                </a:ext>
              </a:extLst>
            </p:cNvPr>
            <p:cNvSpPr/>
            <p:nvPr/>
          </p:nvSpPr>
          <p:spPr bwMode="auto">
            <a:xfrm flipH="1">
              <a:off x="79603" y="3111971"/>
              <a:ext cx="2078177" cy="619032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id="{06375FC8-F715-4149-AC7F-C79431A05AB3}"/>
                </a:ext>
              </a:extLst>
            </p:cNvPr>
            <p:cNvSpPr/>
            <p:nvPr/>
          </p:nvSpPr>
          <p:spPr bwMode="auto">
            <a:xfrm flipH="1">
              <a:off x="661871" y="3960521"/>
              <a:ext cx="2078177" cy="619032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E703CA7F-D395-4A20-BE3F-BFAAB7628787}"/>
                </a:ext>
              </a:extLst>
            </p:cNvPr>
            <p:cNvSpPr/>
            <p:nvPr/>
          </p:nvSpPr>
          <p:spPr bwMode="auto">
            <a:xfrm flipH="1">
              <a:off x="1369792" y="4784028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E5DFB6-B27D-44CF-88D9-761BE66B9013}"/>
                </a:ext>
              </a:extLst>
            </p:cNvPr>
            <p:cNvSpPr txBox="1"/>
            <p:nvPr/>
          </p:nvSpPr>
          <p:spPr>
            <a:xfrm>
              <a:off x="4864379" y="16531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BD1681-15F3-4398-8880-8F9F15951D63}"/>
                </a:ext>
              </a:extLst>
            </p:cNvPr>
            <p:cNvSpPr txBox="1"/>
            <p:nvPr/>
          </p:nvSpPr>
          <p:spPr>
            <a:xfrm>
              <a:off x="5592359" y="23939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79DC36-3EF4-4159-BCC5-1A5F64AC501F}"/>
                </a:ext>
              </a:extLst>
            </p:cNvPr>
            <p:cNvSpPr txBox="1"/>
            <p:nvPr/>
          </p:nvSpPr>
          <p:spPr>
            <a:xfrm>
              <a:off x="6236736" y="323138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C83AB2-7AE4-4CE2-88E6-56C2634D175B}"/>
                </a:ext>
              </a:extLst>
            </p:cNvPr>
            <p:cNvSpPr txBox="1"/>
            <p:nvPr/>
          </p:nvSpPr>
          <p:spPr>
            <a:xfrm>
              <a:off x="5606634" y="41037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005757-3CE4-425C-82DD-F1C07F4D682A}"/>
                </a:ext>
              </a:extLst>
            </p:cNvPr>
            <p:cNvSpPr txBox="1"/>
            <p:nvPr/>
          </p:nvSpPr>
          <p:spPr>
            <a:xfrm>
              <a:off x="4851397" y="479992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608389D-8C6C-4384-860F-0DCC5410CACA}"/>
                </a:ext>
              </a:extLst>
            </p:cNvPr>
            <p:cNvSpPr txBox="1"/>
            <p:nvPr/>
          </p:nvSpPr>
          <p:spPr>
            <a:xfrm>
              <a:off x="3799030" y="4799928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1F6913F-7E4F-4804-8E96-2478D279DDE3}"/>
                </a:ext>
              </a:extLst>
            </p:cNvPr>
            <p:cNvSpPr txBox="1"/>
            <p:nvPr/>
          </p:nvSpPr>
          <p:spPr>
            <a:xfrm>
              <a:off x="3056479" y="410379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07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303F91-4942-40BB-A851-5B78F9BFC391}"/>
                </a:ext>
              </a:extLst>
            </p:cNvPr>
            <p:cNvSpPr txBox="1"/>
            <p:nvPr/>
          </p:nvSpPr>
          <p:spPr>
            <a:xfrm>
              <a:off x="2446761" y="3231386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08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D1FB147-FD54-42DB-A342-8F8FB9188920}"/>
                </a:ext>
              </a:extLst>
            </p:cNvPr>
            <p:cNvSpPr txBox="1"/>
            <p:nvPr/>
          </p:nvSpPr>
          <p:spPr>
            <a:xfrm>
              <a:off x="3124074" y="2376455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09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4A5DA4-C735-41FE-A1BE-CA76AE12A298}"/>
                </a:ext>
              </a:extLst>
            </p:cNvPr>
            <p:cNvSpPr txBox="1"/>
            <p:nvPr/>
          </p:nvSpPr>
          <p:spPr>
            <a:xfrm>
              <a:off x="3841899" y="1653134"/>
              <a:ext cx="418704" cy="369332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10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215432A-5158-4C4B-B298-37A7107D7878}"/>
                </a:ext>
              </a:extLst>
            </p:cNvPr>
            <p:cNvSpPr txBox="1"/>
            <p:nvPr/>
          </p:nvSpPr>
          <p:spPr>
            <a:xfrm>
              <a:off x="5948302" y="1507223"/>
              <a:ext cx="14230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Become A Better Mentor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9743520-AFCC-431A-9A7E-58F37A0E9AA8}"/>
                </a:ext>
              </a:extLst>
            </p:cNvPr>
            <p:cNvSpPr txBox="1"/>
            <p:nvPr/>
          </p:nvSpPr>
          <p:spPr>
            <a:xfrm>
              <a:off x="6612416" y="2332546"/>
              <a:ext cx="121694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Build Stronger Connections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C2E5613-26CA-424C-A358-7F5DA7B6720B}"/>
                </a:ext>
              </a:extLst>
            </p:cNvPr>
            <p:cNvSpPr txBox="1"/>
            <p:nvPr/>
          </p:nvSpPr>
          <p:spPr>
            <a:xfrm>
              <a:off x="7194606" y="3162245"/>
              <a:ext cx="1423059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Develop Active Listening Skills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082B040-72F2-4957-9FD0-896FB6BF4A5C}"/>
                </a:ext>
              </a:extLst>
            </p:cNvPr>
            <p:cNvSpPr txBox="1"/>
            <p:nvPr/>
          </p:nvSpPr>
          <p:spPr>
            <a:xfrm>
              <a:off x="6507377" y="3971968"/>
              <a:ext cx="1256204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Make Smarter Decisions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BD3D1A5-B2BE-4FC6-95CD-6A7AD6A51665}"/>
                </a:ext>
              </a:extLst>
            </p:cNvPr>
            <p:cNvSpPr txBox="1"/>
            <p:nvPr/>
          </p:nvSpPr>
          <p:spPr>
            <a:xfrm>
              <a:off x="5835592" y="4821643"/>
              <a:ext cx="1053783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Show More Confidence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A7C04F8-A621-44E6-9237-D6C4E0CAF359}"/>
                </a:ext>
              </a:extLst>
            </p:cNvPr>
            <p:cNvSpPr txBox="1"/>
            <p:nvPr/>
          </p:nvSpPr>
          <p:spPr>
            <a:xfrm>
              <a:off x="1661728" y="4831934"/>
              <a:ext cx="1527741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Have Better Time Management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8CDFFD3-5BD4-431D-8FA9-528380AFB73D}"/>
                </a:ext>
              </a:extLst>
            </p:cNvPr>
            <p:cNvSpPr txBox="1"/>
            <p:nvPr/>
          </p:nvSpPr>
          <p:spPr>
            <a:xfrm>
              <a:off x="935548" y="4008427"/>
              <a:ext cx="15893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Find More Efficient Processes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B973508-559A-4120-822B-7720DBCDC64A}"/>
                </a:ext>
              </a:extLst>
            </p:cNvPr>
            <p:cNvSpPr txBox="1"/>
            <p:nvPr/>
          </p:nvSpPr>
          <p:spPr>
            <a:xfrm>
              <a:off x="245071" y="3144314"/>
              <a:ext cx="1696275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Be More Adaptable to Change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179E38E-6E3A-47D3-BDB2-ED2546CC6B04}"/>
                </a:ext>
              </a:extLst>
            </p:cNvPr>
            <p:cNvSpPr txBox="1"/>
            <p:nvPr/>
          </p:nvSpPr>
          <p:spPr>
            <a:xfrm>
              <a:off x="1168474" y="2285068"/>
              <a:ext cx="1355378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Focus More on Self-discipline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1C4BF4E-18F1-4AAE-A02D-21CC10993D40}"/>
                </a:ext>
              </a:extLst>
            </p:cNvPr>
            <p:cNvSpPr txBox="1"/>
            <p:nvPr/>
          </p:nvSpPr>
          <p:spPr>
            <a:xfrm>
              <a:off x="1888921" y="1513138"/>
              <a:ext cx="1399392" cy="523220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Accept Responsibilities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52EB44F-C2FA-4E82-9032-5211DE6D9AA4}"/>
                </a:ext>
              </a:extLst>
            </p:cNvPr>
            <p:cNvSpPr txBox="1"/>
            <p:nvPr/>
          </p:nvSpPr>
          <p:spPr>
            <a:xfrm>
              <a:off x="3733339" y="3763024"/>
              <a:ext cx="1645324" cy="646331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 Goals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93F2969-D5ED-4B1A-A968-433C814C91CB}"/>
                </a:ext>
              </a:extLst>
            </p:cNvPr>
            <p:cNvGrpSpPr/>
            <p:nvPr/>
          </p:nvGrpSpPr>
          <p:grpSpPr>
            <a:xfrm>
              <a:off x="4031691" y="2413039"/>
              <a:ext cx="1048621" cy="1299737"/>
              <a:chOff x="-1880019" y="1488404"/>
              <a:chExt cx="1048621" cy="1299737"/>
            </a:xfrm>
          </p:grpSpPr>
          <p:sp>
            <p:nvSpPr>
              <p:cNvPr id="61" name="Graphic 3">
                <a:extLst>
                  <a:ext uri="{FF2B5EF4-FFF2-40B4-BE49-F238E27FC236}">
                    <a16:creationId xmlns:a16="http://schemas.microsoft.com/office/drawing/2014/main" id="{C01011C3-17AB-4E8C-8F1C-0281F3D9A780}"/>
                  </a:ext>
                </a:extLst>
              </p:cNvPr>
              <p:cNvSpPr/>
              <p:nvPr/>
            </p:nvSpPr>
            <p:spPr>
              <a:xfrm>
                <a:off x="-1880019" y="1626706"/>
                <a:ext cx="1048621" cy="1161435"/>
              </a:xfrm>
              <a:custGeom>
                <a:avLst/>
                <a:gdLst>
                  <a:gd name="connsiteX0" fmla="*/ 382192 w 930032"/>
                  <a:gd name="connsiteY0" fmla="*/ 182520 h 1167396"/>
                  <a:gd name="connsiteX1" fmla="*/ 369799 w 930032"/>
                  <a:gd name="connsiteY1" fmla="*/ 185750 h 1167396"/>
                  <a:gd name="connsiteX2" fmla="*/ 366205 w 930032"/>
                  <a:gd name="connsiteY2" fmla="*/ 189930 h 1167396"/>
                  <a:gd name="connsiteX3" fmla="*/ 365069 w 930032"/>
                  <a:gd name="connsiteY3" fmla="*/ 196579 h 1167396"/>
                  <a:gd name="connsiteX4" fmla="*/ 376800 w 930032"/>
                  <a:gd name="connsiteY4" fmla="*/ 225362 h 1167396"/>
                  <a:gd name="connsiteX5" fmla="*/ 376895 w 930032"/>
                  <a:gd name="connsiteY5" fmla="*/ 225552 h 1167396"/>
                  <a:gd name="connsiteX6" fmla="*/ 401586 w 930032"/>
                  <a:gd name="connsiteY6" fmla="*/ 264973 h 1167396"/>
                  <a:gd name="connsiteX7" fmla="*/ 434696 w 930032"/>
                  <a:gd name="connsiteY7" fmla="*/ 308670 h 1167396"/>
                  <a:gd name="connsiteX8" fmla="*/ 481997 w 930032"/>
                  <a:gd name="connsiteY8" fmla="*/ 327763 h 1167396"/>
                  <a:gd name="connsiteX9" fmla="*/ 532042 w 930032"/>
                  <a:gd name="connsiteY9" fmla="*/ 307815 h 1167396"/>
                  <a:gd name="connsiteX10" fmla="*/ 566193 w 930032"/>
                  <a:gd name="connsiteY10" fmla="*/ 261079 h 1167396"/>
                  <a:gd name="connsiteX11" fmla="*/ 594006 w 930032"/>
                  <a:gd name="connsiteY11" fmla="*/ 215103 h 1167396"/>
                  <a:gd name="connsiteX12" fmla="*/ 599872 w 930032"/>
                  <a:gd name="connsiteY12" fmla="*/ 190595 h 1167396"/>
                  <a:gd name="connsiteX13" fmla="*/ 590884 w 930032"/>
                  <a:gd name="connsiteY13" fmla="*/ 186225 h 1167396"/>
                  <a:gd name="connsiteX14" fmla="*/ 587479 w 930032"/>
                  <a:gd name="connsiteY14" fmla="*/ 186225 h 1167396"/>
                  <a:gd name="connsiteX15" fmla="*/ 583600 w 930032"/>
                  <a:gd name="connsiteY15" fmla="*/ 186510 h 1167396"/>
                  <a:gd name="connsiteX16" fmla="*/ 581424 w 930032"/>
                  <a:gd name="connsiteY16" fmla="*/ 186415 h 1167396"/>
                  <a:gd name="connsiteX17" fmla="*/ 573761 w 930032"/>
                  <a:gd name="connsiteY17" fmla="*/ 186035 h 1167396"/>
                  <a:gd name="connsiteX18" fmla="*/ 583316 w 930032"/>
                  <a:gd name="connsiteY18" fmla="*/ 143764 h 1167396"/>
                  <a:gd name="connsiteX19" fmla="*/ 385220 w 930032"/>
                  <a:gd name="connsiteY19" fmla="*/ 133220 h 1167396"/>
                  <a:gd name="connsiteX20" fmla="*/ 390612 w 930032"/>
                  <a:gd name="connsiteY20" fmla="*/ 183090 h 1167396"/>
                  <a:gd name="connsiteX21" fmla="*/ 382192 w 930032"/>
                  <a:gd name="connsiteY21" fmla="*/ 182520 h 1167396"/>
                  <a:gd name="connsiteX22" fmla="*/ 382192 w 930032"/>
                  <a:gd name="connsiteY22" fmla="*/ 182520 h 1167396"/>
                  <a:gd name="connsiteX23" fmla="*/ 382192 w 930032"/>
                  <a:gd name="connsiteY23" fmla="*/ 182520 h 1167396"/>
                  <a:gd name="connsiteX24" fmla="*/ 382192 w 930032"/>
                  <a:gd name="connsiteY24" fmla="*/ 182520 h 1167396"/>
                  <a:gd name="connsiteX25" fmla="*/ 469605 w 930032"/>
                  <a:gd name="connsiteY25" fmla="*/ 845659 h 1167396"/>
                  <a:gd name="connsiteX26" fmla="*/ 536488 w 930032"/>
                  <a:gd name="connsiteY26" fmla="*/ 912818 h 1167396"/>
                  <a:gd name="connsiteX27" fmla="*/ 469605 w 930032"/>
                  <a:gd name="connsiteY27" fmla="*/ 979977 h 1167396"/>
                  <a:gd name="connsiteX28" fmla="*/ 402721 w 930032"/>
                  <a:gd name="connsiteY28" fmla="*/ 912818 h 1167396"/>
                  <a:gd name="connsiteX29" fmla="*/ 469605 w 930032"/>
                  <a:gd name="connsiteY29" fmla="*/ 845659 h 1167396"/>
                  <a:gd name="connsiteX30" fmla="*/ 469605 w 930032"/>
                  <a:gd name="connsiteY30" fmla="*/ 845659 h 1167396"/>
                  <a:gd name="connsiteX31" fmla="*/ 103778 w 930032"/>
                  <a:gd name="connsiteY31" fmla="*/ 561538 h 1167396"/>
                  <a:gd name="connsiteX32" fmla="*/ 100184 w 930032"/>
                  <a:gd name="connsiteY32" fmla="*/ 561823 h 1167396"/>
                  <a:gd name="connsiteX33" fmla="*/ 96589 w 930032"/>
                  <a:gd name="connsiteY33" fmla="*/ 561538 h 1167396"/>
                  <a:gd name="connsiteX34" fmla="*/ 47869 w 930032"/>
                  <a:gd name="connsiteY34" fmla="*/ 561538 h 1167396"/>
                  <a:gd name="connsiteX35" fmla="*/ 46260 w 930032"/>
                  <a:gd name="connsiteY35" fmla="*/ 562013 h 1167396"/>
                  <a:gd name="connsiteX36" fmla="*/ 45882 w 930032"/>
                  <a:gd name="connsiteY36" fmla="*/ 562393 h 1167396"/>
                  <a:gd name="connsiteX37" fmla="*/ 45031 w 930032"/>
                  <a:gd name="connsiteY37" fmla="*/ 564388 h 1167396"/>
                  <a:gd name="connsiteX38" fmla="*/ 45031 w 930032"/>
                  <a:gd name="connsiteY38" fmla="*/ 674198 h 1167396"/>
                  <a:gd name="connsiteX39" fmla="*/ 45504 w 930032"/>
                  <a:gd name="connsiteY39" fmla="*/ 675813 h 1167396"/>
                  <a:gd name="connsiteX40" fmla="*/ 45882 w 930032"/>
                  <a:gd name="connsiteY40" fmla="*/ 676193 h 1167396"/>
                  <a:gd name="connsiteX41" fmla="*/ 47869 w 930032"/>
                  <a:gd name="connsiteY41" fmla="*/ 677048 h 1167396"/>
                  <a:gd name="connsiteX42" fmla="*/ 108509 w 930032"/>
                  <a:gd name="connsiteY42" fmla="*/ 677048 h 1167396"/>
                  <a:gd name="connsiteX43" fmla="*/ 111630 w 930032"/>
                  <a:gd name="connsiteY43" fmla="*/ 676858 h 1167396"/>
                  <a:gd name="connsiteX44" fmla="*/ 114752 w 930032"/>
                  <a:gd name="connsiteY44" fmla="*/ 677048 h 1167396"/>
                  <a:gd name="connsiteX45" fmla="*/ 826349 w 930032"/>
                  <a:gd name="connsiteY45" fmla="*/ 677048 h 1167396"/>
                  <a:gd name="connsiteX46" fmla="*/ 829471 w 930032"/>
                  <a:gd name="connsiteY46" fmla="*/ 676858 h 1167396"/>
                  <a:gd name="connsiteX47" fmla="*/ 832498 w 930032"/>
                  <a:gd name="connsiteY47" fmla="*/ 677048 h 1167396"/>
                  <a:gd name="connsiteX48" fmla="*/ 881975 w 930032"/>
                  <a:gd name="connsiteY48" fmla="*/ 677048 h 1167396"/>
                  <a:gd name="connsiteX49" fmla="*/ 883962 w 930032"/>
                  <a:gd name="connsiteY49" fmla="*/ 676288 h 1167396"/>
                  <a:gd name="connsiteX50" fmla="*/ 884718 w 930032"/>
                  <a:gd name="connsiteY50" fmla="*/ 674293 h 1167396"/>
                  <a:gd name="connsiteX51" fmla="*/ 884718 w 930032"/>
                  <a:gd name="connsiteY51" fmla="*/ 564388 h 1167396"/>
                  <a:gd name="connsiteX52" fmla="*/ 883867 w 930032"/>
                  <a:gd name="connsiteY52" fmla="*/ 562393 h 1167396"/>
                  <a:gd name="connsiteX53" fmla="*/ 881880 w 930032"/>
                  <a:gd name="connsiteY53" fmla="*/ 561538 h 1167396"/>
                  <a:gd name="connsiteX54" fmla="*/ 103778 w 930032"/>
                  <a:gd name="connsiteY54" fmla="*/ 561538 h 1167396"/>
                  <a:gd name="connsiteX55" fmla="*/ 103778 w 930032"/>
                  <a:gd name="connsiteY55" fmla="*/ 561538 h 1167396"/>
                  <a:gd name="connsiteX56" fmla="*/ 103778 w 930032"/>
                  <a:gd name="connsiteY56" fmla="*/ 561538 h 1167396"/>
                  <a:gd name="connsiteX57" fmla="*/ 77668 w 930032"/>
                  <a:gd name="connsiteY57" fmla="*/ 516227 h 1167396"/>
                  <a:gd name="connsiteX58" fmla="*/ 77668 w 930032"/>
                  <a:gd name="connsiteY58" fmla="*/ 340302 h 1167396"/>
                  <a:gd name="connsiteX59" fmla="*/ 83439 w 930032"/>
                  <a:gd name="connsiteY59" fmla="*/ 325103 h 1167396"/>
                  <a:gd name="connsiteX60" fmla="*/ 147768 w 930032"/>
                  <a:gd name="connsiteY60" fmla="*/ 243885 h 1167396"/>
                  <a:gd name="connsiteX61" fmla="*/ 136984 w 930032"/>
                  <a:gd name="connsiteY61" fmla="*/ 206648 h 1167396"/>
                  <a:gd name="connsiteX62" fmla="*/ 206043 w 930032"/>
                  <a:gd name="connsiteY62" fmla="*/ 137304 h 1167396"/>
                  <a:gd name="connsiteX63" fmla="*/ 275103 w 930032"/>
                  <a:gd name="connsiteY63" fmla="*/ 206648 h 1167396"/>
                  <a:gd name="connsiteX64" fmla="*/ 206043 w 930032"/>
                  <a:gd name="connsiteY64" fmla="*/ 275992 h 1167396"/>
                  <a:gd name="connsiteX65" fmla="*/ 183055 w 930032"/>
                  <a:gd name="connsiteY65" fmla="*/ 272003 h 1167396"/>
                  <a:gd name="connsiteX66" fmla="*/ 122793 w 930032"/>
                  <a:gd name="connsiteY66" fmla="*/ 348091 h 1167396"/>
                  <a:gd name="connsiteX67" fmla="*/ 122793 w 930032"/>
                  <a:gd name="connsiteY67" fmla="*/ 516227 h 1167396"/>
                  <a:gd name="connsiteX68" fmla="*/ 218625 w 930032"/>
                  <a:gd name="connsiteY68" fmla="*/ 516227 h 1167396"/>
                  <a:gd name="connsiteX69" fmla="*/ 217206 w 930032"/>
                  <a:gd name="connsiteY69" fmla="*/ 508818 h 1167396"/>
                  <a:gd name="connsiteX70" fmla="*/ 280211 w 930032"/>
                  <a:gd name="connsiteY70" fmla="*/ 385898 h 1167396"/>
                  <a:gd name="connsiteX71" fmla="*/ 405464 w 930032"/>
                  <a:gd name="connsiteY71" fmla="*/ 346191 h 1167396"/>
                  <a:gd name="connsiteX72" fmla="*/ 418141 w 930032"/>
                  <a:gd name="connsiteY72" fmla="*/ 312849 h 1167396"/>
                  <a:gd name="connsiteX73" fmla="*/ 418425 w 930032"/>
                  <a:gd name="connsiteY73" fmla="*/ 311899 h 1167396"/>
                  <a:gd name="connsiteX74" fmla="*/ 389760 w 930032"/>
                  <a:gd name="connsiteY74" fmla="*/ 272193 h 1167396"/>
                  <a:gd name="connsiteX75" fmla="*/ 365069 w 930032"/>
                  <a:gd name="connsiteY75" fmla="*/ 232771 h 1167396"/>
                  <a:gd name="connsiteX76" fmla="*/ 351068 w 930032"/>
                  <a:gd name="connsiteY76" fmla="*/ 196769 h 1167396"/>
                  <a:gd name="connsiteX77" fmla="*/ 353528 w 930032"/>
                  <a:gd name="connsiteY77" fmla="*/ 183850 h 1167396"/>
                  <a:gd name="connsiteX78" fmla="*/ 362042 w 930032"/>
                  <a:gd name="connsiteY78" fmla="*/ 173971 h 1167396"/>
                  <a:gd name="connsiteX79" fmla="*/ 368002 w 930032"/>
                  <a:gd name="connsiteY79" fmla="*/ 170931 h 1167396"/>
                  <a:gd name="connsiteX80" fmla="*/ 366867 w 930032"/>
                  <a:gd name="connsiteY80" fmla="*/ 100067 h 1167396"/>
                  <a:gd name="connsiteX81" fmla="*/ 369894 w 930032"/>
                  <a:gd name="connsiteY81" fmla="*/ 84014 h 1167396"/>
                  <a:gd name="connsiteX82" fmla="*/ 438386 w 930032"/>
                  <a:gd name="connsiteY82" fmla="*/ 17235 h 1167396"/>
                  <a:gd name="connsiteX83" fmla="*/ 463361 w 930032"/>
                  <a:gd name="connsiteY83" fmla="*/ 41 h 1167396"/>
                  <a:gd name="connsiteX84" fmla="*/ 578870 w 930032"/>
                  <a:gd name="connsiteY84" fmla="*/ 51147 h 1167396"/>
                  <a:gd name="connsiteX85" fmla="*/ 600534 w 930032"/>
                  <a:gd name="connsiteY85" fmla="*/ 173401 h 1167396"/>
                  <a:gd name="connsiteX86" fmla="*/ 600534 w 930032"/>
                  <a:gd name="connsiteY86" fmla="*/ 173401 h 1167396"/>
                  <a:gd name="connsiteX87" fmla="*/ 613589 w 930032"/>
                  <a:gd name="connsiteY87" fmla="*/ 186890 h 1167396"/>
                  <a:gd name="connsiteX88" fmla="*/ 606872 w 930032"/>
                  <a:gd name="connsiteY88" fmla="*/ 220707 h 1167396"/>
                  <a:gd name="connsiteX89" fmla="*/ 606872 w 930032"/>
                  <a:gd name="connsiteY89" fmla="*/ 220707 h 1167396"/>
                  <a:gd name="connsiteX90" fmla="*/ 606494 w 930032"/>
                  <a:gd name="connsiteY90" fmla="*/ 221467 h 1167396"/>
                  <a:gd name="connsiteX91" fmla="*/ 578397 w 930032"/>
                  <a:gd name="connsiteY91" fmla="*/ 268013 h 1167396"/>
                  <a:gd name="connsiteX92" fmla="*/ 541881 w 930032"/>
                  <a:gd name="connsiteY92" fmla="*/ 317694 h 1167396"/>
                  <a:gd name="connsiteX93" fmla="*/ 541124 w 930032"/>
                  <a:gd name="connsiteY93" fmla="*/ 318359 h 1167396"/>
                  <a:gd name="connsiteX94" fmla="*/ 545665 w 930032"/>
                  <a:gd name="connsiteY94" fmla="*/ 325008 h 1167396"/>
                  <a:gd name="connsiteX95" fmla="*/ 561274 w 930032"/>
                  <a:gd name="connsiteY95" fmla="*/ 346761 h 1167396"/>
                  <a:gd name="connsiteX96" fmla="*/ 685297 w 930032"/>
                  <a:gd name="connsiteY96" fmla="*/ 385708 h 1167396"/>
                  <a:gd name="connsiteX97" fmla="*/ 740450 w 930032"/>
                  <a:gd name="connsiteY97" fmla="*/ 508628 h 1167396"/>
                  <a:gd name="connsiteX98" fmla="*/ 739031 w 930032"/>
                  <a:gd name="connsiteY98" fmla="*/ 516037 h 1167396"/>
                  <a:gd name="connsiteX99" fmla="*/ 882069 w 930032"/>
                  <a:gd name="connsiteY99" fmla="*/ 516037 h 1167396"/>
                  <a:gd name="connsiteX100" fmla="*/ 915937 w 930032"/>
                  <a:gd name="connsiteY100" fmla="*/ 530191 h 1167396"/>
                  <a:gd name="connsiteX101" fmla="*/ 930033 w 930032"/>
                  <a:gd name="connsiteY101" fmla="*/ 564198 h 1167396"/>
                  <a:gd name="connsiteX102" fmla="*/ 930033 w 930032"/>
                  <a:gd name="connsiteY102" fmla="*/ 674008 h 1167396"/>
                  <a:gd name="connsiteX103" fmla="*/ 915937 w 930032"/>
                  <a:gd name="connsiteY103" fmla="*/ 707920 h 1167396"/>
                  <a:gd name="connsiteX104" fmla="*/ 915842 w 930032"/>
                  <a:gd name="connsiteY104" fmla="*/ 708015 h 1167396"/>
                  <a:gd name="connsiteX105" fmla="*/ 882069 w 930032"/>
                  <a:gd name="connsiteY105" fmla="*/ 722169 h 1167396"/>
                  <a:gd name="connsiteX106" fmla="*/ 851986 w 930032"/>
                  <a:gd name="connsiteY106" fmla="*/ 722169 h 1167396"/>
                  <a:gd name="connsiteX107" fmla="*/ 851986 w 930032"/>
                  <a:gd name="connsiteY107" fmla="*/ 1130919 h 1167396"/>
                  <a:gd name="connsiteX108" fmla="*/ 841296 w 930032"/>
                  <a:gd name="connsiteY108" fmla="*/ 1156662 h 1167396"/>
                  <a:gd name="connsiteX109" fmla="*/ 815659 w 930032"/>
                  <a:gd name="connsiteY109" fmla="*/ 1167396 h 1167396"/>
                  <a:gd name="connsiteX110" fmla="*/ 125632 w 930032"/>
                  <a:gd name="connsiteY110" fmla="*/ 1167396 h 1167396"/>
                  <a:gd name="connsiteX111" fmla="*/ 99900 w 930032"/>
                  <a:gd name="connsiteY111" fmla="*/ 1156662 h 1167396"/>
                  <a:gd name="connsiteX112" fmla="*/ 98197 w 930032"/>
                  <a:gd name="connsiteY112" fmla="*/ 1154667 h 1167396"/>
                  <a:gd name="connsiteX113" fmla="*/ 89210 w 930032"/>
                  <a:gd name="connsiteY113" fmla="*/ 1130729 h 1167396"/>
                  <a:gd name="connsiteX114" fmla="*/ 89210 w 930032"/>
                  <a:gd name="connsiteY114" fmla="*/ 722169 h 1167396"/>
                  <a:gd name="connsiteX115" fmla="*/ 47869 w 930032"/>
                  <a:gd name="connsiteY115" fmla="*/ 722169 h 1167396"/>
                  <a:gd name="connsiteX116" fmla="*/ 14001 w 930032"/>
                  <a:gd name="connsiteY116" fmla="*/ 708015 h 1167396"/>
                  <a:gd name="connsiteX117" fmla="*/ 12487 w 930032"/>
                  <a:gd name="connsiteY117" fmla="*/ 706306 h 1167396"/>
                  <a:gd name="connsiteX118" fmla="*/ 0 w 930032"/>
                  <a:gd name="connsiteY118" fmla="*/ 674198 h 1167396"/>
                  <a:gd name="connsiteX119" fmla="*/ 0 w 930032"/>
                  <a:gd name="connsiteY119" fmla="*/ 564388 h 1167396"/>
                  <a:gd name="connsiteX120" fmla="*/ 14096 w 930032"/>
                  <a:gd name="connsiteY120" fmla="*/ 530381 h 1167396"/>
                  <a:gd name="connsiteX121" fmla="*/ 15799 w 930032"/>
                  <a:gd name="connsiteY121" fmla="*/ 528766 h 1167396"/>
                  <a:gd name="connsiteX122" fmla="*/ 47869 w 930032"/>
                  <a:gd name="connsiteY122" fmla="*/ 516227 h 1167396"/>
                  <a:gd name="connsiteX123" fmla="*/ 77668 w 930032"/>
                  <a:gd name="connsiteY123" fmla="*/ 516227 h 1167396"/>
                  <a:gd name="connsiteX124" fmla="*/ 77668 w 930032"/>
                  <a:gd name="connsiteY124" fmla="*/ 516227 h 1167396"/>
                  <a:gd name="connsiteX125" fmla="*/ 77668 w 930032"/>
                  <a:gd name="connsiteY125" fmla="*/ 516227 h 1167396"/>
                  <a:gd name="connsiteX126" fmla="*/ 134146 w 930032"/>
                  <a:gd name="connsiteY126" fmla="*/ 722264 h 1167396"/>
                  <a:gd name="connsiteX127" fmla="*/ 134146 w 930032"/>
                  <a:gd name="connsiteY127" fmla="*/ 1122180 h 1167396"/>
                  <a:gd name="connsiteX128" fmla="*/ 806766 w 930032"/>
                  <a:gd name="connsiteY128" fmla="*/ 1122180 h 1167396"/>
                  <a:gd name="connsiteX129" fmla="*/ 806766 w 930032"/>
                  <a:gd name="connsiteY129" fmla="*/ 722264 h 1167396"/>
                  <a:gd name="connsiteX130" fmla="*/ 134146 w 930032"/>
                  <a:gd name="connsiteY130" fmla="*/ 722264 h 1167396"/>
                  <a:gd name="connsiteX131" fmla="*/ 134146 w 930032"/>
                  <a:gd name="connsiteY131" fmla="*/ 722264 h 1167396"/>
                  <a:gd name="connsiteX132" fmla="*/ 431858 w 930032"/>
                  <a:gd name="connsiteY132" fmla="*/ 390268 h 1167396"/>
                  <a:gd name="connsiteX133" fmla="*/ 431858 w 930032"/>
                  <a:gd name="connsiteY133" fmla="*/ 345431 h 1167396"/>
                  <a:gd name="connsiteX134" fmla="*/ 474902 w 930032"/>
                  <a:gd name="connsiteY134" fmla="*/ 365380 h 1167396"/>
                  <a:gd name="connsiteX135" fmla="*/ 484268 w 930032"/>
                  <a:gd name="connsiteY135" fmla="*/ 363860 h 1167396"/>
                  <a:gd name="connsiteX136" fmla="*/ 530717 w 930032"/>
                  <a:gd name="connsiteY136" fmla="*/ 342867 h 1167396"/>
                  <a:gd name="connsiteX137" fmla="*/ 529109 w 930032"/>
                  <a:gd name="connsiteY137" fmla="*/ 392357 h 1167396"/>
                  <a:gd name="connsiteX138" fmla="*/ 500445 w 930032"/>
                  <a:gd name="connsiteY138" fmla="*/ 381813 h 1167396"/>
                  <a:gd name="connsiteX139" fmla="*/ 498458 w 930032"/>
                  <a:gd name="connsiteY139" fmla="*/ 389508 h 1167396"/>
                  <a:gd name="connsiteX140" fmla="*/ 518325 w 930032"/>
                  <a:gd name="connsiteY140" fmla="*/ 484310 h 1167396"/>
                  <a:gd name="connsiteX141" fmla="*/ 553233 w 930032"/>
                  <a:gd name="connsiteY141" fmla="*/ 360250 h 1167396"/>
                  <a:gd name="connsiteX142" fmla="*/ 533461 w 930032"/>
                  <a:gd name="connsiteY142" fmla="*/ 333463 h 1167396"/>
                  <a:gd name="connsiteX143" fmla="*/ 529488 w 930032"/>
                  <a:gd name="connsiteY143" fmla="*/ 327668 h 1167396"/>
                  <a:gd name="connsiteX144" fmla="*/ 481997 w 930032"/>
                  <a:gd name="connsiteY144" fmla="*/ 341727 h 1167396"/>
                  <a:gd name="connsiteX145" fmla="*/ 429966 w 930032"/>
                  <a:gd name="connsiteY145" fmla="*/ 323013 h 1167396"/>
                  <a:gd name="connsiteX146" fmla="*/ 414830 w 930032"/>
                  <a:gd name="connsiteY146" fmla="*/ 358350 h 1167396"/>
                  <a:gd name="connsiteX147" fmla="*/ 413411 w 930032"/>
                  <a:gd name="connsiteY147" fmla="*/ 359870 h 1167396"/>
                  <a:gd name="connsiteX148" fmla="*/ 450495 w 930032"/>
                  <a:gd name="connsiteY148" fmla="*/ 484310 h 1167396"/>
                  <a:gd name="connsiteX149" fmla="*/ 470361 w 930032"/>
                  <a:gd name="connsiteY149" fmla="*/ 389508 h 1167396"/>
                  <a:gd name="connsiteX150" fmla="*/ 466483 w 930032"/>
                  <a:gd name="connsiteY150" fmla="*/ 376874 h 1167396"/>
                  <a:gd name="connsiteX151" fmla="*/ 431858 w 930032"/>
                  <a:gd name="connsiteY151" fmla="*/ 390268 h 1167396"/>
                  <a:gd name="connsiteX152" fmla="*/ 431858 w 930032"/>
                  <a:gd name="connsiteY152" fmla="*/ 390268 h 1167396"/>
                  <a:gd name="connsiteX153" fmla="*/ 431858 w 930032"/>
                  <a:gd name="connsiteY153" fmla="*/ 390268 h 1167396"/>
                  <a:gd name="connsiteX0" fmla="*/ 382192 w 930033"/>
                  <a:gd name="connsiteY0" fmla="*/ 166500 h 1151376"/>
                  <a:gd name="connsiteX1" fmla="*/ 369799 w 930033"/>
                  <a:gd name="connsiteY1" fmla="*/ 169730 h 1151376"/>
                  <a:gd name="connsiteX2" fmla="*/ 366205 w 930033"/>
                  <a:gd name="connsiteY2" fmla="*/ 173910 h 1151376"/>
                  <a:gd name="connsiteX3" fmla="*/ 365069 w 930033"/>
                  <a:gd name="connsiteY3" fmla="*/ 180559 h 1151376"/>
                  <a:gd name="connsiteX4" fmla="*/ 376800 w 930033"/>
                  <a:gd name="connsiteY4" fmla="*/ 209342 h 1151376"/>
                  <a:gd name="connsiteX5" fmla="*/ 376895 w 930033"/>
                  <a:gd name="connsiteY5" fmla="*/ 209532 h 1151376"/>
                  <a:gd name="connsiteX6" fmla="*/ 401586 w 930033"/>
                  <a:gd name="connsiteY6" fmla="*/ 248953 h 1151376"/>
                  <a:gd name="connsiteX7" fmla="*/ 434696 w 930033"/>
                  <a:gd name="connsiteY7" fmla="*/ 292650 h 1151376"/>
                  <a:gd name="connsiteX8" fmla="*/ 481997 w 930033"/>
                  <a:gd name="connsiteY8" fmla="*/ 311743 h 1151376"/>
                  <a:gd name="connsiteX9" fmla="*/ 532042 w 930033"/>
                  <a:gd name="connsiteY9" fmla="*/ 291795 h 1151376"/>
                  <a:gd name="connsiteX10" fmla="*/ 566193 w 930033"/>
                  <a:gd name="connsiteY10" fmla="*/ 245059 h 1151376"/>
                  <a:gd name="connsiteX11" fmla="*/ 594006 w 930033"/>
                  <a:gd name="connsiteY11" fmla="*/ 199083 h 1151376"/>
                  <a:gd name="connsiteX12" fmla="*/ 599872 w 930033"/>
                  <a:gd name="connsiteY12" fmla="*/ 174575 h 1151376"/>
                  <a:gd name="connsiteX13" fmla="*/ 590884 w 930033"/>
                  <a:gd name="connsiteY13" fmla="*/ 170205 h 1151376"/>
                  <a:gd name="connsiteX14" fmla="*/ 587479 w 930033"/>
                  <a:gd name="connsiteY14" fmla="*/ 170205 h 1151376"/>
                  <a:gd name="connsiteX15" fmla="*/ 583600 w 930033"/>
                  <a:gd name="connsiteY15" fmla="*/ 170490 h 1151376"/>
                  <a:gd name="connsiteX16" fmla="*/ 581424 w 930033"/>
                  <a:gd name="connsiteY16" fmla="*/ 170395 h 1151376"/>
                  <a:gd name="connsiteX17" fmla="*/ 573761 w 930033"/>
                  <a:gd name="connsiteY17" fmla="*/ 170015 h 1151376"/>
                  <a:gd name="connsiteX18" fmla="*/ 583316 w 930033"/>
                  <a:gd name="connsiteY18" fmla="*/ 127744 h 1151376"/>
                  <a:gd name="connsiteX19" fmla="*/ 385220 w 930033"/>
                  <a:gd name="connsiteY19" fmla="*/ 117200 h 1151376"/>
                  <a:gd name="connsiteX20" fmla="*/ 390612 w 930033"/>
                  <a:gd name="connsiteY20" fmla="*/ 167070 h 1151376"/>
                  <a:gd name="connsiteX21" fmla="*/ 382192 w 930033"/>
                  <a:gd name="connsiteY21" fmla="*/ 166500 h 1151376"/>
                  <a:gd name="connsiteX22" fmla="*/ 382192 w 930033"/>
                  <a:gd name="connsiteY22" fmla="*/ 166500 h 1151376"/>
                  <a:gd name="connsiteX23" fmla="*/ 382192 w 930033"/>
                  <a:gd name="connsiteY23" fmla="*/ 166500 h 1151376"/>
                  <a:gd name="connsiteX24" fmla="*/ 382192 w 930033"/>
                  <a:gd name="connsiteY24" fmla="*/ 166500 h 1151376"/>
                  <a:gd name="connsiteX25" fmla="*/ 469605 w 930033"/>
                  <a:gd name="connsiteY25" fmla="*/ 829639 h 1151376"/>
                  <a:gd name="connsiteX26" fmla="*/ 536488 w 930033"/>
                  <a:gd name="connsiteY26" fmla="*/ 896798 h 1151376"/>
                  <a:gd name="connsiteX27" fmla="*/ 469605 w 930033"/>
                  <a:gd name="connsiteY27" fmla="*/ 963957 h 1151376"/>
                  <a:gd name="connsiteX28" fmla="*/ 402721 w 930033"/>
                  <a:gd name="connsiteY28" fmla="*/ 896798 h 1151376"/>
                  <a:gd name="connsiteX29" fmla="*/ 469605 w 930033"/>
                  <a:gd name="connsiteY29" fmla="*/ 829639 h 1151376"/>
                  <a:gd name="connsiteX30" fmla="*/ 469605 w 930033"/>
                  <a:gd name="connsiteY30" fmla="*/ 829639 h 1151376"/>
                  <a:gd name="connsiteX31" fmla="*/ 103778 w 930033"/>
                  <a:gd name="connsiteY31" fmla="*/ 545518 h 1151376"/>
                  <a:gd name="connsiteX32" fmla="*/ 100184 w 930033"/>
                  <a:gd name="connsiteY32" fmla="*/ 545803 h 1151376"/>
                  <a:gd name="connsiteX33" fmla="*/ 96589 w 930033"/>
                  <a:gd name="connsiteY33" fmla="*/ 545518 h 1151376"/>
                  <a:gd name="connsiteX34" fmla="*/ 47869 w 930033"/>
                  <a:gd name="connsiteY34" fmla="*/ 545518 h 1151376"/>
                  <a:gd name="connsiteX35" fmla="*/ 46260 w 930033"/>
                  <a:gd name="connsiteY35" fmla="*/ 545993 h 1151376"/>
                  <a:gd name="connsiteX36" fmla="*/ 45882 w 930033"/>
                  <a:gd name="connsiteY36" fmla="*/ 546373 h 1151376"/>
                  <a:gd name="connsiteX37" fmla="*/ 45031 w 930033"/>
                  <a:gd name="connsiteY37" fmla="*/ 548368 h 1151376"/>
                  <a:gd name="connsiteX38" fmla="*/ 45031 w 930033"/>
                  <a:gd name="connsiteY38" fmla="*/ 658178 h 1151376"/>
                  <a:gd name="connsiteX39" fmla="*/ 45504 w 930033"/>
                  <a:gd name="connsiteY39" fmla="*/ 659793 h 1151376"/>
                  <a:gd name="connsiteX40" fmla="*/ 45882 w 930033"/>
                  <a:gd name="connsiteY40" fmla="*/ 660173 h 1151376"/>
                  <a:gd name="connsiteX41" fmla="*/ 47869 w 930033"/>
                  <a:gd name="connsiteY41" fmla="*/ 661028 h 1151376"/>
                  <a:gd name="connsiteX42" fmla="*/ 108509 w 930033"/>
                  <a:gd name="connsiteY42" fmla="*/ 661028 h 1151376"/>
                  <a:gd name="connsiteX43" fmla="*/ 111630 w 930033"/>
                  <a:gd name="connsiteY43" fmla="*/ 660838 h 1151376"/>
                  <a:gd name="connsiteX44" fmla="*/ 114752 w 930033"/>
                  <a:gd name="connsiteY44" fmla="*/ 661028 h 1151376"/>
                  <a:gd name="connsiteX45" fmla="*/ 826349 w 930033"/>
                  <a:gd name="connsiteY45" fmla="*/ 661028 h 1151376"/>
                  <a:gd name="connsiteX46" fmla="*/ 829471 w 930033"/>
                  <a:gd name="connsiteY46" fmla="*/ 660838 h 1151376"/>
                  <a:gd name="connsiteX47" fmla="*/ 832498 w 930033"/>
                  <a:gd name="connsiteY47" fmla="*/ 661028 h 1151376"/>
                  <a:gd name="connsiteX48" fmla="*/ 881975 w 930033"/>
                  <a:gd name="connsiteY48" fmla="*/ 661028 h 1151376"/>
                  <a:gd name="connsiteX49" fmla="*/ 883962 w 930033"/>
                  <a:gd name="connsiteY49" fmla="*/ 660268 h 1151376"/>
                  <a:gd name="connsiteX50" fmla="*/ 884718 w 930033"/>
                  <a:gd name="connsiteY50" fmla="*/ 658273 h 1151376"/>
                  <a:gd name="connsiteX51" fmla="*/ 884718 w 930033"/>
                  <a:gd name="connsiteY51" fmla="*/ 548368 h 1151376"/>
                  <a:gd name="connsiteX52" fmla="*/ 883867 w 930033"/>
                  <a:gd name="connsiteY52" fmla="*/ 546373 h 1151376"/>
                  <a:gd name="connsiteX53" fmla="*/ 881880 w 930033"/>
                  <a:gd name="connsiteY53" fmla="*/ 545518 h 1151376"/>
                  <a:gd name="connsiteX54" fmla="*/ 103778 w 930033"/>
                  <a:gd name="connsiteY54" fmla="*/ 545518 h 1151376"/>
                  <a:gd name="connsiteX55" fmla="*/ 103778 w 930033"/>
                  <a:gd name="connsiteY55" fmla="*/ 545518 h 1151376"/>
                  <a:gd name="connsiteX56" fmla="*/ 103778 w 930033"/>
                  <a:gd name="connsiteY56" fmla="*/ 545518 h 1151376"/>
                  <a:gd name="connsiteX57" fmla="*/ 77668 w 930033"/>
                  <a:gd name="connsiteY57" fmla="*/ 500207 h 1151376"/>
                  <a:gd name="connsiteX58" fmla="*/ 77668 w 930033"/>
                  <a:gd name="connsiteY58" fmla="*/ 324282 h 1151376"/>
                  <a:gd name="connsiteX59" fmla="*/ 83439 w 930033"/>
                  <a:gd name="connsiteY59" fmla="*/ 309083 h 1151376"/>
                  <a:gd name="connsiteX60" fmla="*/ 147768 w 930033"/>
                  <a:gd name="connsiteY60" fmla="*/ 227865 h 1151376"/>
                  <a:gd name="connsiteX61" fmla="*/ 136984 w 930033"/>
                  <a:gd name="connsiteY61" fmla="*/ 190628 h 1151376"/>
                  <a:gd name="connsiteX62" fmla="*/ 206043 w 930033"/>
                  <a:gd name="connsiteY62" fmla="*/ 121284 h 1151376"/>
                  <a:gd name="connsiteX63" fmla="*/ 275103 w 930033"/>
                  <a:gd name="connsiteY63" fmla="*/ 190628 h 1151376"/>
                  <a:gd name="connsiteX64" fmla="*/ 206043 w 930033"/>
                  <a:gd name="connsiteY64" fmla="*/ 259972 h 1151376"/>
                  <a:gd name="connsiteX65" fmla="*/ 183055 w 930033"/>
                  <a:gd name="connsiteY65" fmla="*/ 255983 h 1151376"/>
                  <a:gd name="connsiteX66" fmla="*/ 122793 w 930033"/>
                  <a:gd name="connsiteY66" fmla="*/ 332071 h 1151376"/>
                  <a:gd name="connsiteX67" fmla="*/ 122793 w 930033"/>
                  <a:gd name="connsiteY67" fmla="*/ 500207 h 1151376"/>
                  <a:gd name="connsiteX68" fmla="*/ 218625 w 930033"/>
                  <a:gd name="connsiteY68" fmla="*/ 500207 h 1151376"/>
                  <a:gd name="connsiteX69" fmla="*/ 217206 w 930033"/>
                  <a:gd name="connsiteY69" fmla="*/ 492798 h 1151376"/>
                  <a:gd name="connsiteX70" fmla="*/ 280211 w 930033"/>
                  <a:gd name="connsiteY70" fmla="*/ 369878 h 1151376"/>
                  <a:gd name="connsiteX71" fmla="*/ 405464 w 930033"/>
                  <a:gd name="connsiteY71" fmla="*/ 330171 h 1151376"/>
                  <a:gd name="connsiteX72" fmla="*/ 418141 w 930033"/>
                  <a:gd name="connsiteY72" fmla="*/ 296829 h 1151376"/>
                  <a:gd name="connsiteX73" fmla="*/ 418425 w 930033"/>
                  <a:gd name="connsiteY73" fmla="*/ 295879 h 1151376"/>
                  <a:gd name="connsiteX74" fmla="*/ 389760 w 930033"/>
                  <a:gd name="connsiteY74" fmla="*/ 256173 h 1151376"/>
                  <a:gd name="connsiteX75" fmla="*/ 365069 w 930033"/>
                  <a:gd name="connsiteY75" fmla="*/ 216751 h 1151376"/>
                  <a:gd name="connsiteX76" fmla="*/ 351068 w 930033"/>
                  <a:gd name="connsiteY76" fmla="*/ 180749 h 1151376"/>
                  <a:gd name="connsiteX77" fmla="*/ 353528 w 930033"/>
                  <a:gd name="connsiteY77" fmla="*/ 167830 h 1151376"/>
                  <a:gd name="connsiteX78" fmla="*/ 362042 w 930033"/>
                  <a:gd name="connsiteY78" fmla="*/ 157951 h 1151376"/>
                  <a:gd name="connsiteX79" fmla="*/ 368002 w 930033"/>
                  <a:gd name="connsiteY79" fmla="*/ 154911 h 1151376"/>
                  <a:gd name="connsiteX80" fmla="*/ 366867 w 930033"/>
                  <a:gd name="connsiteY80" fmla="*/ 84047 h 1151376"/>
                  <a:gd name="connsiteX81" fmla="*/ 369894 w 930033"/>
                  <a:gd name="connsiteY81" fmla="*/ 67994 h 1151376"/>
                  <a:gd name="connsiteX82" fmla="*/ 438386 w 930033"/>
                  <a:gd name="connsiteY82" fmla="*/ 1215 h 1151376"/>
                  <a:gd name="connsiteX83" fmla="*/ 578870 w 930033"/>
                  <a:gd name="connsiteY83" fmla="*/ 35127 h 1151376"/>
                  <a:gd name="connsiteX84" fmla="*/ 600534 w 930033"/>
                  <a:gd name="connsiteY84" fmla="*/ 157381 h 1151376"/>
                  <a:gd name="connsiteX85" fmla="*/ 600534 w 930033"/>
                  <a:gd name="connsiteY85" fmla="*/ 157381 h 1151376"/>
                  <a:gd name="connsiteX86" fmla="*/ 613589 w 930033"/>
                  <a:gd name="connsiteY86" fmla="*/ 170870 h 1151376"/>
                  <a:gd name="connsiteX87" fmla="*/ 606872 w 930033"/>
                  <a:gd name="connsiteY87" fmla="*/ 204687 h 1151376"/>
                  <a:gd name="connsiteX88" fmla="*/ 606872 w 930033"/>
                  <a:gd name="connsiteY88" fmla="*/ 204687 h 1151376"/>
                  <a:gd name="connsiteX89" fmla="*/ 606494 w 930033"/>
                  <a:gd name="connsiteY89" fmla="*/ 205447 h 1151376"/>
                  <a:gd name="connsiteX90" fmla="*/ 578397 w 930033"/>
                  <a:gd name="connsiteY90" fmla="*/ 251993 h 1151376"/>
                  <a:gd name="connsiteX91" fmla="*/ 541881 w 930033"/>
                  <a:gd name="connsiteY91" fmla="*/ 301674 h 1151376"/>
                  <a:gd name="connsiteX92" fmla="*/ 541124 w 930033"/>
                  <a:gd name="connsiteY92" fmla="*/ 302339 h 1151376"/>
                  <a:gd name="connsiteX93" fmla="*/ 545665 w 930033"/>
                  <a:gd name="connsiteY93" fmla="*/ 308988 h 1151376"/>
                  <a:gd name="connsiteX94" fmla="*/ 561274 w 930033"/>
                  <a:gd name="connsiteY94" fmla="*/ 330741 h 1151376"/>
                  <a:gd name="connsiteX95" fmla="*/ 685297 w 930033"/>
                  <a:gd name="connsiteY95" fmla="*/ 369688 h 1151376"/>
                  <a:gd name="connsiteX96" fmla="*/ 740450 w 930033"/>
                  <a:gd name="connsiteY96" fmla="*/ 492608 h 1151376"/>
                  <a:gd name="connsiteX97" fmla="*/ 739031 w 930033"/>
                  <a:gd name="connsiteY97" fmla="*/ 500017 h 1151376"/>
                  <a:gd name="connsiteX98" fmla="*/ 882069 w 930033"/>
                  <a:gd name="connsiteY98" fmla="*/ 500017 h 1151376"/>
                  <a:gd name="connsiteX99" fmla="*/ 915937 w 930033"/>
                  <a:gd name="connsiteY99" fmla="*/ 514171 h 1151376"/>
                  <a:gd name="connsiteX100" fmla="*/ 930033 w 930033"/>
                  <a:gd name="connsiteY100" fmla="*/ 548178 h 1151376"/>
                  <a:gd name="connsiteX101" fmla="*/ 930033 w 930033"/>
                  <a:gd name="connsiteY101" fmla="*/ 657988 h 1151376"/>
                  <a:gd name="connsiteX102" fmla="*/ 915937 w 930033"/>
                  <a:gd name="connsiteY102" fmla="*/ 691900 h 1151376"/>
                  <a:gd name="connsiteX103" fmla="*/ 915842 w 930033"/>
                  <a:gd name="connsiteY103" fmla="*/ 691995 h 1151376"/>
                  <a:gd name="connsiteX104" fmla="*/ 882069 w 930033"/>
                  <a:gd name="connsiteY104" fmla="*/ 706149 h 1151376"/>
                  <a:gd name="connsiteX105" fmla="*/ 851986 w 930033"/>
                  <a:gd name="connsiteY105" fmla="*/ 706149 h 1151376"/>
                  <a:gd name="connsiteX106" fmla="*/ 851986 w 930033"/>
                  <a:gd name="connsiteY106" fmla="*/ 1114899 h 1151376"/>
                  <a:gd name="connsiteX107" fmla="*/ 841296 w 930033"/>
                  <a:gd name="connsiteY107" fmla="*/ 1140642 h 1151376"/>
                  <a:gd name="connsiteX108" fmla="*/ 815659 w 930033"/>
                  <a:gd name="connsiteY108" fmla="*/ 1151376 h 1151376"/>
                  <a:gd name="connsiteX109" fmla="*/ 125632 w 930033"/>
                  <a:gd name="connsiteY109" fmla="*/ 1151376 h 1151376"/>
                  <a:gd name="connsiteX110" fmla="*/ 99900 w 930033"/>
                  <a:gd name="connsiteY110" fmla="*/ 1140642 h 1151376"/>
                  <a:gd name="connsiteX111" fmla="*/ 98197 w 930033"/>
                  <a:gd name="connsiteY111" fmla="*/ 1138647 h 1151376"/>
                  <a:gd name="connsiteX112" fmla="*/ 89210 w 930033"/>
                  <a:gd name="connsiteY112" fmla="*/ 1114709 h 1151376"/>
                  <a:gd name="connsiteX113" fmla="*/ 89210 w 930033"/>
                  <a:gd name="connsiteY113" fmla="*/ 706149 h 1151376"/>
                  <a:gd name="connsiteX114" fmla="*/ 47869 w 930033"/>
                  <a:gd name="connsiteY114" fmla="*/ 706149 h 1151376"/>
                  <a:gd name="connsiteX115" fmla="*/ 14001 w 930033"/>
                  <a:gd name="connsiteY115" fmla="*/ 691995 h 1151376"/>
                  <a:gd name="connsiteX116" fmla="*/ 12487 w 930033"/>
                  <a:gd name="connsiteY116" fmla="*/ 690286 h 1151376"/>
                  <a:gd name="connsiteX117" fmla="*/ 0 w 930033"/>
                  <a:gd name="connsiteY117" fmla="*/ 658178 h 1151376"/>
                  <a:gd name="connsiteX118" fmla="*/ 0 w 930033"/>
                  <a:gd name="connsiteY118" fmla="*/ 548368 h 1151376"/>
                  <a:gd name="connsiteX119" fmla="*/ 14096 w 930033"/>
                  <a:gd name="connsiteY119" fmla="*/ 514361 h 1151376"/>
                  <a:gd name="connsiteX120" fmla="*/ 15799 w 930033"/>
                  <a:gd name="connsiteY120" fmla="*/ 512746 h 1151376"/>
                  <a:gd name="connsiteX121" fmla="*/ 47869 w 930033"/>
                  <a:gd name="connsiteY121" fmla="*/ 500207 h 1151376"/>
                  <a:gd name="connsiteX122" fmla="*/ 77668 w 930033"/>
                  <a:gd name="connsiteY122" fmla="*/ 500207 h 1151376"/>
                  <a:gd name="connsiteX123" fmla="*/ 77668 w 930033"/>
                  <a:gd name="connsiteY123" fmla="*/ 500207 h 1151376"/>
                  <a:gd name="connsiteX124" fmla="*/ 77668 w 930033"/>
                  <a:gd name="connsiteY124" fmla="*/ 500207 h 1151376"/>
                  <a:gd name="connsiteX125" fmla="*/ 134146 w 930033"/>
                  <a:gd name="connsiteY125" fmla="*/ 706244 h 1151376"/>
                  <a:gd name="connsiteX126" fmla="*/ 134146 w 930033"/>
                  <a:gd name="connsiteY126" fmla="*/ 1106160 h 1151376"/>
                  <a:gd name="connsiteX127" fmla="*/ 806766 w 930033"/>
                  <a:gd name="connsiteY127" fmla="*/ 1106160 h 1151376"/>
                  <a:gd name="connsiteX128" fmla="*/ 806766 w 930033"/>
                  <a:gd name="connsiteY128" fmla="*/ 706244 h 1151376"/>
                  <a:gd name="connsiteX129" fmla="*/ 134146 w 930033"/>
                  <a:gd name="connsiteY129" fmla="*/ 706244 h 1151376"/>
                  <a:gd name="connsiteX130" fmla="*/ 134146 w 930033"/>
                  <a:gd name="connsiteY130" fmla="*/ 706244 h 1151376"/>
                  <a:gd name="connsiteX131" fmla="*/ 431858 w 930033"/>
                  <a:gd name="connsiteY131" fmla="*/ 374248 h 1151376"/>
                  <a:gd name="connsiteX132" fmla="*/ 431858 w 930033"/>
                  <a:gd name="connsiteY132" fmla="*/ 329411 h 1151376"/>
                  <a:gd name="connsiteX133" fmla="*/ 474902 w 930033"/>
                  <a:gd name="connsiteY133" fmla="*/ 349360 h 1151376"/>
                  <a:gd name="connsiteX134" fmla="*/ 484268 w 930033"/>
                  <a:gd name="connsiteY134" fmla="*/ 347840 h 1151376"/>
                  <a:gd name="connsiteX135" fmla="*/ 530717 w 930033"/>
                  <a:gd name="connsiteY135" fmla="*/ 326847 h 1151376"/>
                  <a:gd name="connsiteX136" fmla="*/ 529109 w 930033"/>
                  <a:gd name="connsiteY136" fmla="*/ 376337 h 1151376"/>
                  <a:gd name="connsiteX137" fmla="*/ 500445 w 930033"/>
                  <a:gd name="connsiteY137" fmla="*/ 365793 h 1151376"/>
                  <a:gd name="connsiteX138" fmla="*/ 498458 w 930033"/>
                  <a:gd name="connsiteY138" fmla="*/ 373488 h 1151376"/>
                  <a:gd name="connsiteX139" fmla="*/ 518325 w 930033"/>
                  <a:gd name="connsiteY139" fmla="*/ 468290 h 1151376"/>
                  <a:gd name="connsiteX140" fmla="*/ 553233 w 930033"/>
                  <a:gd name="connsiteY140" fmla="*/ 344230 h 1151376"/>
                  <a:gd name="connsiteX141" fmla="*/ 533461 w 930033"/>
                  <a:gd name="connsiteY141" fmla="*/ 317443 h 1151376"/>
                  <a:gd name="connsiteX142" fmla="*/ 529488 w 930033"/>
                  <a:gd name="connsiteY142" fmla="*/ 311648 h 1151376"/>
                  <a:gd name="connsiteX143" fmla="*/ 481997 w 930033"/>
                  <a:gd name="connsiteY143" fmla="*/ 325707 h 1151376"/>
                  <a:gd name="connsiteX144" fmla="*/ 429966 w 930033"/>
                  <a:gd name="connsiteY144" fmla="*/ 306993 h 1151376"/>
                  <a:gd name="connsiteX145" fmla="*/ 414830 w 930033"/>
                  <a:gd name="connsiteY145" fmla="*/ 342330 h 1151376"/>
                  <a:gd name="connsiteX146" fmla="*/ 413411 w 930033"/>
                  <a:gd name="connsiteY146" fmla="*/ 343850 h 1151376"/>
                  <a:gd name="connsiteX147" fmla="*/ 450495 w 930033"/>
                  <a:gd name="connsiteY147" fmla="*/ 468290 h 1151376"/>
                  <a:gd name="connsiteX148" fmla="*/ 470361 w 930033"/>
                  <a:gd name="connsiteY148" fmla="*/ 373488 h 1151376"/>
                  <a:gd name="connsiteX149" fmla="*/ 466483 w 930033"/>
                  <a:gd name="connsiteY149" fmla="*/ 360854 h 1151376"/>
                  <a:gd name="connsiteX150" fmla="*/ 431858 w 930033"/>
                  <a:gd name="connsiteY150" fmla="*/ 374248 h 1151376"/>
                  <a:gd name="connsiteX151" fmla="*/ 431858 w 930033"/>
                  <a:gd name="connsiteY151" fmla="*/ 374248 h 1151376"/>
                  <a:gd name="connsiteX152" fmla="*/ 431858 w 930033"/>
                  <a:gd name="connsiteY152" fmla="*/ 374248 h 1151376"/>
                  <a:gd name="connsiteX0" fmla="*/ 382192 w 930033"/>
                  <a:gd name="connsiteY0" fmla="*/ 134692 h 1119568"/>
                  <a:gd name="connsiteX1" fmla="*/ 369799 w 930033"/>
                  <a:gd name="connsiteY1" fmla="*/ 137922 h 1119568"/>
                  <a:gd name="connsiteX2" fmla="*/ 366205 w 930033"/>
                  <a:gd name="connsiteY2" fmla="*/ 142102 h 1119568"/>
                  <a:gd name="connsiteX3" fmla="*/ 365069 w 930033"/>
                  <a:gd name="connsiteY3" fmla="*/ 148751 h 1119568"/>
                  <a:gd name="connsiteX4" fmla="*/ 376800 w 930033"/>
                  <a:gd name="connsiteY4" fmla="*/ 177534 h 1119568"/>
                  <a:gd name="connsiteX5" fmla="*/ 376895 w 930033"/>
                  <a:gd name="connsiteY5" fmla="*/ 177724 h 1119568"/>
                  <a:gd name="connsiteX6" fmla="*/ 401586 w 930033"/>
                  <a:gd name="connsiteY6" fmla="*/ 217145 h 1119568"/>
                  <a:gd name="connsiteX7" fmla="*/ 434696 w 930033"/>
                  <a:gd name="connsiteY7" fmla="*/ 260842 h 1119568"/>
                  <a:gd name="connsiteX8" fmla="*/ 481997 w 930033"/>
                  <a:gd name="connsiteY8" fmla="*/ 279935 h 1119568"/>
                  <a:gd name="connsiteX9" fmla="*/ 532042 w 930033"/>
                  <a:gd name="connsiteY9" fmla="*/ 259987 h 1119568"/>
                  <a:gd name="connsiteX10" fmla="*/ 566193 w 930033"/>
                  <a:gd name="connsiteY10" fmla="*/ 213251 h 1119568"/>
                  <a:gd name="connsiteX11" fmla="*/ 594006 w 930033"/>
                  <a:gd name="connsiteY11" fmla="*/ 167275 h 1119568"/>
                  <a:gd name="connsiteX12" fmla="*/ 599872 w 930033"/>
                  <a:gd name="connsiteY12" fmla="*/ 142767 h 1119568"/>
                  <a:gd name="connsiteX13" fmla="*/ 590884 w 930033"/>
                  <a:gd name="connsiteY13" fmla="*/ 138397 h 1119568"/>
                  <a:gd name="connsiteX14" fmla="*/ 587479 w 930033"/>
                  <a:gd name="connsiteY14" fmla="*/ 138397 h 1119568"/>
                  <a:gd name="connsiteX15" fmla="*/ 583600 w 930033"/>
                  <a:gd name="connsiteY15" fmla="*/ 138682 h 1119568"/>
                  <a:gd name="connsiteX16" fmla="*/ 581424 w 930033"/>
                  <a:gd name="connsiteY16" fmla="*/ 138587 h 1119568"/>
                  <a:gd name="connsiteX17" fmla="*/ 573761 w 930033"/>
                  <a:gd name="connsiteY17" fmla="*/ 138207 h 1119568"/>
                  <a:gd name="connsiteX18" fmla="*/ 583316 w 930033"/>
                  <a:gd name="connsiteY18" fmla="*/ 95936 h 1119568"/>
                  <a:gd name="connsiteX19" fmla="*/ 385220 w 930033"/>
                  <a:gd name="connsiteY19" fmla="*/ 85392 h 1119568"/>
                  <a:gd name="connsiteX20" fmla="*/ 390612 w 930033"/>
                  <a:gd name="connsiteY20" fmla="*/ 135262 h 1119568"/>
                  <a:gd name="connsiteX21" fmla="*/ 382192 w 930033"/>
                  <a:gd name="connsiteY21" fmla="*/ 134692 h 1119568"/>
                  <a:gd name="connsiteX22" fmla="*/ 382192 w 930033"/>
                  <a:gd name="connsiteY22" fmla="*/ 134692 h 1119568"/>
                  <a:gd name="connsiteX23" fmla="*/ 382192 w 930033"/>
                  <a:gd name="connsiteY23" fmla="*/ 134692 h 1119568"/>
                  <a:gd name="connsiteX24" fmla="*/ 382192 w 930033"/>
                  <a:gd name="connsiteY24" fmla="*/ 134692 h 1119568"/>
                  <a:gd name="connsiteX25" fmla="*/ 469605 w 930033"/>
                  <a:gd name="connsiteY25" fmla="*/ 797831 h 1119568"/>
                  <a:gd name="connsiteX26" fmla="*/ 536488 w 930033"/>
                  <a:gd name="connsiteY26" fmla="*/ 864990 h 1119568"/>
                  <a:gd name="connsiteX27" fmla="*/ 469605 w 930033"/>
                  <a:gd name="connsiteY27" fmla="*/ 932149 h 1119568"/>
                  <a:gd name="connsiteX28" fmla="*/ 402721 w 930033"/>
                  <a:gd name="connsiteY28" fmla="*/ 864990 h 1119568"/>
                  <a:gd name="connsiteX29" fmla="*/ 469605 w 930033"/>
                  <a:gd name="connsiteY29" fmla="*/ 797831 h 1119568"/>
                  <a:gd name="connsiteX30" fmla="*/ 469605 w 930033"/>
                  <a:gd name="connsiteY30" fmla="*/ 797831 h 1119568"/>
                  <a:gd name="connsiteX31" fmla="*/ 103778 w 930033"/>
                  <a:gd name="connsiteY31" fmla="*/ 513710 h 1119568"/>
                  <a:gd name="connsiteX32" fmla="*/ 100184 w 930033"/>
                  <a:gd name="connsiteY32" fmla="*/ 513995 h 1119568"/>
                  <a:gd name="connsiteX33" fmla="*/ 96589 w 930033"/>
                  <a:gd name="connsiteY33" fmla="*/ 513710 h 1119568"/>
                  <a:gd name="connsiteX34" fmla="*/ 47869 w 930033"/>
                  <a:gd name="connsiteY34" fmla="*/ 513710 h 1119568"/>
                  <a:gd name="connsiteX35" fmla="*/ 46260 w 930033"/>
                  <a:gd name="connsiteY35" fmla="*/ 514185 h 1119568"/>
                  <a:gd name="connsiteX36" fmla="*/ 45882 w 930033"/>
                  <a:gd name="connsiteY36" fmla="*/ 514565 h 1119568"/>
                  <a:gd name="connsiteX37" fmla="*/ 45031 w 930033"/>
                  <a:gd name="connsiteY37" fmla="*/ 516560 h 1119568"/>
                  <a:gd name="connsiteX38" fmla="*/ 45031 w 930033"/>
                  <a:gd name="connsiteY38" fmla="*/ 626370 h 1119568"/>
                  <a:gd name="connsiteX39" fmla="*/ 45504 w 930033"/>
                  <a:gd name="connsiteY39" fmla="*/ 627985 h 1119568"/>
                  <a:gd name="connsiteX40" fmla="*/ 45882 w 930033"/>
                  <a:gd name="connsiteY40" fmla="*/ 628365 h 1119568"/>
                  <a:gd name="connsiteX41" fmla="*/ 47869 w 930033"/>
                  <a:gd name="connsiteY41" fmla="*/ 629220 h 1119568"/>
                  <a:gd name="connsiteX42" fmla="*/ 108509 w 930033"/>
                  <a:gd name="connsiteY42" fmla="*/ 629220 h 1119568"/>
                  <a:gd name="connsiteX43" fmla="*/ 111630 w 930033"/>
                  <a:gd name="connsiteY43" fmla="*/ 629030 h 1119568"/>
                  <a:gd name="connsiteX44" fmla="*/ 114752 w 930033"/>
                  <a:gd name="connsiteY44" fmla="*/ 629220 h 1119568"/>
                  <a:gd name="connsiteX45" fmla="*/ 826349 w 930033"/>
                  <a:gd name="connsiteY45" fmla="*/ 629220 h 1119568"/>
                  <a:gd name="connsiteX46" fmla="*/ 829471 w 930033"/>
                  <a:gd name="connsiteY46" fmla="*/ 629030 h 1119568"/>
                  <a:gd name="connsiteX47" fmla="*/ 832498 w 930033"/>
                  <a:gd name="connsiteY47" fmla="*/ 629220 h 1119568"/>
                  <a:gd name="connsiteX48" fmla="*/ 881975 w 930033"/>
                  <a:gd name="connsiteY48" fmla="*/ 629220 h 1119568"/>
                  <a:gd name="connsiteX49" fmla="*/ 883962 w 930033"/>
                  <a:gd name="connsiteY49" fmla="*/ 628460 h 1119568"/>
                  <a:gd name="connsiteX50" fmla="*/ 884718 w 930033"/>
                  <a:gd name="connsiteY50" fmla="*/ 626465 h 1119568"/>
                  <a:gd name="connsiteX51" fmla="*/ 884718 w 930033"/>
                  <a:gd name="connsiteY51" fmla="*/ 516560 h 1119568"/>
                  <a:gd name="connsiteX52" fmla="*/ 883867 w 930033"/>
                  <a:gd name="connsiteY52" fmla="*/ 514565 h 1119568"/>
                  <a:gd name="connsiteX53" fmla="*/ 881880 w 930033"/>
                  <a:gd name="connsiteY53" fmla="*/ 513710 h 1119568"/>
                  <a:gd name="connsiteX54" fmla="*/ 103778 w 930033"/>
                  <a:gd name="connsiteY54" fmla="*/ 513710 h 1119568"/>
                  <a:gd name="connsiteX55" fmla="*/ 103778 w 930033"/>
                  <a:gd name="connsiteY55" fmla="*/ 513710 h 1119568"/>
                  <a:gd name="connsiteX56" fmla="*/ 103778 w 930033"/>
                  <a:gd name="connsiteY56" fmla="*/ 513710 h 1119568"/>
                  <a:gd name="connsiteX57" fmla="*/ 77668 w 930033"/>
                  <a:gd name="connsiteY57" fmla="*/ 468399 h 1119568"/>
                  <a:gd name="connsiteX58" fmla="*/ 77668 w 930033"/>
                  <a:gd name="connsiteY58" fmla="*/ 292474 h 1119568"/>
                  <a:gd name="connsiteX59" fmla="*/ 83439 w 930033"/>
                  <a:gd name="connsiteY59" fmla="*/ 277275 h 1119568"/>
                  <a:gd name="connsiteX60" fmla="*/ 147768 w 930033"/>
                  <a:gd name="connsiteY60" fmla="*/ 196057 h 1119568"/>
                  <a:gd name="connsiteX61" fmla="*/ 136984 w 930033"/>
                  <a:gd name="connsiteY61" fmla="*/ 158820 h 1119568"/>
                  <a:gd name="connsiteX62" fmla="*/ 206043 w 930033"/>
                  <a:gd name="connsiteY62" fmla="*/ 89476 h 1119568"/>
                  <a:gd name="connsiteX63" fmla="*/ 275103 w 930033"/>
                  <a:gd name="connsiteY63" fmla="*/ 158820 h 1119568"/>
                  <a:gd name="connsiteX64" fmla="*/ 206043 w 930033"/>
                  <a:gd name="connsiteY64" fmla="*/ 228164 h 1119568"/>
                  <a:gd name="connsiteX65" fmla="*/ 183055 w 930033"/>
                  <a:gd name="connsiteY65" fmla="*/ 224175 h 1119568"/>
                  <a:gd name="connsiteX66" fmla="*/ 122793 w 930033"/>
                  <a:gd name="connsiteY66" fmla="*/ 300263 h 1119568"/>
                  <a:gd name="connsiteX67" fmla="*/ 122793 w 930033"/>
                  <a:gd name="connsiteY67" fmla="*/ 468399 h 1119568"/>
                  <a:gd name="connsiteX68" fmla="*/ 218625 w 930033"/>
                  <a:gd name="connsiteY68" fmla="*/ 468399 h 1119568"/>
                  <a:gd name="connsiteX69" fmla="*/ 217206 w 930033"/>
                  <a:gd name="connsiteY69" fmla="*/ 460990 h 1119568"/>
                  <a:gd name="connsiteX70" fmla="*/ 280211 w 930033"/>
                  <a:gd name="connsiteY70" fmla="*/ 338070 h 1119568"/>
                  <a:gd name="connsiteX71" fmla="*/ 405464 w 930033"/>
                  <a:gd name="connsiteY71" fmla="*/ 298363 h 1119568"/>
                  <a:gd name="connsiteX72" fmla="*/ 418141 w 930033"/>
                  <a:gd name="connsiteY72" fmla="*/ 265021 h 1119568"/>
                  <a:gd name="connsiteX73" fmla="*/ 418425 w 930033"/>
                  <a:gd name="connsiteY73" fmla="*/ 264071 h 1119568"/>
                  <a:gd name="connsiteX74" fmla="*/ 389760 w 930033"/>
                  <a:gd name="connsiteY74" fmla="*/ 224365 h 1119568"/>
                  <a:gd name="connsiteX75" fmla="*/ 365069 w 930033"/>
                  <a:gd name="connsiteY75" fmla="*/ 184943 h 1119568"/>
                  <a:gd name="connsiteX76" fmla="*/ 351068 w 930033"/>
                  <a:gd name="connsiteY76" fmla="*/ 148941 h 1119568"/>
                  <a:gd name="connsiteX77" fmla="*/ 353528 w 930033"/>
                  <a:gd name="connsiteY77" fmla="*/ 136022 h 1119568"/>
                  <a:gd name="connsiteX78" fmla="*/ 362042 w 930033"/>
                  <a:gd name="connsiteY78" fmla="*/ 126143 h 1119568"/>
                  <a:gd name="connsiteX79" fmla="*/ 368002 w 930033"/>
                  <a:gd name="connsiteY79" fmla="*/ 123103 h 1119568"/>
                  <a:gd name="connsiteX80" fmla="*/ 366867 w 930033"/>
                  <a:gd name="connsiteY80" fmla="*/ 52239 h 1119568"/>
                  <a:gd name="connsiteX81" fmla="*/ 369894 w 930033"/>
                  <a:gd name="connsiteY81" fmla="*/ 36186 h 1119568"/>
                  <a:gd name="connsiteX82" fmla="*/ 578870 w 930033"/>
                  <a:gd name="connsiteY82" fmla="*/ 3319 h 1119568"/>
                  <a:gd name="connsiteX83" fmla="*/ 600534 w 930033"/>
                  <a:gd name="connsiteY83" fmla="*/ 125573 h 1119568"/>
                  <a:gd name="connsiteX84" fmla="*/ 600534 w 930033"/>
                  <a:gd name="connsiteY84" fmla="*/ 125573 h 1119568"/>
                  <a:gd name="connsiteX85" fmla="*/ 613589 w 930033"/>
                  <a:gd name="connsiteY85" fmla="*/ 139062 h 1119568"/>
                  <a:gd name="connsiteX86" fmla="*/ 606872 w 930033"/>
                  <a:gd name="connsiteY86" fmla="*/ 172879 h 1119568"/>
                  <a:gd name="connsiteX87" fmla="*/ 606872 w 930033"/>
                  <a:gd name="connsiteY87" fmla="*/ 172879 h 1119568"/>
                  <a:gd name="connsiteX88" fmla="*/ 606494 w 930033"/>
                  <a:gd name="connsiteY88" fmla="*/ 173639 h 1119568"/>
                  <a:gd name="connsiteX89" fmla="*/ 578397 w 930033"/>
                  <a:gd name="connsiteY89" fmla="*/ 220185 h 1119568"/>
                  <a:gd name="connsiteX90" fmla="*/ 541881 w 930033"/>
                  <a:gd name="connsiteY90" fmla="*/ 269866 h 1119568"/>
                  <a:gd name="connsiteX91" fmla="*/ 541124 w 930033"/>
                  <a:gd name="connsiteY91" fmla="*/ 270531 h 1119568"/>
                  <a:gd name="connsiteX92" fmla="*/ 545665 w 930033"/>
                  <a:gd name="connsiteY92" fmla="*/ 277180 h 1119568"/>
                  <a:gd name="connsiteX93" fmla="*/ 561274 w 930033"/>
                  <a:gd name="connsiteY93" fmla="*/ 298933 h 1119568"/>
                  <a:gd name="connsiteX94" fmla="*/ 685297 w 930033"/>
                  <a:gd name="connsiteY94" fmla="*/ 337880 h 1119568"/>
                  <a:gd name="connsiteX95" fmla="*/ 740450 w 930033"/>
                  <a:gd name="connsiteY95" fmla="*/ 460800 h 1119568"/>
                  <a:gd name="connsiteX96" fmla="*/ 739031 w 930033"/>
                  <a:gd name="connsiteY96" fmla="*/ 468209 h 1119568"/>
                  <a:gd name="connsiteX97" fmla="*/ 882069 w 930033"/>
                  <a:gd name="connsiteY97" fmla="*/ 468209 h 1119568"/>
                  <a:gd name="connsiteX98" fmla="*/ 915937 w 930033"/>
                  <a:gd name="connsiteY98" fmla="*/ 482363 h 1119568"/>
                  <a:gd name="connsiteX99" fmla="*/ 930033 w 930033"/>
                  <a:gd name="connsiteY99" fmla="*/ 516370 h 1119568"/>
                  <a:gd name="connsiteX100" fmla="*/ 930033 w 930033"/>
                  <a:gd name="connsiteY100" fmla="*/ 626180 h 1119568"/>
                  <a:gd name="connsiteX101" fmla="*/ 915937 w 930033"/>
                  <a:gd name="connsiteY101" fmla="*/ 660092 h 1119568"/>
                  <a:gd name="connsiteX102" fmla="*/ 915842 w 930033"/>
                  <a:gd name="connsiteY102" fmla="*/ 660187 h 1119568"/>
                  <a:gd name="connsiteX103" fmla="*/ 882069 w 930033"/>
                  <a:gd name="connsiteY103" fmla="*/ 674341 h 1119568"/>
                  <a:gd name="connsiteX104" fmla="*/ 851986 w 930033"/>
                  <a:gd name="connsiteY104" fmla="*/ 674341 h 1119568"/>
                  <a:gd name="connsiteX105" fmla="*/ 851986 w 930033"/>
                  <a:gd name="connsiteY105" fmla="*/ 1083091 h 1119568"/>
                  <a:gd name="connsiteX106" fmla="*/ 841296 w 930033"/>
                  <a:gd name="connsiteY106" fmla="*/ 1108834 h 1119568"/>
                  <a:gd name="connsiteX107" fmla="*/ 815659 w 930033"/>
                  <a:gd name="connsiteY107" fmla="*/ 1119568 h 1119568"/>
                  <a:gd name="connsiteX108" fmla="*/ 125632 w 930033"/>
                  <a:gd name="connsiteY108" fmla="*/ 1119568 h 1119568"/>
                  <a:gd name="connsiteX109" fmla="*/ 99900 w 930033"/>
                  <a:gd name="connsiteY109" fmla="*/ 1108834 h 1119568"/>
                  <a:gd name="connsiteX110" fmla="*/ 98197 w 930033"/>
                  <a:gd name="connsiteY110" fmla="*/ 1106839 h 1119568"/>
                  <a:gd name="connsiteX111" fmla="*/ 89210 w 930033"/>
                  <a:gd name="connsiteY111" fmla="*/ 1082901 h 1119568"/>
                  <a:gd name="connsiteX112" fmla="*/ 89210 w 930033"/>
                  <a:gd name="connsiteY112" fmla="*/ 674341 h 1119568"/>
                  <a:gd name="connsiteX113" fmla="*/ 47869 w 930033"/>
                  <a:gd name="connsiteY113" fmla="*/ 674341 h 1119568"/>
                  <a:gd name="connsiteX114" fmla="*/ 14001 w 930033"/>
                  <a:gd name="connsiteY114" fmla="*/ 660187 h 1119568"/>
                  <a:gd name="connsiteX115" fmla="*/ 12487 w 930033"/>
                  <a:gd name="connsiteY115" fmla="*/ 658478 h 1119568"/>
                  <a:gd name="connsiteX116" fmla="*/ 0 w 930033"/>
                  <a:gd name="connsiteY116" fmla="*/ 626370 h 1119568"/>
                  <a:gd name="connsiteX117" fmla="*/ 0 w 930033"/>
                  <a:gd name="connsiteY117" fmla="*/ 516560 h 1119568"/>
                  <a:gd name="connsiteX118" fmla="*/ 14096 w 930033"/>
                  <a:gd name="connsiteY118" fmla="*/ 482553 h 1119568"/>
                  <a:gd name="connsiteX119" fmla="*/ 15799 w 930033"/>
                  <a:gd name="connsiteY119" fmla="*/ 480938 h 1119568"/>
                  <a:gd name="connsiteX120" fmla="*/ 47869 w 930033"/>
                  <a:gd name="connsiteY120" fmla="*/ 468399 h 1119568"/>
                  <a:gd name="connsiteX121" fmla="*/ 77668 w 930033"/>
                  <a:gd name="connsiteY121" fmla="*/ 468399 h 1119568"/>
                  <a:gd name="connsiteX122" fmla="*/ 77668 w 930033"/>
                  <a:gd name="connsiteY122" fmla="*/ 468399 h 1119568"/>
                  <a:gd name="connsiteX123" fmla="*/ 77668 w 930033"/>
                  <a:gd name="connsiteY123" fmla="*/ 468399 h 1119568"/>
                  <a:gd name="connsiteX124" fmla="*/ 134146 w 930033"/>
                  <a:gd name="connsiteY124" fmla="*/ 674436 h 1119568"/>
                  <a:gd name="connsiteX125" fmla="*/ 134146 w 930033"/>
                  <a:gd name="connsiteY125" fmla="*/ 1074352 h 1119568"/>
                  <a:gd name="connsiteX126" fmla="*/ 806766 w 930033"/>
                  <a:gd name="connsiteY126" fmla="*/ 1074352 h 1119568"/>
                  <a:gd name="connsiteX127" fmla="*/ 806766 w 930033"/>
                  <a:gd name="connsiteY127" fmla="*/ 674436 h 1119568"/>
                  <a:gd name="connsiteX128" fmla="*/ 134146 w 930033"/>
                  <a:gd name="connsiteY128" fmla="*/ 674436 h 1119568"/>
                  <a:gd name="connsiteX129" fmla="*/ 134146 w 930033"/>
                  <a:gd name="connsiteY129" fmla="*/ 674436 h 1119568"/>
                  <a:gd name="connsiteX130" fmla="*/ 431858 w 930033"/>
                  <a:gd name="connsiteY130" fmla="*/ 342440 h 1119568"/>
                  <a:gd name="connsiteX131" fmla="*/ 431858 w 930033"/>
                  <a:gd name="connsiteY131" fmla="*/ 297603 h 1119568"/>
                  <a:gd name="connsiteX132" fmla="*/ 474902 w 930033"/>
                  <a:gd name="connsiteY132" fmla="*/ 317552 h 1119568"/>
                  <a:gd name="connsiteX133" fmla="*/ 484268 w 930033"/>
                  <a:gd name="connsiteY133" fmla="*/ 316032 h 1119568"/>
                  <a:gd name="connsiteX134" fmla="*/ 530717 w 930033"/>
                  <a:gd name="connsiteY134" fmla="*/ 295039 h 1119568"/>
                  <a:gd name="connsiteX135" fmla="*/ 529109 w 930033"/>
                  <a:gd name="connsiteY135" fmla="*/ 344529 h 1119568"/>
                  <a:gd name="connsiteX136" fmla="*/ 500445 w 930033"/>
                  <a:gd name="connsiteY136" fmla="*/ 333985 h 1119568"/>
                  <a:gd name="connsiteX137" fmla="*/ 498458 w 930033"/>
                  <a:gd name="connsiteY137" fmla="*/ 341680 h 1119568"/>
                  <a:gd name="connsiteX138" fmla="*/ 518325 w 930033"/>
                  <a:gd name="connsiteY138" fmla="*/ 436482 h 1119568"/>
                  <a:gd name="connsiteX139" fmla="*/ 553233 w 930033"/>
                  <a:gd name="connsiteY139" fmla="*/ 312422 h 1119568"/>
                  <a:gd name="connsiteX140" fmla="*/ 533461 w 930033"/>
                  <a:gd name="connsiteY140" fmla="*/ 285635 h 1119568"/>
                  <a:gd name="connsiteX141" fmla="*/ 529488 w 930033"/>
                  <a:gd name="connsiteY141" fmla="*/ 279840 h 1119568"/>
                  <a:gd name="connsiteX142" fmla="*/ 481997 w 930033"/>
                  <a:gd name="connsiteY142" fmla="*/ 293899 h 1119568"/>
                  <a:gd name="connsiteX143" fmla="*/ 429966 w 930033"/>
                  <a:gd name="connsiteY143" fmla="*/ 275185 h 1119568"/>
                  <a:gd name="connsiteX144" fmla="*/ 414830 w 930033"/>
                  <a:gd name="connsiteY144" fmla="*/ 310522 h 1119568"/>
                  <a:gd name="connsiteX145" fmla="*/ 413411 w 930033"/>
                  <a:gd name="connsiteY145" fmla="*/ 312042 h 1119568"/>
                  <a:gd name="connsiteX146" fmla="*/ 450495 w 930033"/>
                  <a:gd name="connsiteY146" fmla="*/ 436482 h 1119568"/>
                  <a:gd name="connsiteX147" fmla="*/ 470361 w 930033"/>
                  <a:gd name="connsiteY147" fmla="*/ 341680 h 1119568"/>
                  <a:gd name="connsiteX148" fmla="*/ 466483 w 930033"/>
                  <a:gd name="connsiteY148" fmla="*/ 329046 h 1119568"/>
                  <a:gd name="connsiteX149" fmla="*/ 431858 w 930033"/>
                  <a:gd name="connsiteY149" fmla="*/ 342440 h 1119568"/>
                  <a:gd name="connsiteX150" fmla="*/ 431858 w 930033"/>
                  <a:gd name="connsiteY150" fmla="*/ 342440 h 1119568"/>
                  <a:gd name="connsiteX151" fmla="*/ 431858 w 930033"/>
                  <a:gd name="connsiteY151" fmla="*/ 342440 h 1119568"/>
                  <a:gd name="connsiteX0" fmla="*/ 382192 w 930033"/>
                  <a:gd name="connsiteY0" fmla="*/ 133599 h 1118475"/>
                  <a:gd name="connsiteX1" fmla="*/ 369799 w 930033"/>
                  <a:gd name="connsiteY1" fmla="*/ 136829 h 1118475"/>
                  <a:gd name="connsiteX2" fmla="*/ 366205 w 930033"/>
                  <a:gd name="connsiteY2" fmla="*/ 141009 h 1118475"/>
                  <a:gd name="connsiteX3" fmla="*/ 365069 w 930033"/>
                  <a:gd name="connsiteY3" fmla="*/ 147658 h 1118475"/>
                  <a:gd name="connsiteX4" fmla="*/ 376800 w 930033"/>
                  <a:gd name="connsiteY4" fmla="*/ 176441 h 1118475"/>
                  <a:gd name="connsiteX5" fmla="*/ 376895 w 930033"/>
                  <a:gd name="connsiteY5" fmla="*/ 176631 h 1118475"/>
                  <a:gd name="connsiteX6" fmla="*/ 401586 w 930033"/>
                  <a:gd name="connsiteY6" fmla="*/ 216052 h 1118475"/>
                  <a:gd name="connsiteX7" fmla="*/ 434696 w 930033"/>
                  <a:gd name="connsiteY7" fmla="*/ 259749 h 1118475"/>
                  <a:gd name="connsiteX8" fmla="*/ 481997 w 930033"/>
                  <a:gd name="connsiteY8" fmla="*/ 278842 h 1118475"/>
                  <a:gd name="connsiteX9" fmla="*/ 532042 w 930033"/>
                  <a:gd name="connsiteY9" fmla="*/ 258894 h 1118475"/>
                  <a:gd name="connsiteX10" fmla="*/ 566193 w 930033"/>
                  <a:gd name="connsiteY10" fmla="*/ 212158 h 1118475"/>
                  <a:gd name="connsiteX11" fmla="*/ 594006 w 930033"/>
                  <a:gd name="connsiteY11" fmla="*/ 166182 h 1118475"/>
                  <a:gd name="connsiteX12" fmla="*/ 599872 w 930033"/>
                  <a:gd name="connsiteY12" fmla="*/ 141674 h 1118475"/>
                  <a:gd name="connsiteX13" fmla="*/ 590884 w 930033"/>
                  <a:gd name="connsiteY13" fmla="*/ 137304 h 1118475"/>
                  <a:gd name="connsiteX14" fmla="*/ 587479 w 930033"/>
                  <a:gd name="connsiteY14" fmla="*/ 137304 h 1118475"/>
                  <a:gd name="connsiteX15" fmla="*/ 583600 w 930033"/>
                  <a:gd name="connsiteY15" fmla="*/ 137589 h 1118475"/>
                  <a:gd name="connsiteX16" fmla="*/ 581424 w 930033"/>
                  <a:gd name="connsiteY16" fmla="*/ 137494 h 1118475"/>
                  <a:gd name="connsiteX17" fmla="*/ 573761 w 930033"/>
                  <a:gd name="connsiteY17" fmla="*/ 137114 h 1118475"/>
                  <a:gd name="connsiteX18" fmla="*/ 583316 w 930033"/>
                  <a:gd name="connsiteY18" fmla="*/ 94843 h 1118475"/>
                  <a:gd name="connsiteX19" fmla="*/ 385220 w 930033"/>
                  <a:gd name="connsiteY19" fmla="*/ 84299 h 1118475"/>
                  <a:gd name="connsiteX20" fmla="*/ 390612 w 930033"/>
                  <a:gd name="connsiteY20" fmla="*/ 134169 h 1118475"/>
                  <a:gd name="connsiteX21" fmla="*/ 382192 w 930033"/>
                  <a:gd name="connsiteY21" fmla="*/ 133599 h 1118475"/>
                  <a:gd name="connsiteX22" fmla="*/ 382192 w 930033"/>
                  <a:gd name="connsiteY22" fmla="*/ 133599 h 1118475"/>
                  <a:gd name="connsiteX23" fmla="*/ 382192 w 930033"/>
                  <a:gd name="connsiteY23" fmla="*/ 133599 h 1118475"/>
                  <a:gd name="connsiteX24" fmla="*/ 382192 w 930033"/>
                  <a:gd name="connsiteY24" fmla="*/ 133599 h 1118475"/>
                  <a:gd name="connsiteX25" fmla="*/ 469605 w 930033"/>
                  <a:gd name="connsiteY25" fmla="*/ 796738 h 1118475"/>
                  <a:gd name="connsiteX26" fmla="*/ 536488 w 930033"/>
                  <a:gd name="connsiteY26" fmla="*/ 863897 h 1118475"/>
                  <a:gd name="connsiteX27" fmla="*/ 469605 w 930033"/>
                  <a:gd name="connsiteY27" fmla="*/ 931056 h 1118475"/>
                  <a:gd name="connsiteX28" fmla="*/ 402721 w 930033"/>
                  <a:gd name="connsiteY28" fmla="*/ 863897 h 1118475"/>
                  <a:gd name="connsiteX29" fmla="*/ 469605 w 930033"/>
                  <a:gd name="connsiteY29" fmla="*/ 796738 h 1118475"/>
                  <a:gd name="connsiteX30" fmla="*/ 469605 w 930033"/>
                  <a:gd name="connsiteY30" fmla="*/ 796738 h 1118475"/>
                  <a:gd name="connsiteX31" fmla="*/ 103778 w 930033"/>
                  <a:gd name="connsiteY31" fmla="*/ 512617 h 1118475"/>
                  <a:gd name="connsiteX32" fmla="*/ 100184 w 930033"/>
                  <a:gd name="connsiteY32" fmla="*/ 512902 h 1118475"/>
                  <a:gd name="connsiteX33" fmla="*/ 96589 w 930033"/>
                  <a:gd name="connsiteY33" fmla="*/ 512617 h 1118475"/>
                  <a:gd name="connsiteX34" fmla="*/ 47869 w 930033"/>
                  <a:gd name="connsiteY34" fmla="*/ 512617 h 1118475"/>
                  <a:gd name="connsiteX35" fmla="*/ 46260 w 930033"/>
                  <a:gd name="connsiteY35" fmla="*/ 513092 h 1118475"/>
                  <a:gd name="connsiteX36" fmla="*/ 45882 w 930033"/>
                  <a:gd name="connsiteY36" fmla="*/ 513472 h 1118475"/>
                  <a:gd name="connsiteX37" fmla="*/ 45031 w 930033"/>
                  <a:gd name="connsiteY37" fmla="*/ 515467 h 1118475"/>
                  <a:gd name="connsiteX38" fmla="*/ 45031 w 930033"/>
                  <a:gd name="connsiteY38" fmla="*/ 625277 h 1118475"/>
                  <a:gd name="connsiteX39" fmla="*/ 45504 w 930033"/>
                  <a:gd name="connsiteY39" fmla="*/ 626892 h 1118475"/>
                  <a:gd name="connsiteX40" fmla="*/ 45882 w 930033"/>
                  <a:gd name="connsiteY40" fmla="*/ 627272 h 1118475"/>
                  <a:gd name="connsiteX41" fmla="*/ 47869 w 930033"/>
                  <a:gd name="connsiteY41" fmla="*/ 628127 h 1118475"/>
                  <a:gd name="connsiteX42" fmla="*/ 108509 w 930033"/>
                  <a:gd name="connsiteY42" fmla="*/ 628127 h 1118475"/>
                  <a:gd name="connsiteX43" fmla="*/ 111630 w 930033"/>
                  <a:gd name="connsiteY43" fmla="*/ 627937 h 1118475"/>
                  <a:gd name="connsiteX44" fmla="*/ 114752 w 930033"/>
                  <a:gd name="connsiteY44" fmla="*/ 628127 h 1118475"/>
                  <a:gd name="connsiteX45" fmla="*/ 826349 w 930033"/>
                  <a:gd name="connsiteY45" fmla="*/ 628127 h 1118475"/>
                  <a:gd name="connsiteX46" fmla="*/ 829471 w 930033"/>
                  <a:gd name="connsiteY46" fmla="*/ 627937 h 1118475"/>
                  <a:gd name="connsiteX47" fmla="*/ 832498 w 930033"/>
                  <a:gd name="connsiteY47" fmla="*/ 628127 h 1118475"/>
                  <a:gd name="connsiteX48" fmla="*/ 881975 w 930033"/>
                  <a:gd name="connsiteY48" fmla="*/ 628127 h 1118475"/>
                  <a:gd name="connsiteX49" fmla="*/ 883962 w 930033"/>
                  <a:gd name="connsiteY49" fmla="*/ 627367 h 1118475"/>
                  <a:gd name="connsiteX50" fmla="*/ 884718 w 930033"/>
                  <a:gd name="connsiteY50" fmla="*/ 625372 h 1118475"/>
                  <a:gd name="connsiteX51" fmla="*/ 884718 w 930033"/>
                  <a:gd name="connsiteY51" fmla="*/ 515467 h 1118475"/>
                  <a:gd name="connsiteX52" fmla="*/ 883867 w 930033"/>
                  <a:gd name="connsiteY52" fmla="*/ 513472 h 1118475"/>
                  <a:gd name="connsiteX53" fmla="*/ 881880 w 930033"/>
                  <a:gd name="connsiteY53" fmla="*/ 512617 h 1118475"/>
                  <a:gd name="connsiteX54" fmla="*/ 103778 w 930033"/>
                  <a:gd name="connsiteY54" fmla="*/ 512617 h 1118475"/>
                  <a:gd name="connsiteX55" fmla="*/ 103778 w 930033"/>
                  <a:gd name="connsiteY55" fmla="*/ 512617 h 1118475"/>
                  <a:gd name="connsiteX56" fmla="*/ 103778 w 930033"/>
                  <a:gd name="connsiteY56" fmla="*/ 512617 h 1118475"/>
                  <a:gd name="connsiteX57" fmla="*/ 77668 w 930033"/>
                  <a:gd name="connsiteY57" fmla="*/ 467306 h 1118475"/>
                  <a:gd name="connsiteX58" fmla="*/ 77668 w 930033"/>
                  <a:gd name="connsiteY58" fmla="*/ 291381 h 1118475"/>
                  <a:gd name="connsiteX59" fmla="*/ 83439 w 930033"/>
                  <a:gd name="connsiteY59" fmla="*/ 276182 h 1118475"/>
                  <a:gd name="connsiteX60" fmla="*/ 147768 w 930033"/>
                  <a:gd name="connsiteY60" fmla="*/ 194964 h 1118475"/>
                  <a:gd name="connsiteX61" fmla="*/ 136984 w 930033"/>
                  <a:gd name="connsiteY61" fmla="*/ 157727 h 1118475"/>
                  <a:gd name="connsiteX62" fmla="*/ 206043 w 930033"/>
                  <a:gd name="connsiteY62" fmla="*/ 88383 h 1118475"/>
                  <a:gd name="connsiteX63" fmla="*/ 275103 w 930033"/>
                  <a:gd name="connsiteY63" fmla="*/ 157727 h 1118475"/>
                  <a:gd name="connsiteX64" fmla="*/ 206043 w 930033"/>
                  <a:gd name="connsiteY64" fmla="*/ 227071 h 1118475"/>
                  <a:gd name="connsiteX65" fmla="*/ 183055 w 930033"/>
                  <a:gd name="connsiteY65" fmla="*/ 223082 h 1118475"/>
                  <a:gd name="connsiteX66" fmla="*/ 122793 w 930033"/>
                  <a:gd name="connsiteY66" fmla="*/ 299170 h 1118475"/>
                  <a:gd name="connsiteX67" fmla="*/ 122793 w 930033"/>
                  <a:gd name="connsiteY67" fmla="*/ 467306 h 1118475"/>
                  <a:gd name="connsiteX68" fmla="*/ 218625 w 930033"/>
                  <a:gd name="connsiteY68" fmla="*/ 467306 h 1118475"/>
                  <a:gd name="connsiteX69" fmla="*/ 217206 w 930033"/>
                  <a:gd name="connsiteY69" fmla="*/ 459897 h 1118475"/>
                  <a:gd name="connsiteX70" fmla="*/ 280211 w 930033"/>
                  <a:gd name="connsiteY70" fmla="*/ 336977 h 1118475"/>
                  <a:gd name="connsiteX71" fmla="*/ 405464 w 930033"/>
                  <a:gd name="connsiteY71" fmla="*/ 297270 h 1118475"/>
                  <a:gd name="connsiteX72" fmla="*/ 418141 w 930033"/>
                  <a:gd name="connsiteY72" fmla="*/ 263928 h 1118475"/>
                  <a:gd name="connsiteX73" fmla="*/ 418425 w 930033"/>
                  <a:gd name="connsiteY73" fmla="*/ 262978 h 1118475"/>
                  <a:gd name="connsiteX74" fmla="*/ 389760 w 930033"/>
                  <a:gd name="connsiteY74" fmla="*/ 223272 h 1118475"/>
                  <a:gd name="connsiteX75" fmla="*/ 365069 w 930033"/>
                  <a:gd name="connsiteY75" fmla="*/ 183850 h 1118475"/>
                  <a:gd name="connsiteX76" fmla="*/ 351068 w 930033"/>
                  <a:gd name="connsiteY76" fmla="*/ 147848 h 1118475"/>
                  <a:gd name="connsiteX77" fmla="*/ 353528 w 930033"/>
                  <a:gd name="connsiteY77" fmla="*/ 134929 h 1118475"/>
                  <a:gd name="connsiteX78" fmla="*/ 362042 w 930033"/>
                  <a:gd name="connsiteY78" fmla="*/ 125050 h 1118475"/>
                  <a:gd name="connsiteX79" fmla="*/ 368002 w 930033"/>
                  <a:gd name="connsiteY79" fmla="*/ 122010 h 1118475"/>
                  <a:gd name="connsiteX80" fmla="*/ 366867 w 930033"/>
                  <a:gd name="connsiteY80" fmla="*/ 51146 h 1118475"/>
                  <a:gd name="connsiteX81" fmla="*/ 578870 w 930033"/>
                  <a:gd name="connsiteY81" fmla="*/ 2226 h 1118475"/>
                  <a:gd name="connsiteX82" fmla="*/ 600534 w 930033"/>
                  <a:gd name="connsiteY82" fmla="*/ 124480 h 1118475"/>
                  <a:gd name="connsiteX83" fmla="*/ 600534 w 930033"/>
                  <a:gd name="connsiteY83" fmla="*/ 124480 h 1118475"/>
                  <a:gd name="connsiteX84" fmla="*/ 613589 w 930033"/>
                  <a:gd name="connsiteY84" fmla="*/ 137969 h 1118475"/>
                  <a:gd name="connsiteX85" fmla="*/ 606872 w 930033"/>
                  <a:gd name="connsiteY85" fmla="*/ 171786 h 1118475"/>
                  <a:gd name="connsiteX86" fmla="*/ 606872 w 930033"/>
                  <a:gd name="connsiteY86" fmla="*/ 171786 h 1118475"/>
                  <a:gd name="connsiteX87" fmla="*/ 606494 w 930033"/>
                  <a:gd name="connsiteY87" fmla="*/ 172546 h 1118475"/>
                  <a:gd name="connsiteX88" fmla="*/ 578397 w 930033"/>
                  <a:gd name="connsiteY88" fmla="*/ 219092 h 1118475"/>
                  <a:gd name="connsiteX89" fmla="*/ 541881 w 930033"/>
                  <a:gd name="connsiteY89" fmla="*/ 268773 h 1118475"/>
                  <a:gd name="connsiteX90" fmla="*/ 541124 w 930033"/>
                  <a:gd name="connsiteY90" fmla="*/ 269438 h 1118475"/>
                  <a:gd name="connsiteX91" fmla="*/ 545665 w 930033"/>
                  <a:gd name="connsiteY91" fmla="*/ 276087 h 1118475"/>
                  <a:gd name="connsiteX92" fmla="*/ 561274 w 930033"/>
                  <a:gd name="connsiteY92" fmla="*/ 297840 h 1118475"/>
                  <a:gd name="connsiteX93" fmla="*/ 685297 w 930033"/>
                  <a:gd name="connsiteY93" fmla="*/ 336787 h 1118475"/>
                  <a:gd name="connsiteX94" fmla="*/ 740450 w 930033"/>
                  <a:gd name="connsiteY94" fmla="*/ 459707 h 1118475"/>
                  <a:gd name="connsiteX95" fmla="*/ 739031 w 930033"/>
                  <a:gd name="connsiteY95" fmla="*/ 467116 h 1118475"/>
                  <a:gd name="connsiteX96" fmla="*/ 882069 w 930033"/>
                  <a:gd name="connsiteY96" fmla="*/ 467116 h 1118475"/>
                  <a:gd name="connsiteX97" fmla="*/ 915937 w 930033"/>
                  <a:gd name="connsiteY97" fmla="*/ 481270 h 1118475"/>
                  <a:gd name="connsiteX98" fmla="*/ 930033 w 930033"/>
                  <a:gd name="connsiteY98" fmla="*/ 515277 h 1118475"/>
                  <a:gd name="connsiteX99" fmla="*/ 930033 w 930033"/>
                  <a:gd name="connsiteY99" fmla="*/ 625087 h 1118475"/>
                  <a:gd name="connsiteX100" fmla="*/ 915937 w 930033"/>
                  <a:gd name="connsiteY100" fmla="*/ 658999 h 1118475"/>
                  <a:gd name="connsiteX101" fmla="*/ 915842 w 930033"/>
                  <a:gd name="connsiteY101" fmla="*/ 659094 h 1118475"/>
                  <a:gd name="connsiteX102" fmla="*/ 882069 w 930033"/>
                  <a:gd name="connsiteY102" fmla="*/ 673248 h 1118475"/>
                  <a:gd name="connsiteX103" fmla="*/ 851986 w 930033"/>
                  <a:gd name="connsiteY103" fmla="*/ 673248 h 1118475"/>
                  <a:gd name="connsiteX104" fmla="*/ 851986 w 930033"/>
                  <a:gd name="connsiteY104" fmla="*/ 1081998 h 1118475"/>
                  <a:gd name="connsiteX105" fmla="*/ 841296 w 930033"/>
                  <a:gd name="connsiteY105" fmla="*/ 1107741 h 1118475"/>
                  <a:gd name="connsiteX106" fmla="*/ 815659 w 930033"/>
                  <a:gd name="connsiteY106" fmla="*/ 1118475 h 1118475"/>
                  <a:gd name="connsiteX107" fmla="*/ 125632 w 930033"/>
                  <a:gd name="connsiteY107" fmla="*/ 1118475 h 1118475"/>
                  <a:gd name="connsiteX108" fmla="*/ 99900 w 930033"/>
                  <a:gd name="connsiteY108" fmla="*/ 1107741 h 1118475"/>
                  <a:gd name="connsiteX109" fmla="*/ 98197 w 930033"/>
                  <a:gd name="connsiteY109" fmla="*/ 1105746 h 1118475"/>
                  <a:gd name="connsiteX110" fmla="*/ 89210 w 930033"/>
                  <a:gd name="connsiteY110" fmla="*/ 1081808 h 1118475"/>
                  <a:gd name="connsiteX111" fmla="*/ 89210 w 930033"/>
                  <a:gd name="connsiteY111" fmla="*/ 673248 h 1118475"/>
                  <a:gd name="connsiteX112" fmla="*/ 47869 w 930033"/>
                  <a:gd name="connsiteY112" fmla="*/ 673248 h 1118475"/>
                  <a:gd name="connsiteX113" fmla="*/ 14001 w 930033"/>
                  <a:gd name="connsiteY113" fmla="*/ 659094 h 1118475"/>
                  <a:gd name="connsiteX114" fmla="*/ 12487 w 930033"/>
                  <a:gd name="connsiteY114" fmla="*/ 657385 h 1118475"/>
                  <a:gd name="connsiteX115" fmla="*/ 0 w 930033"/>
                  <a:gd name="connsiteY115" fmla="*/ 625277 h 1118475"/>
                  <a:gd name="connsiteX116" fmla="*/ 0 w 930033"/>
                  <a:gd name="connsiteY116" fmla="*/ 515467 h 1118475"/>
                  <a:gd name="connsiteX117" fmla="*/ 14096 w 930033"/>
                  <a:gd name="connsiteY117" fmla="*/ 481460 h 1118475"/>
                  <a:gd name="connsiteX118" fmla="*/ 15799 w 930033"/>
                  <a:gd name="connsiteY118" fmla="*/ 479845 h 1118475"/>
                  <a:gd name="connsiteX119" fmla="*/ 47869 w 930033"/>
                  <a:gd name="connsiteY119" fmla="*/ 467306 h 1118475"/>
                  <a:gd name="connsiteX120" fmla="*/ 77668 w 930033"/>
                  <a:gd name="connsiteY120" fmla="*/ 467306 h 1118475"/>
                  <a:gd name="connsiteX121" fmla="*/ 77668 w 930033"/>
                  <a:gd name="connsiteY121" fmla="*/ 467306 h 1118475"/>
                  <a:gd name="connsiteX122" fmla="*/ 77668 w 930033"/>
                  <a:gd name="connsiteY122" fmla="*/ 467306 h 1118475"/>
                  <a:gd name="connsiteX123" fmla="*/ 134146 w 930033"/>
                  <a:gd name="connsiteY123" fmla="*/ 673343 h 1118475"/>
                  <a:gd name="connsiteX124" fmla="*/ 134146 w 930033"/>
                  <a:gd name="connsiteY124" fmla="*/ 1073259 h 1118475"/>
                  <a:gd name="connsiteX125" fmla="*/ 806766 w 930033"/>
                  <a:gd name="connsiteY125" fmla="*/ 1073259 h 1118475"/>
                  <a:gd name="connsiteX126" fmla="*/ 806766 w 930033"/>
                  <a:gd name="connsiteY126" fmla="*/ 673343 h 1118475"/>
                  <a:gd name="connsiteX127" fmla="*/ 134146 w 930033"/>
                  <a:gd name="connsiteY127" fmla="*/ 673343 h 1118475"/>
                  <a:gd name="connsiteX128" fmla="*/ 134146 w 930033"/>
                  <a:gd name="connsiteY128" fmla="*/ 673343 h 1118475"/>
                  <a:gd name="connsiteX129" fmla="*/ 431858 w 930033"/>
                  <a:gd name="connsiteY129" fmla="*/ 341347 h 1118475"/>
                  <a:gd name="connsiteX130" fmla="*/ 431858 w 930033"/>
                  <a:gd name="connsiteY130" fmla="*/ 296510 h 1118475"/>
                  <a:gd name="connsiteX131" fmla="*/ 474902 w 930033"/>
                  <a:gd name="connsiteY131" fmla="*/ 316459 h 1118475"/>
                  <a:gd name="connsiteX132" fmla="*/ 484268 w 930033"/>
                  <a:gd name="connsiteY132" fmla="*/ 314939 h 1118475"/>
                  <a:gd name="connsiteX133" fmla="*/ 530717 w 930033"/>
                  <a:gd name="connsiteY133" fmla="*/ 293946 h 1118475"/>
                  <a:gd name="connsiteX134" fmla="*/ 529109 w 930033"/>
                  <a:gd name="connsiteY134" fmla="*/ 343436 h 1118475"/>
                  <a:gd name="connsiteX135" fmla="*/ 500445 w 930033"/>
                  <a:gd name="connsiteY135" fmla="*/ 332892 h 1118475"/>
                  <a:gd name="connsiteX136" fmla="*/ 498458 w 930033"/>
                  <a:gd name="connsiteY136" fmla="*/ 340587 h 1118475"/>
                  <a:gd name="connsiteX137" fmla="*/ 518325 w 930033"/>
                  <a:gd name="connsiteY137" fmla="*/ 435389 h 1118475"/>
                  <a:gd name="connsiteX138" fmla="*/ 553233 w 930033"/>
                  <a:gd name="connsiteY138" fmla="*/ 311329 h 1118475"/>
                  <a:gd name="connsiteX139" fmla="*/ 533461 w 930033"/>
                  <a:gd name="connsiteY139" fmla="*/ 284542 h 1118475"/>
                  <a:gd name="connsiteX140" fmla="*/ 529488 w 930033"/>
                  <a:gd name="connsiteY140" fmla="*/ 278747 h 1118475"/>
                  <a:gd name="connsiteX141" fmla="*/ 481997 w 930033"/>
                  <a:gd name="connsiteY141" fmla="*/ 292806 h 1118475"/>
                  <a:gd name="connsiteX142" fmla="*/ 429966 w 930033"/>
                  <a:gd name="connsiteY142" fmla="*/ 274092 h 1118475"/>
                  <a:gd name="connsiteX143" fmla="*/ 414830 w 930033"/>
                  <a:gd name="connsiteY143" fmla="*/ 309429 h 1118475"/>
                  <a:gd name="connsiteX144" fmla="*/ 413411 w 930033"/>
                  <a:gd name="connsiteY144" fmla="*/ 310949 h 1118475"/>
                  <a:gd name="connsiteX145" fmla="*/ 450495 w 930033"/>
                  <a:gd name="connsiteY145" fmla="*/ 435389 h 1118475"/>
                  <a:gd name="connsiteX146" fmla="*/ 470361 w 930033"/>
                  <a:gd name="connsiteY146" fmla="*/ 340587 h 1118475"/>
                  <a:gd name="connsiteX147" fmla="*/ 466483 w 930033"/>
                  <a:gd name="connsiteY147" fmla="*/ 327953 h 1118475"/>
                  <a:gd name="connsiteX148" fmla="*/ 431858 w 930033"/>
                  <a:gd name="connsiteY148" fmla="*/ 341347 h 1118475"/>
                  <a:gd name="connsiteX149" fmla="*/ 431858 w 930033"/>
                  <a:gd name="connsiteY149" fmla="*/ 341347 h 1118475"/>
                  <a:gd name="connsiteX150" fmla="*/ 431858 w 930033"/>
                  <a:gd name="connsiteY150" fmla="*/ 341347 h 1118475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85220 w 930033"/>
                  <a:gd name="connsiteY19" fmla="*/ 82075 h 1116251"/>
                  <a:gd name="connsiteX20" fmla="*/ 390612 w 930033"/>
                  <a:gd name="connsiteY20" fmla="*/ 13194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382192 w 930033"/>
                  <a:gd name="connsiteY24" fmla="*/ 131375 h 1116251"/>
                  <a:gd name="connsiteX25" fmla="*/ 469605 w 930033"/>
                  <a:gd name="connsiteY25" fmla="*/ 794514 h 1116251"/>
                  <a:gd name="connsiteX26" fmla="*/ 536488 w 930033"/>
                  <a:gd name="connsiteY26" fmla="*/ 861673 h 1116251"/>
                  <a:gd name="connsiteX27" fmla="*/ 469605 w 930033"/>
                  <a:gd name="connsiteY27" fmla="*/ 928832 h 1116251"/>
                  <a:gd name="connsiteX28" fmla="*/ 402721 w 930033"/>
                  <a:gd name="connsiteY28" fmla="*/ 861673 h 1116251"/>
                  <a:gd name="connsiteX29" fmla="*/ 469605 w 930033"/>
                  <a:gd name="connsiteY29" fmla="*/ 794514 h 1116251"/>
                  <a:gd name="connsiteX30" fmla="*/ 469605 w 930033"/>
                  <a:gd name="connsiteY30" fmla="*/ 794514 h 1116251"/>
                  <a:gd name="connsiteX31" fmla="*/ 103778 w 930033"/>
                  <a:gd name="connsiteY31" fmla="*/ 510393 h 1116251"/>
                  <a:gd name="connsiteX32" fmla="*/ 100184 w 930033"/>
                  <a:gd name="connsiteY32" fmla="*/ 510678 h 1116251"/>
                  <a:gd name="connsiteX33" fmla="*/ 96589 w 930033"/>
                  <a:gd name="connsiteY33" fmla="*/ 510393 h 1116251"/>
                  <a:gd name="connsiteX34" fmla="*/ 47869 w 930033"/>
                  <a:gd name="connsiteY34" fmla="*/ 510393 h 1116251"/>
                  <a:gd name="connsiteX35" fmla="*/ 46260 w 930033"/>
                  <a:gd name="connsiteY35" fmla="*/ 510868 h 1116251"/>
                  <a:gd name="connsiteX36" fmla="*/ 45882 w 930033"/>
                  <a:gd name="connsiteY36" fmla="*/ 511248 h 1116251"/>
                  <a:gd name="connsiteX37" fmla="*/ 45031 w 930033"/>
                  <a:gd name="connsiteY37" fmla="*/ 513243 h 1116251"/>
                  <a:gd name="connsiteX38" fmla="*/ 45031 w 930033"/>
                  <a:gd name="connsiteY38" fmla="*/ 623053 h 1116251"/>
                  <a:gd name="connsiteX39" fmla="*/ 45504 w 930033"/>
                  <a:gd name="connsiteY39" fmla="*/ 624668 h 1116251"/>
                  <a:gd name="connsiteX40" fmla="*/ 45882 w 930033"/>
                  <a:gd name="connsiteY40" fmla="*/ 625048 h 1116251"/>
                  <a:gd name="connsiteX41" fmla="*/ 47869 w 930033"/>
                  <a:gd name="connsiteY41" fmla="*/ 625903 h 1116251"/>
                  <a:gd name="connsiteX42" fmla="*/ 108509 w 930033"/>
                  <a:gd name="connsiteY42" fmla="*/ 625903 h 1116251"/>
                  <a:gd name="connsiteX43" fmla="*/ 111630 w 930033"/>
                  <a:gd name="connsiteY43" fmla="*/ 625713 h 1116251"/>
                  <a:gd name="connsiteX44" fmla="*/ 114752 w 930033"/>
                  <a:gd name="connsiteY44" fmla="*/ 625903 h 1116251"/>
                  <a:gd name="connsiteX45" fmla="*/ 826349 w 930033"/>
                  <a:gd name="connsiteY45" fmla="*/ 625903 h 1116251"/>
                  <a:gd name="connsiteX46" fmla="*/ 829471 w 930033"/>
                  <a:gd name="connsiteY46" fmla="*/ 625713 h 1116251"/>
                  <a:gd name="connsiteX47" fmla="*/ 832498 w 930033"/>
                  <a:gd name="connsiteY47" fmla="*/ 625903 h 1116251"/>
                  <a:gd name="connsiteX48" fmla="*/ 881975 w 930033"/>
                  <a:gd name="connsiteY48" fmla="*/ 625903 h 1116251"/>
                  <a:gd name="connsiteX49" fmla="*/ 883962 w 930033"/>
                  <a:gd name="connsiteY49" fmla="*/ 625143 h 1116251"/>
                  <a:gd name="connsiteX50" fmla="*/ 884718 w 930033"/>
                  <a:gd name="connsiteY50" fmla="*/ 623148 h 1116251"/>
                  <a:gd name="connsiteX51" fmla="*/ 884718 w 930033"/>
                  <a:gd name="connsiteY51" fmla="*/ 513243 h 1116251"/>
                  <a:gd name="connsiteX52" fmla="*/ 883867 w 930033"/>
                  <a:gd name="connsiteY52" fmla="*/ 511248 h 1116251"/>
                  <a:gd name="connsiteX53" fmla="*/ 881880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103778 w 930033"/>
                  <a:gd name="connsiteY56" fmla="*/ 510393 h 1116251"/>
                  <a:gd name="connsiteX57" fmla="*/ 77668 w 930033"/>
                  <a:gd name="connsiteY57" fmla="*/ 465082 h 1116251"/>
                  <a:gd name="connsiteX58" fmla="*/ 77668 w 930033"/>
                  <a:gd name="connsiteY58" fmla="*/ 289157 h 1116251"/>
                  <a:gd name="connsiteX59" fmla="*/ 83439 w 930033"/>
                  <a:gd name="connsiteY59" fmla="*/ 273958 h 1116251"/>
                  <a:gd name="connsiteX60" fmla="*/ 147768 w 930033"/>
                  <a:gd name="connsiteY60" fmla="*/ 192740 h 1116251"/>
                  <a:gd name="connsiteX61" fmla="*/ 136984 w 930033"/>
                  <a:gd name="connsiteY61" fmla="*/ 155503 h 1116251"/>
                  <a:gd name="connsiteX62" fmla="*/ 206043 w 930033"/>
                  <a:gd name="connsiteY62" fmla="*/ 86159 h 1116251"/>
                  <a:gd name="connsiteX63" fmla="*/ 275103 w 930033"/>
                  <a:gd name="connsiteY63" fmla="*/ 155503 h 1116251"/>
                  <a:gd name="connsiteX64" fmla="*/ 206043 w 930033"/>
                  <a:gd name="connsiteY64" fmla="*/ 224847 h 1116251"/>
                  <a:gd name="connsiteX65" fmla="*/ 183055 w 930033"/>
                  <a:gd name="connsiteY65" fmla="*/ 220858 h 1116251"/>
                  <a:gd name="connsiteX66" fmla="*/ 122793 w 930033"/>
                  <a:gd name="connsiteY66" fmla="*/ 296946 h 1116251"/>
                  <a:gd name="connsiteX67" fmla="*/ 122793 w 930033"/>
                  <a:gd name="connsiteY67" fmla="*/ 465082 h 1116251"/>
                  <a:gd name="connsiteX68" fmla="*/ 218625 w 930033"/>
                  <a:gd name="connsiteY68" fmla="*/ 465082 h 1116251"/>
                  <a:gd name="connsiteX69" fmla="*/ 217206 w 930033"/>
                  <a:gd name="connsiteY69" fmla="*/ 457673 h 1116251"/>
                  <a:gd name="connsiteX70" fmla="*/ 280211 w 930033"/>
                  <a:gd name="connsiteY70" fmla="*/ 334753 h 1116251"/>
                  <a:gd name="connsiteX71" fmla="*/ 405464 w 930033"/>
                  <a:gd name="connsiteY71" fmla="*/ 295046 h 1116251"/>
                  <a:gd name="connsiteX72" fmla="*/ 418141 w 930033"/>
                  <a:gd name="connsiteY72" fmla="*/ 261704 h 1116251"/>
                  <a:gd name="connsiteX73" fmla="*/ 418425 w 930033"/>
                  <a:gd name="connsiteY73" fmla="*/ 260754 h 1116251"/>
                  <a:gd name="connsiteX74" fmla="*/ 389760 w 930033"/>
                  <a:gd name="connsiteY74" fmla="*/ 221048 h 1116251"/>
                  <a:gd name="connsiteX75" fmla="*/ 365069 w 930033"/>
                  <a:gd name="connsiteY75" fmla="*/ 181626 h 1116251"/>
                  <a:gd name="connsiteX76" fmla="*/ 351068 w 930033"/>
                  <a:gd name="connsiteY76" fmla="*/ 145624 h 1116251"/>
                  <a:gd name="connsiteX77" fmla="*/ 353528 w 930033"/>
                  <a:gd name="connsiteY77" fmla="*/ 132705 h 1116251"/>
                  <a:gd name="connsiteX78" fmla="*/ 362042 w 930033"/>
                  <a:gd name="connsiteY78" fmla="*/ 122826 h 1116251"/>
                  <a:gd name="connsiteX79" fmla="*/ 368002 w 930033"/>
                  <a:gd name="connsiteY79" fmla="*/ 119786 h 1116251"/>
                  <a:gd name="connsiteX80" fmla="*/ 578870 w 930033"/>
                  <a:gd name="connsiteY80" fmla="*/ 2 h 1116251"/>
                  <a:gd name="connsiteX81" fmla="*/ 600534 w 930033"/>
                  <a:gd name="connsiteY81" fmla="*/ 122256 h 1116251"/>
                  <a:gd name="connsiteX82" fmla="*/ 600534 w 930033"/>
                  <a:gd name="connsiteY82" fmla="*/ 122256 h 1116251"/>
                  <a:gd name="connsiteX83" fmla="*/ 613589 w 930033"/>
                  <a:gd name="connsiteY83" fmla="*/ 135745 h 1116251"/>
                  <a:gd name="connsiteX84" fmla="*/ 606872 w 930033"/>
                  <a:gd name="connsiteY84" fmla="*/ 169562 h 1116251"/>
                  <a:gd name="connsiteX85" fmla="*/ 606872 w 930033"/>
                  <a:gd name="connsiteY85" fmla="*/ 169562 h 1116251"/>
                  <a:gd name="connsiteX86" fmla="*/ 606494 w 930033"/>
                  <a:gd name="connsiteY86" fmla="*/ 170322 h 1116251"/>
                  <a:gd name="connsiteX87" fmla="*/ 578397 w 930033"/>
                  <a:gd name="connsiteY87" fmla="*/ 216868 h 1116251"/>
                  <a:gd name="connsiteX88" fmla="*/ 541881 w 930033"/>
                  <a:gd name="connsiteY88" fmla="*/ 266549 h 1116251"/>
                  <a:gd name="connsiteX89" fmla="*/ 541124 w 930033"/>
                  <a:gd name="connsiteY89" fmla="*/ 267214 h 1116251"/>
                  <a:gd name="connsiteX90" fmla="*/ 545665 w 930033"/>
                  <a:gd name="connsiteY90" fmla="*/ 273863 h 1116251"/>
                  <a:gd name="connsiteX91" fmla="*/ 561274 w 930033"/>
                  <a:gd name="connsiteY91" fmla="*/ 295616 h 1116251"/>
                  <a:gd name="connsiteX92" fmla="*/ 685297 w 930033"/>
                  <a:gd name="connsiteY92" fmla="*/ 334563 h 1116251"/>
                  <a:gd name="connsiteX93" fmla="*/ 740450 w 930033"/>
                  <a:gd name="connsiteY93" fmla="*/ 457483 h 1116251"/>
                  <a:gd name="connsiteX94" fmla="*/ 739031 w 930033"/>
                  <a:gd name="connsiteY94" fmla="*/ 464892 h 1116251"/>
                  <a:gd name="connsiteX95" fmla="*/ 882069 w 930033"/>
                  <a:gd name="connsiteY95" fmla="*/ 464892 h 1116251"/>
                  <a:gd name="connsiteX96" fmla="*/ 915937 w 930033"/>
                  <a:gd name="connsiteY96" fmla="*/ 479046 h 1116251"/>
                  <a:gd name="connsiteX97" fmla="*/ 930033 w 930033"/>
                  <a:gd name="connsiteY97" fmla="*/ 513053 h 1116251"/>
                  <a:gd name="connsiteX98" fmla="*/ 930033 w 930033"/>
                  <a:gd name="connsiteY98" fmla="*/ 622863 h 1116251"/>
                  <a:gd name="connsiteX99" fmla="*/ 915937 w 930033"/>
                  <a:gd name="connsiteY99" fmla="*/ 656775 h 1116251"/>
                  <a:gd name="connsiteX100" fmla="*/ 915842 w 930033"/>
                  <a:gd name="connsiteY100" fmla="*/ 656870 h 1116251"/>
                  <a:gd name="connsiteX101" fmla="*/ 882069 w 930033"/>
                  <a:gd name="connsiteY101" fmla="*/ 671024 h 1116251"/>
                  <a:gd name="connsiteX102" fmla="*/ 851986 w 930033"/>
                  <a:gd name="connsiteY102" fmla="*/ 671024 h 1116251"/>
                  <a:gd name="connsiteX103" fmla="*/ 851986 w 930033"/>
                  <a:gd name="connsiteY103" fmla="*/ 1079774 h 1116251"/>
                  <a:gd name="connsiteX104" fmla="*/ 841296 w 930033"/>
                  <a:gd name="connsiteY104" fmla="*/ 1105517 h 1116251"/>
                  <a:gd name="connsiteX105" fmla="*/ 815659 w 930033"/>
                  <a:gd name="connsiteY105" fmla="*/ 1116251 h 1116251"/>
                  <a:gd name="connsiteX106" fmla="*/ 125632 w 930033"/>
                  <a:gd name="connsiteY106" fmla="*/ 1116251 h 1116251"/>
                  <a:gd name="connsiteX107" fmla="*/ 99900 w 930033"/>
                  <a:gd name="connsiteY107" fmla="*/ 1105517 h 1116251"/>
                  <a:gd name="connsiteX108" fmla="*/ 98197 w 930033"/>
                  <a:gd name="connsiteY108" fmla="*/ 1103522 h 1116251"/>
                  <a:gd name="connsiteX109" fmla="*/ 89210 w 930033"/>
                  <a:gd name="connsiteY109" fmla="*/ 1079584 h 1116251"/>
                  <a:gd name="connsiteX110" fmla="*/ 89210 w 930033"/>
                  <a:gd name="connsiteY110" fmla="*/ 671024 h 1116251"/>
                  <a:gd name="connsiteX111" fmla="*/ 47869 w 930033"/>
                  <a:gd name="connsiteY111" fmla="*/ 671024 h 1116251"/>
                  <a:gd name="connsiteX112" fmla="*/ 14001 w 930033"/>
                  <a:gd name="connsiteY112" fmla="*/ 656870 h 1116251"/>
                  <a:gd name="connsiteX113" fmla="*/ 12487 w 930033"/>
                  <a:gd name="connsiteY113" fmla="*/ 655161 h 1116251"/>
                  <a:gd name="connsiteX114" fmla="*/ 0 w 930033"/>
                  <a:gd name="connsiteY114" fmla="*/ 623053 h 1116251"/>
                  <a:gd name="connsiteX115" fmla="*/ 0 w 930033"/>
                  <a:gd name="connsiteY115" fmla="*/ 513243 h 1116251"/>
                  <a:gd name="connsiteX116" fmla="*/ 14096 w 930033"/>
                  <a:gd name="connsiteY116" fmla="*/ 479236 h 1116251"/>
                  <a:gd name="connsiteX117" fmla="*/ 15799 w 930033"/>
                  <a:gd name="connsiteY117" fmla="*/ 477621 h 1116251"/>
                  <a:gd name="connsiteX118" fmla="*/ 47869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77668 w 930033"/>
                  <a:gd name="connsiteY121" fmla="*/ 465082 h 1116251"/>
                  <a:gd name="connsiteX122" fmla="*/ 134146 w 930033"/>
                  <a:gd name="connsiteY122" fmla="*/ 671119 h 1116251"/>
                  <a:gd name="connsiteX123" fmla="*/ 134146 w 930033"/>
                  <a:gd name="connsiteY123" fmla="*/ 1071035 h 1116251"/>
                  <a:gd name="connsiteX124" fmla="*/ 806766 w 930033"/>
                  <a:gd name="connsiteY124" fmla="*/ 1071035 h 1116251"/>
                  <a:gd name="connsiteX125" fmla="*/ 80676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134146 w 930033"/>
                  <a:gd name="connsiteY127" fmla="*/ 671119 h 1116251"/>
                  <a:gd name="connsiteX128" fmla="*/ 431858 w 930033"/>
                  <a:gd name="connsiteY128" fmla="*/ 339123 h 1116251"/>
                  <a:gd name="connsiteX129" fmla="*/ 431858 w 930033"/>
                  <a:gd name="connsiteY129" fmla="*/ 294286 h 1116251"/>
                  <a:gd name="connsiteX130" fmla="*/ 474902 w 930033"/>
                  <a:gd name="connsiteY130" fmla="*/ 314235 h 1116251"/>
                  <a:gd name="connsiteX131" fmla="*/ 484268 w 930033"/>
                  <a:gd name="connsiteY131" fmla="*/ 312715 h 1116251"/>
                  <a:gd name="connsiteX132" fmla="*/ 530717 w 930033"/>
                  <a:gd name="connsiteY132" fmla="*/ 291722 h 1116251"/>
                  <a:gd name="connsiteX133" fmla="*/ 529109 w 930033"/>
                  <a:gd name="connsiteY133" fmla="*/ 341212 h 1116251"/>
                  <a:gd name="connsiteX134" fmla="*/ 500445 w 930033"/>
                  <a:gd name="connsiteY134" fmla="*/ 330668 h 1116251"/>
                  <a:gd name="connsiteX135" fmla="*/ 498458 w 930033"/>
                  <a:gd name="connsiteY135" fmla="*/ 338363 h 1116251"/>
                  <a:gd name="connsiteX136" fmla="*/ 518325 w 930033"/>
                  <a:gd name="connsiteY136" fmla="*/ 433165 h 1116251"/>
                  <a:gd name="connsiteX137" fmla="*/ 553233 w 930033"/>
                  <a:gd name="connsiteY137" fmla="*/ 309105 h 1116251"/>
                  <a:gd name="connsiteX138" fmla="*/ 533461 w 930033"/>
                  <a:gd name="connsiteY138" fmla="*/ 282318 h 1116251"/>
                  <a:gd name="connsiteX139" fmla="*/ 529488 w 930033"/>
                  <a:gd name="connsiteY139" fmla="*/ 276523 h 1116251"/>
                  <a:gd name="connsiteX140" fmla="*/ 481997 w 930033"/>
                  <a:gd name="connsiteY140" fmla="*/ 290582 h 1116251"/>
                  <a:gd name="connsiteX141" fmla="*/ 429966 w 930033"/>
                  <a:gd name="connsiteY141" fmla="*/ 271868 h 1116251"/>
                  <a:gd name="connsiteX142" fmla="*/ 414830 w 930033"/>
                  <a:gd name="connsiteY142" fmla="*/ 307205 h 1116251"/>
                  <a:gd name="connsiteX143" fmla="*/ 413411 w 930033"/>
                  <a:gd name="connsiteY143" fmla="*/ 308725 h 1116251"/>
                  <a:gd name="connsiteX144" fmla="*/ 450495 w 930033"/>
                  <a:gd name="connsiteY144" fmla="*/ 433165 h 1116251"/>
                  <a:gd name="connsiteX145" fmla="*/ 470361 w 930033"/>
                  <a:gd name="connsiteY145" fmla="*/ 338363 h 1116251"/>
                  <a:gd name="connsiteX146" fmla="*/ 466483 w 930033"/>
                  <a:gd name="connsiteY146" fmla="*/ 325729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149" fmla="*/ 431858 w 930033"/>
                  <a:gd name="connsiteY149" fmla="*/ 339123 h 1116251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90612 w 930033"/>
                  <a:gd name="connsiteY19" fmla="*/ 131945 h 1116251"/>
                  <a:gd name="connsiteX20" fmla="*/ 382192 w 930033"/>
                  <a:gd name="connsiteY20" fmla="*/ 13137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469605 w 930033"/>
                  <a:gd name="connsiteY24" fmla="*/ 794514 h 1116251"/>
                  <a:gd name="connsiteX25" fmla="*/ 536488 w 930033"/>
                  <a:gd name="connsiteY25" fmla="*/ 861673 h 1116251"/>
                  <a:gd name="connsiteX26" fmla="*/ 469605 w 930033"/>
                  <a:gd name="connsiteY26" fmla="*/ 928832 h 1116251"/>
                  <a:gd name="connsiteX27" fmla="*/ 402721 w 930033"/>
                  <a:gd name="connsiteY27" fmla="*/ 861673 h 1116251"/>
                  <a:gd name="connsiteX28" fmla="*/ 469605 w 930033"/>
                  <a:gd name="connsiteY28" fmla="*/ 794514 h 1116251"/>
                  <a:gd name="connsiteX29" fmla="*/ 469605 w 930033"/>
                  <a:gd name="connsiteY29" fmla="*/ 794514 h 1116251"/>
                  <a:gd name="connsiteX30" fmla="*/ 103778 w 930033"/>
                  <a:gd name="connsiteY30" fmla="*/ 510393 h 1116251"/>
                  <a:gd name="connsiteX31" fmla="*/ 100184 w 930033"/>
                  <a:gd name="connsiteY31" fmla="*/ 510678 h 1116251"/>
                  <a:gd name="connsiteX32" fmla="*/ 96589 w 930033"/>
                  <a:gd name="connsiteY32" fmla="*/ 510393 h 1116251"/>
                  <a:gd name="connsiteX33" fmla="*/ 47869 w 930033"/>
                  <a:gd name="connsiteY33" fmla="*/ 510393 h 1116251"/>
                  <a:gd name="connsiteX34" fmla="*/ 46260 w 930033"/>
                  <a:gd name="connsiteY34" fmla="*/ 510868 h 1116251"/>
                  <a:gd name="connsiteX35" fmla="*/ 45882 w 930033"/>
                  <a:gd name="connsiteY35" fmla="*/ 511248 h 1116251"/>
                  <a:gd name="connsiteX36" fmla="*/ 45031 w 930033"/>
                  <a:gd name="connsiteY36" fmla="*/ 513243 h 1116251"/>
                  <a:gd name="connsiteX37" fmla="*/ 45031 w 930033"/>
                  <a:gd name="connsiteY37" fmla="*/ 623053 h 1116251"/>
                  <a:gd name="connsiteX38" fmla="*/ 45504 w 930033"/>
                  <a:gd name="connsiteY38" fmla="*/ 624668 h 1116251"/>
                  <a:gd name="connsiteX39" fmla="*/ 45882 w 930033"/>
                  <a:gd name="connsiteY39" fmla="*/ 625048 h 1116251"/>
                  <a:gd name="connsiteX40" fmla="*/ 47869 w 930033"/>
                  <a:gd name="connsiteY40" fmla="*/ 625903 h 1116251"/>
                  <a:gd name="connsiteX41" fmla="*/ 108509 w 930033"/>
                  <a:gd name="connsiteY41" fmla="*/ 625903 h 1116251"/>
                  <a:gd name="connsiteX42" fmla="*/ 111630 w 930033"/>
                  <a:gd name="connsiteY42" fmla="*/ 625713 h 1116251"/>
                  <a:gd name="connsiteX43" fmla="*/ 114752 w 930033"/>
                  <a:gd name="connsiteY43" fmla="*/ 625903 h 1116251"/>
                  <a:gd name="connsiteX44" fmla="*/ 826349 w 930033"/>
                  <a:gd name="connsiteY44" fmla="*/ 625903 h 1116251"/>
                  <a:gd name="connsiteX45" fmla="*/ 829471 w 930033"/>
                  <a:gd name="connsiteY45" fmla="*/ 625713 h 1116251"/>
                  <a:gd name="connsiteX46" fmla="*/ 832498 w 930033"/>
                  <a:gd name="connsiteY46" fmla="*/ 625903 h 1116251"/>
                  <a:gd name="connsiteX47" fmla="*/ 881975 w 930033"/>
                  <a:gd name="connsiteY47" fmla="*/ 625903 h 1116251"/>
                  <a:gd name="connsiteX48" fmla="*/ 883962 w 930033"/>
                  <a:gd name="connsiteY48" fmla="*/ 625143 h 1116251"/>
                  <a:gd name="connsiteX49" fmla="*/ 884718 w 930033"/>
                  <a:gd name="connsiteY49" fmla="*/ 623148 h 1116251"/>
                  <a:gd name="connsiteX50" fmla="*/ 884718 w 930033"/>
                  <a:gd name="connsiteY50" fmla="*/ 513243 h 1116251"/>
                  <a:gd name="connsiteX51" fmla="*/ 883867 w 930033"/>
                  <a:gd name="connsiteY51" fmla="*/ 511248 h 1116251"/>
                  <a:gd name="connsiteX52" fmla="*/ 881880 w 930033"/>
                  <a:gd name="connsiteY52" fmla="*/ 510393 h 1116251"/>
                  <a:gd name="connsiteX53" fmla="*/ 103778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77668 w 930033"/>
                  <a:gd name="connsiteY56" fmla="*/ 465082 h 1116251"/>
                  <a:gd name="connsiteX57" fmla="*/ 77668 w 930033"/>
                  <a:gd name="connsiteY57" fmla="*/ 289157 h 1116251"/>
                  <a:gd name="connsiteX58" fmla="*/ 83439 w 930033"/>
                  <a:gd name="connsiteY58" fmla="*/ 273958 h 1116251"/>
                  <a:gd name="connsiteX59" fmla="*/ 147768 w 930033"/>
                  <a:gd name="connsiteY59" fmla="*/ 192740 h 1116251"/>
                  <a:gd name="connsiteX60" fmla="*/ 136984 w 930033"/>
                  <a:gd name="connsiteY60" fmla="*/ 155503 h 1116251"/>
                  <a:gd name="connsiteX61" fmla="*/ 206043 w 930033"/>
                  <a:gd name="connsiteY61" fmla="*/ 86159 h 1116251"/>
                  <a:gd name="connsiteX62" fmla="*/ 275103 w 930033"/>
                  <a:gd name="connsiteY62" fmla="*/ 155503 h 1116251"/>
                  <a:gd name="connsiteX63" fmla="*/ 206043 w 930033"/>
                  <a:gd name="connsiteY63" fmla="*/ 224847 h 1116251"/>
                  <a:gd name="connsiteX64" fmla="*/ 183055 w 930033"/>
                  <a:gd name="connsiteY64" fmla="*/ 220858 h 1116251"/>
                  <a:gd name="connsiteX65" fmla="*/ 122793 w 930033"/>
                  <a:gd name="connsiteY65" fmla="*/ 296946 h 1116251"/>
                  <a:gd name="connsiteX66" fmla="*/ 122793 w 930033"/>
                  <a:gd name="connsiteY66" fmla="*/ 465082 h 1116251"/>
                  <a:gd name="connsiteX67" fmla="*/ 218625 w 930033"/>
                  <a:gd name="connsiteY67" fmla="*/ 465082 h 1116251"/>
                  <a:gd name="connsiteX68" fmla="*/ 217206 w 930033"/>
                  <a:gd name="connsiteY68" fmla="*/ 457673 h 1116251"/>
                  <a:gd name="connsiteX69" fmla="*/ 280211 w 930033"/>
                  <a:gd name="connsiteY69" fmla="*/ 334753 h 1116251"/>
                  <a:gd name="connsiteX70" fmla="*/ 405464 w 930033"/>
                  <a:gd name="connsiteY70" fmla="*/ 295046 h 1116251"/>
                  <a:gd name="connsiteX71" fmla="*/ 418141 w 930033"/>
                  <a:gd name="connsiteY71" fmla="*/ 261704 h 1116251"/>
                  <a:gd name="connsiteX72" fmla="*/ 418425 w 930033"/>
                  <a:gd name="connsiteY72" fmla="*/ 260754 h 1116251"/>
                  <a:gd name="connsiteX73" fmla="*/ 389760 w 930033"/>
                  <a:gd name="connsiteY73" fmla="*/ 221048 h 1116251"/>
                  <a:gd name="connsiteX74" fmla="*/ 365069 w 930033"/>
                  <a:gd name="connsiteY74" fmla="*/ 181626 h 1116251"/>
                  <a:gd name="connsiteX75" fmla="*/ 351068 w 930033"/>
                  <a:gd name="connsiteY75" fmla="*/ 145624 h 1116251"/>
                  <a:gd name="connsiteX76" fmla="*/ 353528 w 930033"/>
                  <a:gd name="connsiteY76" fmla="*/ 132705 h 1116251"/>
                  <a:gd name="connsiteX77" fmla="*/ 362042 w 930033"/>
                  <a:gd name="connsiteY77" fmla="*/ 122826 h 1116251"/>
                  <a:gd name="connsiteX78" fmla="*/ 368002 w 930033"/>
                  <a:gd name="connsiteY78" fmla="*/ 119786 h 1116251"/>
                  <a:gd name="connsiteX79" fmla="*/ 578870 w 930033"/>
                  <a:gd name="connsiteY79" fmla="*/ 2 h 1116251"/>
                  <a:gd name="connsiteX80" fmla="*/ 600534 w 930033"/>
                  <a:gd name="connsiteY80" fmla="*/ 122256 h 1116251"/>
                  <a:gd name="connsiteX81" fmla="*/ 600534 w 930033"/>
                  <a:gd name="connsiteY81" fmla="*/ 122256 h 1116251"/>
                  <a:gd name="connsiteX82" fmla="*/ 613589 w 930033"/>
                  <a:gd name="connsiteY82" fmla="*/ 135745 h 1116251"/>
                  <a:gd name="connsiteX83" fmla="*/ 606872 w 930033"/>
                  <a:gd name="connsiteY83" fmla="*/ 169562 h 1116251"/>
                  <a:gd name="connsiteX84" fmla="*/ 606872 w 930033"/>
                  <a:gd name="connsiteY84" fmla="*/ 169562 h 1116251"/>
                  <a:gd name="connsiteX85" fmla="*/ 606494 w 930033"/>
                  <a:gd name="connsiteY85" fmla="*/ 170322 h 1116251"/>
                  <a:gd name="connsiteX86" fmla="*/ 578397 w 930033"/>
                  <a:gd name="connsiteY86" fmla="*/ 216868 h 1116251"/>
                  <a:gd name="connsiteX87" fmla="*/ 541881 w 930033"/>
                  <a:gd name="connsiteY87" fmla="*/ 266549 h 1116251"/>
                  <a:gd name="connsiteX88" fmla="*/ 541124 w 930033"/>
                  <a:gd name="connsiteY88" fmla="*/ 267214 h 1116251"/>
                  <a:gd name="connsiteX89" fmla="*/ 545665 w 930033"/>
                  <a:gd name="connsiteY89" fmla="*/ 273863 h 1116251"/>
                  <a:gd name="connsiteX90" fmla="*/ 561274 w 930033"/>
                  <a:gd name="connsiteY90" fmla="*/ 295616 h 1116251"/>
                  <a:gd name="connsiteX91" fmla="*/ 685297 w 930033"/>
                  <a:gd name="connsiteY91" fmla="*/ 334563 h 1116251"/>
                  <a:gd name="connsiteX92" fmla="*/ 740450 w 930033"/>
                  <a:gd name="connsiteY92" fmla="*/ 457483 h 1116251"/>
                  <a:gd name="connsiteX93" fmla="*/ 739031 w 930033"/>
                  <a:gd name="connsiteY93" fmla="*/ 464892 h 1116251"/>
                  <a:gd name="connsiteX94" fmla="*/ 882069 w 930033"/>
                  <a:gd name="connsiteY94" fmla="*/ 464892 h 1116251"/>
                  <a:gd name="connsiteX95" fmla="*/ 915937 w 930033"/>
                  <a:gd name="connsiteY95" fmla="*/ 479046 h 1116251"/>
                  <a:gd name="connsiteX96" fmla="*/ 930033 w 930033"/>
                  <a:gd name="connsiteY96" fmla="*/ 513053 h 1116251"/>
                  <a:gd name="connsiteX97" fmla="*/ 930033 w 930033"/>
                  <a:gd name="connsiteY97" fmla="*/ 622863 h 1116251"/>
                  <a:gd name="connsiteX98" fmla="*/ 915937 w 930033"/>
                  <a:gd name="connsiteY98" fmla="*/ 656775 h 1116251"/>
                  <a:gd name="connsiteX99" fmla="*/ 915842 w 930033"/>
                  <a:gd name="connsiteY99" fmla="*/ 656870 h 1116251"/>
                  <a:gd name="connsiteX100" fmla="*/ 882069 w 930033"/>
                  <a:gd name="connsiteY100" fmla="*/ 671024 h 1116251"/>
                  <a:gd name="connsiteX101" fmla="*/ 851986 w 930033"/>
                  <a:gd name="connsiteY101" fmla="*/ 671024 h 1116251"/>
                  <a:gd name="connsiteX102" fmla="*/ 851986 w 930033"/>
                  <a:gd name="connsiteY102" fmla="*/ 1079774 h 1116251"/>
                  <a:gd name="connsiteX103" fmla="*/ 841296 w 930033"/>
                  <a:gd name="connsiteY103" fmla="*/ 1105517 h 1116251"/>
                  <a:gd name="connsiteX104" fmla="*/ 815659 w 930033"/>
                  <a:gd name="connsiteY104" fmla="*/ 1116251 h 1116251"/>
                  <a:gd name="connsiteX105" fmla="*/ 125632 w 930033"/>
                  <a:gd name="connsiteY105" fmla="*/ 1116251 h 1116251"/>
                  <a:gd name="connsiteX106" fmla="*/ 99900 w 930033"/>
                  <a:gd name="connsiteY106" fmla="*/ 1105517 h 1116251"/>
                  <a:gd name="connsiteX107" fmla="*/ 98197 w 930033"/>
                  <a:gd name="connsiteY107" fmla="*/ 1103522 h 1116251"/>
                  <a:gd name="connsiteX108" fmla="*/ 89210 w 930033"/>
                  <a:gd name="connsiteY108" fmla="*/ 1079584 h 1116251"/>
                  <a:gd name="connsiteX109" fmla="*/ 89210 w 930033"/>
                  <a:gd name="connsiteY109" fmla="*/ 671024 h 1116251"/>
                  <a:gd name="connsiteX110" fmla="*/ 47869 w 930033"/>
                  <a:gd name="connsiteY110" fmla="*/ 671024 h 1116251"/>
                  <a:gd name="connsiteX111" fmla="*/ 14001 w 930033"/>
                  <a:gd name="connsiteY111" fmla="*/ 656870 h 1116251"/>
                  <a:gd name="connsiteX112" fmla="*/ 12487 w 930033"/>
                  <a:gd name="connsiteY112" fmla="*/ 655161 h 1116251"/>
                  <a:gd name="connsiteX113" fmla="*/ 0 w 930033"/>
                  <a:gd name="connsiteY113" fmla="*/ 623053 h 1116251"/>
                  <a:gd name="connsiteX114" fmla="*/ 0 w 930033"/>
                  <a:gd name="connsiteY114" fmla="*/ 513243 h 1116251"/>
                  <a:gd name="connsiteX115" fmla="*/ 14096 w 930033"/>
                  <a:gd name="connsiteY115" fmla="*/ 479236 h 1116251"/>
                  <a:gd name="connsiteX116" fmla="*/ 15799 w 930033"/>
                  <a:gd name="connsiteY116" fmla="*/ 477621 h 1116251"/>
                  <a:gd name="connsiteX117" fmla="*/ 47869 w 930033"/>
                  <a:gd name="connsiteY117" fmla="*/ 465082 h 1116251"/>
                  <a:gd name="connsiteX118" fmla="*/ 77668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134146 w 930033"/>
                  <a:gd name="connsiteY121" fmla="*/ 671119 h 1116251"/>
                  <a:gd name="connsiteX122" fmla="*/ 134146 w 930033"/>
                  <a:gd name="connsiteY122" fmla="*/ 1071035 h 1116251"/>
                  <a:gd name="connsiteX123" fmla="*/ 806766 w 930033"/>
                  <a:gd name="connsiteY123" fmla="*/ 1071035 h 1116251"/>
                  <a:gd name="connsiteX124" fmla="*/ 806766 w 930033"/>
                  <a:gd name="connsiteY124" fmla="*/ 671119 h 1116251"/>
                  <a:gd name="connsiteX125" fmla="*/ 13414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431858 w 930033"/>
                  <a:gd name="connsiteY127" fmla="*/ 339123 h 1116251"/>
                  <a:gd name="connsiteX128" fmla="*/ 431858 w 930033"/>
                  <a:gd name="connsiteY128" fmla="*/ 294286 h 1116251"/>
                  <a:gd name="connsiteX129" fmla="*/ 474902 w 930033"/>
                  <a:gd name="connsiteY129" fmla="*/ 314235 h 1116251"/>
                  <a:gd name="connsiteX130" fmla="*/ 484268 w 930033"/>
                  <a:gd name="connsiteY130" fmla="*/ 312715 h 1116251"/>
                  <a:gd name="connsiteX131" fmla="*/ 530717 w 930033"/>
                  <a:gd name="connsiteY131" fmla="*/ 291722 h 1116251"/>
                  <a:gd name="connsiteX132" fmla="*/ 529109 w 930033"/>
                  <a:gd name="connsiteY132" fmla="*/ 341212 h 1116251"/>
                  <a:gd name="connsiteX133" fmla="*/ 500445 w 930033"/>
                  <a:gd name="connsiteY133" fmla="*/ 330668 h 1116251"/>
                  <a:gd name="connsiteX134" fmla="*/ 498458 w 930033"/>
                  <a:gd name="connsiteY134" fmla="*/ 338363 h 1116251"/>
                  <a:gd name="connsiteX135" fmla="*/ 518325 w 930033"/>
                  <a:gd name="connsiteY135" fmla="*/ 433165 h 1116251"/>
                  <a:gd name="connsiteX136" fmla="*/ 553233 w 930033"/>
                  <a:gd name="connsiteY136" fmla="*/ 309105 h 1116251"/>
                  <a:gd name="connsiteX137" fmla="*/ 533461 w 930033"/>
                  <a:gd name="connsiteY137" fmla="*/ 282318 h 1116251"/>
                  <a:gd name="connsiteX138" fmla="*/ 529488 w 930033"/>
                  <a:gd name="connsiteY138" fmla="*/ 276523 h 1116251"/>
                  <a:gd name="connsiteX139" fmla="*/ 481997 w 930033"/>
                  <a:gd name="connsiteY139" fmla="*/ 290582 h 1116251"/>
                  <a:gd name="connsiteX140" fmla="*/ 429966 w 930033"/>
                  <a:gd name="connsiteY140" fmla="*/ 271868 h 1116251"/>
                  <a:gd name="connsiteX141" fmla="*/ 414830 w 930033"/>
                  <a:gd name="connsiteY141" fmla="*/ 307205 h 1116251"/>
                  <a:gd name="connsiteX142" fmla="*/ 413411 w 930033"/>
                  <a:gd name="connsiteY142" fmla="*/ 308725 h 1116251"/>
                  <a:gd name="connsiteX143" fmla="*/ 450495 w 930033"/>
                  <a:gd name="connsiteY143" fmla="*/ 433165 h 1116251"/>
                  <a:gd name="connsiteX144" fmla="*/ 470361 w 930033"/>
                  <a:gd name="connsiteY144" fmla="*/ 338363 h 1116251"/>
                  <a:gd name="connsiteX145" fmla="*/ 466483 w 930033"/>
                  <a:gd name="connsiteY145" fmla="*/ 325729 h 1116251"/>
                  <a:gd name="connsiteX146" fmla="*/ 431858 w 930033"/>
                  <a:gd name="connsiteY146" fmla="*/ 339123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0" fmla="*/ 382192 w 930033"/>
                  <a:gd name="connsiteY0" fmla="*/ 131374 h 1116250"/>
                  <a:gd name="connsiteX1" fmla="*/ 369799 w 930033"/>
                  <a:gd name="connsiteY1" fmla="*/ 134604 h 1116250"/>
                  <a:gd name="connsiteX2" fmla="*/ 366205 w 930033"/>
                  <a:gd name="connsiteY2" fmla="*/ 138784 h 1116250"/>
                  <a:gd name="connsiteX3" fmla="*/ 365069 w 930033"/>
                  <a:gd name="connsiteY3" fmla="*/ 145433 h 1116250"/>
                  <a:gd name="connsiteX4" fmla="*/ 376800 w 930033"/>
                  <a:gd name="connsiteY4" fmla="*/ 174216 h 1116250"/>
                  <a:gd name="connsiteX5" fmla="*/ 376895 w 930033"/>
                  <a:gd name="connsiteY5" fmla="*/ 174406 h 1116250"/>
                  <a:gd name="connsiteX6" fmla="*/ 401586 w 930033"/>
                  <a:gd name="connsiteY6" fmla="*/ 213827 h 1116250"/>
                  <a:gd name="connsiteX7" fmla="*/ 434696 w 930033"/>
                  <a:gd name="connsiteY7" fmla="*/ 257524 h 1116250"/>
                  <a:gd name="connsiteX8" fmla="*/ 481997 w 930033"/>
                  <a:gd name="connsiteY8" fmla="*/ 276617 h 1116250"/>
                  <a:gd name="connsiteX9" fmla="*/ 532042 w 930033"/>
                  <a:gd name="connsiteY9" fmla="*/ 256669 h 1116250"/>
                  <a:gd name="connsiteX10" fmla="*/ 566193 w 930033"/>
                  <a:gd name="connsiteY10" fmla="*/ 209933 h 1116250"/>
                  <a:gd name="connsiteX11" fmla="*/ 594006 w 930033"/>
                  <a:gd name="connsiteY11" fmla="*/ 163957 h 1116250"/>
                  <a:gd name="connsiteX12" fmla="*/ 599872 w 930033"/>
                  <a:gd name="connsiteY12" fmla="*/ 139449 h 1116250"/>
                  <a:gd name="connsiteX13" fmla="*/ 590884 w 930033"/>
                  <a:gd name="connsiteY13" fmla="*/ 135079 h 1116250"/>
                  <a:gd name="connsiteX14" fmla="*/ 587479 w 930033"/>
                  <a:gd name="connsiteY14" fmla="*/ 135079 h 1116250"/>
                  <a:gd name="connsiteX15" fmla="*/ 583600 w 930033"/>
                  <a:gd name="connsiteY15" fmla="*/ 135364 h 1116250"/>
                  <a:gd name="connsiteX16" fmla="*/ 581424 w 930033"/>
                  <a:gd name="connsiteY16" fmla="*/ 135269 h 1116250"/>
                  <a:gd name="connsiteX17" fmla="*/ 573761 w 930033"/>
                  <a:gd name="connsiteY17" fmla="*/ 134889 h 1116250"/>
                  <a:gd name="connsiteX18" fmla="*/ 583316 w 930033"/>
                  <a:gd name="connsiteY18" fmla="*/ 92618 h 1116250"/>
                  <a:gd name="connsiteX19" fmla="*/ 390612 w 930033"/>
                  <a:gd name="connsiteY19" fmla="*/ 131944 h 1116250"/>
                  <a:gd name="connsiteX20" fmla="*/ 382192 w 930033"/>
                  <a:gd name="connsiteY20" fmla="*/ 131374 h 1116250"/>
                  <a:gd name="connsiteX21" fmla="*/ 382192 w 930033"/>
                  <a:gd name="connsiteY21" fmla="*/ 131374 h 1116250"/>
                  <a:gd name="connsiteX22" fmla="*/ 382192 w 930033"/>
                  <a:gd name="connsiteY22" fmla="*/ 131374 h 1116250"/>
                  <a:gd name="connsiteX23" fmla="*/ 382192 w 930033"/>
                  <a:gd name="connsiteY23" fmla="*/ 131374 h 1116250"/>
                  <a:gd name="connsiteX24" fmla="*/ 469605 w 930033"/>
                  <a:gd name="connsiteY24" fmla="*/ 794513 h 1116250"/>
                  <a:gd name="connsiteX25" fmla="*/ 536488 w 930033"/>
                  <a:gd name="connsiteY25" fmla="*/ 861672 h 1116250"/>
                  <a:gd name="connsiteX26" fmla="*/ 469605 w 930033"/>
                  <a:gd name="connsiteY26" fmla="*/ 928831 h 1116250"/>
                  <a:gd name="connsiteX27" fmla="*/ 402721 w 930033"/>
                  <a:gd name="connsiteY27" fmla="*/ 861672 h 1116250"/>
                  <a:gd name="connsiteX28" fmla="*/ 469605 w 930033"/>
                  <a:gd name="connsiteY28" fmla="*/ 794513 h 1116250"/>
                  <a:gd name="connsiteX29" fmla="*/ 469605 w 930033"/>
                  <a:gd name="connsiteY29" fmla="*/ 794513 h 1116250"/>
                  <a:gd name="connsiteX30" fmla="*/ 103778 w 930033"/>
                  <a:gd name="connsiteY30" fmla="*/ 510392 h 1116250"/>
                  <a:gd name="connsiteX31" fmla="*/ 100184 w 930033"/>
                  <a:gd name="connsiteY31" fmla="*/ 510677 h 1116250"/>
                  <a:gd name="connsiteX32" fmla="*/ 96589 w 930033"/>
                  <a:gd name="connsiteY32" fmla="*/ 510392 h 1116250"/>
                  <a:gd name="connsiteX33" fmla="*/ 47869 w 930033"/>
                  <a:gd name="connsiteY33" fmla="*/ 510392 h 1116250"/>
                  <a:gd name="connsiteX34" fmla="*/ 46260 w 930033"/>
                  <a:gd name="connsiteY34" fmla="*/ 510867 h 1116250"/>
                  <a:gd name="connsiteX35" fmla="*/ 45882 w 930033"/>
                  <a:gd name="connsiteY35" fmla="*/ 511247 h 1116250"/>
                  <a:gd name="connsiteX36" fmla="*/ 45031 w 930033"/>
                  <a:gd name="connsiteY36" fmla="*/ 513242 h 1116250"/>
                  <a:gd name="connsiteX37" fmla="*/ 45031 w 930033"/>
                  <a:gd name="connsiteY37" fmla="*/ 623052 h 1116250"/>
                  <a:gd name="connsiteX38" fmla="*/ 45504 w 930033"/>
                  <a:gd name="connsiteY38" fmla="*/ 624667 h 1116250"/>
                  <a:gd name="connsiteX39" fmla="*/ 45882 w 930033"/>
                  <a:gd name="connsiteY39" fmla="*/ 625047 h 1116250"/>
                  <a:gd name="connsiteX40" fmla="*/ 47869 w 930033"/>
                  <a:gd name="connsiteY40" fmla="*/ 625902 h 1116250"/>
                  <a:gd name="connsiteX41" fmla="*/ 108509 w 930033"/>
                  <a:gd name="connsiteY41" fmla="*/ 625902 h 1116250"/>
                  <a:gd name="connsiteX42" fmla="*/ 111630 w 930033"/>
                  <a:gd name="connsiteY42" fmla="*/ 625712 h 1116250"/>
                  <a:gd name="connsiteX43" fmla="*/ 114752 w 930033"/>
                  <a:gd name="connsiteY43" fmla="*/ 625902 h 1116250"/>
                  <a:gd name="connsiteX44" fmla="*/ 826349 w 930033"/>
                  <a:gd name="connsiteY44" fmla="*/ 625902 h 1116250"/>
                  <a:gd name="connsiteX45" fmla="*/ 829471 w 930033"/>
                  <a:gd name="connsiteY45" fmla="*/ 625712 h 1116250"/>
                  <a:gd name="connsiteX46" fmla="*/ 832498 w 930033"/>
                  <a:gd name="connsiteY46" fmla="*/ 625902 h 1116250"/>
                  <a:gd name="connsiteX47" fmla="*/ 881975 w 930033"/>
                  <a:gd name="connsiteY47" fmla="*/ 625902 h 1116250"/>
                  <a:gd name="connsiteX48" fmla="*/ 883962 w 930033"/>
                  <a:gd name="connsiteY48" fmla="*/ 625142 h 1116250"/>
                  <a:gd name="connsiteX49" fmla="*/ 884718 w 930033"/>
                  <a:gd name="connsiteY49" fmla="*/ 623147 h 1116250"/>
                  <a:gd name="connsiteX50" fmla="*/ 884718 w 930033"/>
                  <a:gd name="connsiteY50" fmla="*/ 513242 h 1116250"/>
                  <a:gd name="connsiteX51" fmla="*/ 883867 w 930033"/>
                  <a:gd name="connsiteY51" fmla="*/ 511247 h 1116250"/>
                  <a:gd name="connsiteX52" fmla="*/ 881880 w 930033"/>
                  <a:gd name="connsiteY52" fmla="*/ 510392 h 1116250"/>
                  <a:gd name="connsiteX53" fmla="*/ 103778 w 930033"/>
                  <a:gd name="connsiteY53" fmla="*/ 510392 h 1116250"/>
                  <a:gd name="connsiteX54" fmla="*/ 103778 w 930033"/>
                  <a:gd name="connsiteY54" fmla="*/ 510392 h 1116250"/>
                  <a:gd name="connsiteX55" fmla="*/ 103778 w 930033"/>
                  <a:gd name="connsiteY55" fmla="*/ 510392 h 1116250"/>
                  <a:gd name="connsiteX56" fmla="*/ 77668 w 930033"/>
                  <a:gd name="connsiteY56" fmla="*/ 465081 h 1116250"/>
                  <a:gd name="connsiteX57" fmla="*/ 77668 w 930033"/>
                  <a:gd name="connsiteY57" fmla="*/ 289156 h 1116250"/>
                  <a:gd name="connsiteX58" fmla="*/ 83439 w 930033"/>
                  <a:gd name="connsiteY58" fmla="*/ 273957 h 1116250"/>
                  <a:gd name="connsiteX59" fmla="*/ 147768 w 930033"/>
                  <a:gd name="connsiteY59" fmla="*/ 192739 h 1116250"/>
                  <a:gd name="connsiteX60" fmla="*/ 136984 w 930033"/>
                  <a:gd name="connsiteY60" fmla="*/ 155502 h 1116250"/>
                  <a:gd name="connsiteX61" fmla="*/ 206043 w 930033"/>
                  <a:gd name="connsiteY61" fmla="*/ 86158 h 1116250"/>
                  <a:gd name="connsiteX62" fmla="*/ 275103 w 930033"/>
                  <a:gd name="connsiteY62" fmla="*/ 155502 h 1116250"/>
                  <a:gd name="connsiteX63" fmla="*/ 206043 w 930033"/>
                  <a:gd name="connsiteY63" fmla="*/ 224846 h 1116250"/>
                  <a:gd name="connsiteX64" fmla="*/ 183055 w 930033"/>
                  <a:gd name="connsiteY64" fmla="*/ 220857 h 1116250"/>
                  <a:gd name="connsiteX65" fmla="*/ 122793 w 930033"/>
                  <a:gd name="connsiteY65" fmla="*/ 296945 h 1116250"/>
                  <a:gd name="connsiteX66" fmla="*/ 122793 w 930033"/>
                  <a:gd name="connsiteY66" fmla="*/ 465081 h 1116250"/>
                  <a:gd name="connsiteX67" fmla="*/ 218625 w 930033"/>
                  <a:gd name="connsiteY67" fmla="*/ 465081 h 1116250"/>
                  <a:gd name="connsiteX68" fmla="*/ 217206 w 930033"/>
                  <a:gd name="connsiteY68" fmla="*/ 457672 h 1116250"/>
                  <a:gd name="connsiteX69" fmla="*/ 280211 w 930033"/>
                  <a:gd name="connsiteY69" fmla="*/ 334752 h 1116250"/>
                  <a:gd name="connsiteX70" fmla="*/ 405464 w 930033"/>
                  <a:gd name="connsiteY70" fmla="*/ 295045 h 1116250"/>
                  <a:gd name="connsiteX71" fmla="*/ 418141 w 930033"/>
                  <a:gd name="connsiteY71" fmla="*/ 261703 h 1116250"/>
                  <a:gd name="connsiteX72" fmla="*/ 418425 w 930033"/>
                  <a:gd name="connsiteY72" fmla="*/ 260753 h 1116250"/>
                  <a:gd name="connsiteX73" fmla="*/ 389760 w 930033"/>
                  <a:gd name="connsiteY73" fmla="*/ 221047 h 1116250"/>
                  <a:gd name="connsiteX74" fmla="*/ 365069 w 930033"/>
                  <a:gd name="connsiteY74" fmla="*/ 181625 h 1116250"/>
                  <a:gd name="connsiteX75" fmla="*/ 351068 w 930033"/>
                  <a:gd name="connsiteY75" fmla="*/ 145623 h 1116250"/>
                  <a:gd name="connsiteX76" fmla="*/ 353528 w 930033"/>
                  <a:gd name="connsiteY76" fmla="*/ 132704 h 1116250"/>
                  <a:gd name="connsiteX77" fmla="*/ 362042 w 930033"/>
                  <a:gd name="connsiteY77" fmla="*/ 122825 h 1116250"/>
                  <a:gd name="connsiteX78" fmla="*/ 578870 w 930033"/>
                  <a:gd name="connsiteY78" fmla="*/ 1 h 1116250"/>
                  <a:gd name="connsiteX79" fmla="*/ 600534 w 930033"/>
                  <a:gd name="connsiteY79" fmla="*/ 122255 h 1116250"/>
                  <a:gd name="connsiteX80" fmla="*/ 600534 w 930033"/>
                  <a:gd name="connsiteY80" fmla="*/ 122255 h 1116250"/>
                  <a:gd name="connsiteX81" fmla="*/ 613589 w 930033"/>
                  <a:gd name="connsiteY81" fmla="*/ 135744 h 1116250"/>
                  <a:gd name="connsiteX82" fmla="*/ 606872 w 930033"/>
                  <a:gd name="connsiteY82" fmla="*/ 169561 h 1116250"/>
                  <a:gd name="connsiteX83" fmla="*/ 606872 w 930033"/>
                  <a:gd name="connsiteY83" fmla="*/ 169561 h 1116250"/>
                  <a:gd name="connsiteX84" fmla="*/ 606494 w 930033"/>
                  <a:gd name="connsiteY84" fmla="*/ 170321 h 1116250"/>
                  <a:gd name="connsiteX85" fmla="*/ 578397 w 930033"/>
                  <a:gd name="connsiteY85" fmla="*/ 216867 h 1116250"/>
                  <a:gd name="connsiteX86" fmla="*/ 541881 w 930033"/>
                  <a:gd name="connsiteY86" fmla="*/ 266548 h 1116250"/>
                  <a:gd name="connsiteX87" fmla="*/ 541124 w 930033"/>
                  <a:gd name="connsiteY87" fmla="*/ 267213 h 1116250"/>
                  <a:gd name="connsiteX88" fmla="*/ 545665 w 930033"/>
                  <a:gd name="connsiteY88" fmla="*/ 273862 h 1116250"/>
                  <a:gd name="connsiteX89" fmla="*/ 561274 w 930033"/>
                  <a:gd name="connsiteY89" fmla="*/ 295615 h 1116250"/>
                  <a:gd name="connsiteX90" fmla="*/ 685297 w 930033"/>
                  <a:gd name="connsiteY90" fmla="*/ 334562 h 1116250"/>
                  <a:gd name="connsiteX91" fmla="*/ 740450 w 930033"/>
                  <a:gd name="connsiteY91" fmla="*/ 457482 h 1116250"/>
                  <a:gd name="connsiteX92" fmla="*/ 739031 w 930033"/>
                  <a:gd name="connsiteY92" fmla="*/ 464891 h 1116250"/>
                  <a:gd name="connsiteX93" fmla="*/ 882069 w 930033"/>
                  <a:gd name="connsiteY93" fmla="*/ 464891 h 1116250"/>
                  <a:gd name="connsiteX94" fmla="*/ 915937 w 930033"/>
                  <a:gd name="connsiteY94" fmla="*/ 479045 h 1116250"/>
                  <a:gd name="connsiteX95" fmla="*/ 930033 w 930033"/>
                  <a:gd name="connsiteY95" fmla="*/ 513052 h 1116250"/>
                  <a:gd name="connsiteX96" fmla="*/ 930033 w 930033"/>
                  <a:gd name="connsiteY96" fmla="*/ 622862 h 1116250"/>
                  <a:gd name="connsiteX97" fmla="*/ 915937 w 930033"/>
                  <a:gd name="connsiteY97" fmla="*/ 656774 h 1116250"/>
                  <a:gd name="connsiteX98" fmla="*/ 915842 w 930033"/>
                  <a:gd name="connsiteY98" fmla="*/ 656869 h 1116250"/>
                  <a:gd name="connsiteX99" fmla="*/ 882069 w 930033"/>
                  <a:gd name="connsiteY99" fmla="*/ 671023 h 1116250"/>
                  <a:gd name="connsiteX100" fmla="*/ 851986 w 930033"/>
                  <a:gd name="connsiteY100" fmla="*/ 671023 h 1116250"/>
                  <a:gd name="connsiteX101" fmla="*/ 851986 w 930033"/>
                  <a:gd name="connsiteY101" fmla="*/ 1079773 h 1116250"/>
                  <a:gd name="connsiteX102" fmla="*/ 841296 w 930033"/>
                  <a:gd name="connsiteY102" fmla="*/ 1105516 h 1116250"/>
                  <a:gd name="connsiteX103" fmla="*/ 815659 w 930033"/>
                  <a:gd name="connsiteY103" fmla="*/ 1116250 h 1116250"/>
                  <a:gd name="connsiteX104" fmla="*/ 125632 w 930033"/>
                  <a:gd name="connsiteY104" fmla="*/ 1116250 h 1116250"/>
                  <a:gd name="connsiteX105" fmla="*/ 99900 w 930033"/>
                  <a:gd name="connsiteY105" fmla="*/ 1105516 h 1116250"/>
                  <a:gd name="connsiteX106" fmla="*/ 98197 w 930033"/>
                  <a:gd name="connsiteY106" fmla="*/ 1103521 h 1116250"/>
                  <a:gd name="connsiteX107" fmla="*/ 89210 w 930033"/>
                  <a:gd name="connsiteY107" fmla="*/ 1079583 h 1116250"/>
                  <a:gd name="connsiteX108" fmla="*/ 89210 w 930033"/>
                  <a:gd name="connsiteY108" fmla="*/ 671023 h 1116250"/>
                  <a:gd name="connsiteX109" fmla="*/ 47869 w 930033"/>
                  <a:gd name="connsiteY109" fmla="*/ 671023 h 1116250"/>
                  <a:gd name="connsiteX110" fmla="*/ 14001 w 930033"/>
                  <a:gd name="connsiteY110" fmla="*/ 656869 h 1116250"/>
                  <a:gd name="connsiteX111" fmla="*/ 12487 w 930033"/>
                  <a:gd name="connsiteY111" fmla="*/ 655160 h 1116250"/>
                  <a:gd name="connsiteX112" fmla="*/ 0 w 930033"/>
                  <a:gd name="connsiteY112" fmla="*/ 623052 h 1116250"/>
                  <a:gd name="connsiteX113" fmla="*/ 0 w 930033"/>
                  <a:gd name="connsiteY113" fmla="*/ 513242 h 1116250"/>
                  <a:gd name="connsiteX114" fmla="*/ 14096 w 930033"/>
                  <a:gd name="connsiteY114" fmla="*/ 479235 h 1116250"/>
                  <a:gd name="connsiteX115" fmla="*/ 15799 w 930033"/>
                  <a:gd name="connsiteY115" fmla="*/ 477620 h 1116250"/>
                  <a:gd name="connsiteX116" fmla="*/ 47869 w 930033"/>
                  <a:gd name="connsiteY116" fmla="*/ 465081 h 1116250"/>
                  <a:gd name="connsiteX117" fmla="*/ 77668 w 930033"/>
                  <a:gd name="connsiteY117" fmla="*/ 465081 h 1116250"/>
                  <a:gd name="connsiteX118" fmla="*/ 77668 w 930033"/>
                  <a:gd name="connsiteY118" fmla="*/ 465081 h 1116250"/>
                  <a:gd name="connsiteX119" fmla="*/ 77668 w 930033"/>
                  <a:gd name="connsiteY119" fmla="*/ 465081 h 1116250"/>
                  <a:gd name="connsiteX120" fmla="*/ 134146 w 930033"/>
                  <a:gd name="connsiteY120" fmla="*/ 671118 h 1116250"/>
                  <a:gd name="connsiteX121" fmla="*/ 134146 w 930033"/>
                  <a:gd name="connsiteY121" fmla="*/ 1071034 h 1116250"/>
                  <a:gd name="connsiteX122" fmla="*/ 806766 w 930033"/>
                  <a:gd name="connsiteY122" fmla="*/ 1071034 h 1116250"/>
                  <a:gd name="connsiteX123" fmla="*/ 806766 w 930033"/>
                  <a:gd name="connsiteY123" fmla="*/ 671118 h 1116250"/>
                  <a:gd name="connsiteX124" fmla="*/ 134146 w 930033"/>
                  <a:gd name="connsiteY124" fmla="*/ 671118 h 1116250"/>
                  <a:gd name="connsiteX125" fmla="*/ 134146 w 930033"/>
                  <a:gd name="connsiteY125" fmla="*/ 671118 h 1116250"/>
                  <a:gd name="connsiteX126" fmla="*/ 431858 w 930033"/>
                  <a:gd name="connsiteY126" fmla="*/ 339122 h 1116250"/>
                  <a:gd name="connsiteX127" fmla="*/ 431858 w 930033"/>
                  <a:gd name="connsiteY127" fmla="*/ 294285 h 1116250"/>
                  <a:gd name="connsiteX128" fmla="*/ 474902 w 930033"/>
                  <a:gd name="connsiteY128" fmla="*/ 314234 h 1116250"/>
                  <a:gd name="connsiteX129" fmla="*/ 484268 w 930033"/>
                  <a:gd name="connsiteY129" fmla="*/ 312714 h 1116250"/>
                  <a:gd name="connsiteX130" fmla="*/ 530717 w 930033"/>
                  <a:gd name="connsiteY130" fmla="*/ 291721 h 1116250"/>
                  <a:gd name="connsiteX131" fmla="*/ 529109 w 930033"/>
                  <a:gd name="connsiteY131" fmla="*/ 341211 h 1116250"/>
                  <a:gd name="connsiteX132" fmla="*/ 500445 w 930033"/>
                  <a:gd name="connsiteY132" fmla="*/ 330667 h 1116250"/>
                  <a:gd name="connsiteX133" fmla="*/ 498458 w 930033"/>
                  <a:gd name="connsiteY133" fmla="*/ 338362 h 1116250"/>
                  <a:gd name="connsiteX134" fmla="*/ 518325 w 930033"/>
                  <a:gd name="connsiteY134" fmla="*/ 433164 h 1116250"/>
                  <a:gd name="connsiteX135" fmla="*/ 553233 w 930033"/>
                  <a:gd name="connsiteY135" fmla="*/ 309104 h 1116250"/>
                  <a:gd name="connsiteX136" fmla="*/ 533461 w 930033"/>
                  <a:gd name="connsiteY136" fmla="*/ 282317 h 1116250"/>
                  <a:gd name="connsiteX137" fmla="*/ 529488 w 930033"/>
                  <a:gd name="connsiteY137" fmla="*/ 276522 h 1116250"/>
                  <a:gd name="connsiteX138" fmla="*/ 481997 w 930033"/>
                  <a:gd name="connsiteY138" fmla="*/ 290581 h 1116250"/>
                  <a:gd name="connsiteX139" fmla="*/ 429966 w 930033"/>
                  <a:gd name="connsiteY139" fmla="*/ 271867 h 1116250"/>
                  <a:gd name="connsiteX140" fmla="*/ 414830 w 930033"/>
                  <a:gd name="connsiteY140" fmla="*/ 307204 h 1116250"/>
                  <a:gd name="connsiteX141" fmla="*/ 413411 w 930033"/>
                  <a:gd name="connsiteY141" fmla="*/ 308724 h 1116250"/>
                  <a:gd name="connsiteX142" fmla="*/ 450495 w 930033"/>
                  <a:gd name="connsiteY142" fmla="*/ 433164 h 1116250"/>
                  <a:gd name="connsiteX143" fmla="*/ 470361 w 930033"/>
                  <a:gd name="connsiteY143" fmla="*/ 338362 h 1116250"/>
                  <a:gd name="connsiteX144" fmla="*/ 466483 w 930033"/>
                  <a:gd name="connsiteY144" fmla="*/ 325728 h 1116250"/>
                  <a:gd name="connsiteX145" fmla="*/ 431858 w 930033"/>
                  <a:gd name="connsiteY145" fmla="*/ 339122 h 1116250"/>
                  <a:gd name="connsiteX146" fmla="*/ 431858 w 930033"/>
                  <a:gd name="connsiteY146" fmla="*/ 339122 h 1116250"/>
                  <a:gd name="connsiteX147" fmla="*/ 431858 w 930033"/>
                  <a:gd name="connsiteY147" fmla="*/ 339122 h 1116250"/>
                  <a:gd name="connsiteX0" fmla="*/ 382192 w 930033"/>
                  <a:gd name="connsiteY0" fmla="*/ 131400 h 1116276"/>
                  <a:gd name="connsiteX1" fmla="*/ 369799 w 930033"/>
                  <a:gd name="connsiteY1" fmla="*/ 134630 h 1116276"/>
                  <a:gd name="connsiteX2" fmla="*/ 366205 w 930033"/>
                  <a:gd name="connsiteY2" fmla="*/ 138810 h 1116276"/>
                  <a:gd name="connsiteX3" fmla="*/ 365069 w 930033"/>
                  <a:gd name="connsiteY3" fmla="*/ 145459 h 1116276"/>
                  <a:gd name="connsiteX4" fmla="*/ 376800 w 930033"/>
                  <a:gd name="connsiteY4" fmla="*/ 174242 h 1116276"/>
                  <a:gd name="connsiteX5" fmla="*/ 376895 w 930033"/>
                  <a:gd name="connsiteY5" fmla="*/ 174432 h 1116276"/>
                  <a:gd name="connsiteX6" fmla="*/ 401586 w 930033"/>
                  <a:gd name="connsiteY6" fmla="*/ 213853 h 1116276"/>
                  <a:gd name="connsiteX7" fmla="*/ 434696 w 930033"/>
                  <a:gd name="connsiteY7" fmla="*/ 257550 h 1116276"/>
                  <a:gd name="connsiteX8" fmla="*/ 481997 w 930033"/>
                  <a:gd name="connsiteY8" fmla="*/ 276643 h 1116276"/>
                  <a:gd name="connsiteX9" fmla="*/ 532042 w 930033"/>
                  <a:gd name="connsiteY9" fmla="*/ 256695 h 1116276"/>
                  <a:gd name="connsiteX10" fmla="*/ 566193 w 930033"/>
                  <a:gd name="connsiteY10" fmla="*/ 209959 h 1116276"/>
                  <a:gd name="connsiteX11" fmla="*/ 594006 w 930033"/>
                  <a:gd name="connsiteY11" fmla="*/ 163983 h 1116276"/>
                  <a:gd name="connsiteX12" fmla="*/ 599872 w 930033"/>
                  <a:gd name="connsiteY12" fmla="*/ 139475 h 1116276"/>
                  <a:gd name="connsiteX13" fmla="*/ 590884 w 930033"/>
                  <a:gd name="connsiteY13" fmla="*/ 135105 h 1116276"/>
                  <a:gd name="connsiteX14" fmla="*/ 587479 w 930033"/>
                  <a:gd name="connsiteY14" fmla="*/ 135105 h 1116276"/>
                  <a:gd name="connsiteX15" fmla="*/ 583600 w 930033"/>
                  <a:gd name="connsiteY15" fmla="*/ 135390 h 1116276"/>
                  <a:gd name="connsiteX16" fmla="*/ 581424 w 930033"/>
                  <a:gd name="connsiteY16" fmla="*/ 135295 h 1116276"/>
                  <a:gd name="connsiteX17" fmla="*/ 573761 w 930033"/>
                  <a:gd name="connsiteY17" fmla="*/ 134915 h 1116276"/>
                  <a:gd name="connsiteX18" fmla="*/ 583316 w 930033"/>
                  <a:gd name="connsiteY18" fmla="*/ 92644 h 1116276"/>
                  <a:gd name="connsiteX19" fmla="*/ 390612 w 930033"/>
                  <a:gd name="connsiteY19" fmla="*/ 131970 h 1116276"/>
                  <a:gd name="connsiteX20" fmla="*/ 382192 w 930033"/>
                  <a:gd name="connsiteY20" fmla="*/ 131400 h 1116276"/>
                  <a:gd name="connsiteX21" fmla="*/ 382192 w 930033"/>
                  <a:gd name="connsiteY21" fmla="*/ 131400 h 1116276"/>
                  <a:gd name="connsiteX22" fmla="*/ 382192 w 930033"/>
                  <a:gd name="connsiteY22" fmla="*/ 131400 h 1116276"/>
                  <a:gd name="connsiteX23" fmla="*/ 382192 w 930033"/>
                  <a:gd name="connsiteY23" fmla="*/ 131400 h 1116276"/>
                  <a:gd name="connsiteX24" fmla="*/ 469605 w 930033"/>
                  <a:gd name="connsiteY24" fmla="*/ 794539 h 1116276"/>
                  <a:gd name="connsiteX25" fmla="*/ 536488 w 930033"/>
                  <a:gd name="connsiteY25" fmla="*/ 861698 h 1116276"/>
                  <a:gd name="connsiteX26" fmla="*/ 469605 w 930033"/>
                  <a:gd name="connsiteY26" fmla="*/ 928857 h 1116276"/>
                  <a:gd name="connsiteX27" fmla="*/ 402721 w 930033"/>
                  <a:gd name="connsiteY27" fmla="*/ 861698 h 1116276"/>
                  <a:gd name="connsiteX28" fmla="*/ 469605 w 930033"/>
                  <a:gd name="connsiteY28" fmla="*/ 794539 h 1116276"/>
                  <a:gd name="connsiteX29" fmla="*/ 469605 w 930033"/>
                  <a:gd name="connsiteY29" fmla="*/ 794539 h 1116276"/>
                  <a:gd name="connsiteX30" fmla="*/ 103778 w 930033"/>
                  <a:gd name="connsiteY30" fmla="*/ 510418 h 1116276"/>
                  <a:gd name="connsiteX31" fmla="*/ 100184 w 930033"/>
                  <a:gd name="connsiteY31" fmla="*/ 510703 h 1116276"/>
                  <a:gd name="connsiteX32" fmla="*/ 96589 w 930033"/>
                  <a:gd name="connsiteY32" fmla="*/ 510418 h 1116276"/>
                  <a:gd name="connsiteX33" fmla="*/ 47869 w 930033"/>
                  <a:gd name="connsiteY33" fmla="*/ 510418 h 1116276"/>
                  <a:gd name="connsiteX34" fmla="*/ 46260 w 930033"/>
                  <a:gd name="connsiteY34" fmla="*/ 510893 h 1116276"/>
                  <a:gd name="connsiteX35" fmla="*/ 45882 w 930033"/>
                  <a:gd name="connsiteY35" fmla="*/ 511273 h 1116276"/>
                  <a:gd name="connsiteX36" fmla="*/ 45031 w 930033"/>
                  <a:gd name="connsiteY36" fmla="*/ 513268 h 1116276"/>
                  <a:gd name="connsiteX37" fmla="*/ 45031 w 930033"/>
                  <a:gd name="connsiteY37" fmla="*/ 623078 h 1116276"/>
                  <a:gd name="connsiteX38" fmla="*/ 45504 w 930033"/>
                  <a:gd name="connsiteY38" fmla="*/ 624693 h 1116276"/>
                  <a:gd name="connsiteX39" fmla="*/ 45882 w 930033"/>
                  <a:gd name="connsiteY39" fmla="*/ 625073 h 1116276"/>
                  <a:gd name="connsiteX40" fmla="*/ 47869 w 930033"/>
                  <a:gd name="connsiteY40" fmla="*/ 625928 h 1116276"/>
                  <a:gd name="connsiteX41" fmla="*/ 108509 w 930033"/>
                  <a:gd name="connsiteY41" fmla="*/ 625928 h 1116276"/>
                  <a:gd name="connsiteX42" fmla="*/ 111630 w 930033"/>
                  <a:gd name="connsiteY42" fmla="*/ 625738 h 1116276"/>
                  <a:gd name="connsiteX43" fmla="*/ 114752 w 930033"/>
                  <a:gd name="connsiteY43" fmla="*/ 625928 h 1116276"/>
                  <a:gd name="connsiteX44" fmla="*/ 826349 w 930033"/>
                  <a:gd name="connsiteY44" fmla="*/ 625928 h 1116276"/>
                  <a:gd name="connsiteX45" fmla="*/ 829471 w 930033"/>
                  <a:gd name="connsiteY45" fmla="*/ 625738 h 1116276"/>
                  <a:gd name="connsiteX46" fmla="*/ 832498 w 930033"/>
                  <a:gd name="connsiteY46" fmla="*/ 625928 h 1116276"/>
                  <a:gd name="connsiteX47" fmla="*/ 881975 w 930033"/>
                  <a:gd name="connsiteY47" fmla="*/ 625928 h 1116276"/>
                  <a:gd name="connsiteX48" fmla="*/ 883962 w 930033"/>
                  <a:gd name="connsiteY48" fmla="*/ 625168 h 1116276"/>
                  <a:gd name="connsiteX49" fmla="*/ 884718 w 930033"/>
                  <a:gd name="connsiteY49" fmla="*/ 623173 h 1116276"/>
                  <a:gd name="connsiteX50" fmla="*/ 884718 w 930033"/>
                  <a:gd name="connsiteY50" fmla="*/ 513268 h 1116276"/>
                  <a:gd name="connsiteX51" fmla="*/ 883867 w 930033"/>
                  <a:gd name="connsiteY51" fmla="*/ 511273 h 1116276"/>
                  <a:gd name="connsiteX52" fmla="*/ 881880 w 930033"/>
                  <a:gd name="connsiteY52" fmla="*/ 510418 h 1116276"/>
                  <a:gd name="connsiteX53" fmla="*/ 103778 w 930033"/>
                  <a:gd name="connsiteY53" fmla="*/ 510418 h 1116276"/>
                  <a:gd name="connsiteX54" fmla="*/ 103778 w 930033"/>
                  <a:gd name="connsiteY54" fmla="*/ 510418 h 1116276"/>
                  <a:gd name="connsiteX55" fmla="*/ 103778 w 930033"/>
                  <a:gd name="connsiteY55" fmla="*/ 510418 h 1116276"/>
                  <a:gd name="connsiteX56" fmla="*/ 77668 w 930033"/>
                  <a:gd name="connsiteY56" fmla="*/ 465107 h 1116276"/>
                  <a:gd name="connsiteX57" fmla="*/ 77668 w 930033"/>
                  <a:gd name="connsiteY57" fmla="*/ 289182 h 1116276"/>
                  <a:gd name="connsiteX58" fmla="*/ 83439 w 930033"/>
                  <a:gd name="connsiteY58" fmla="*/ 273983 h 1116276"/>
                  <a:gd name="connsiteX59" fmla="*/ 147768 w 930033"/>
                  <a:gd name="connsiteY59" fmla="*/ 192765 h 1116276"/>
                  <a:gd name="connsiteX60" fmla="*/ 136984 w 930033"/>
                  <a:gd name="connsiteY60" fmla="*/ 155528 h 1116276"/>
                  <a:gd name="connsiteX61" fmla="*/ 206043 w 930033"/>
                  <a:gd name="connsiteY61" fmla="*/ 86184 h 1116276"/>
                  <a:gd name="connsiteX62" fmla="*/ 275103 w 930033"/>
                  <a:gd name="connsiteY62" fmla="*/ 155528 h 1116276"/>
                  <a:gd name="connsiteX63" fmla="*/ 206043 w 930033"/>
                  <a:gd name="connsiteY63" fmla="*/ 224872 h 1116276"/>
                  <a:gd name="connsiteX64" fmla="*/ 183055 w 930033"/>
                  <a:gd name="connsiteY64" fmla="*/ 220883 h 1116276"/>
                  <a:gd name="connsiteX65" fmla="*/ 122793 w 930033"/>
                  <a:gd name="connsiteY65" fmla="*/ 296971 h 1116276"/>
                  <a:gd name="connsiteX66" fmla="*/ 122793 w 930033"/>
                  <a:gd name="connsiteY66" fmla="*/ 465107 h 1116276"/>
                  <a:gd name="connsiteX67" fmla="*/ 218625 w 930033"/>
                  <a:gd name="connsiteY67" fmla="*/ 465107 h 1116276"/>
                  <a:gd name="connsiteX68" fmla="*/ 217206 w 930033"/>
                  <a:gd name="connsiteY68" fmla="*/ 457698 h 1116276"/>
                  <a:gd name="connsiteX69" fmla="*/ 280211 w 930033"/>
                  <a:gd name="connsiteY69" fmla="*/ 334778 h 1116276"/>
                  <a:gd name="connsiteX70" fmla="*/ 405464 w 930033"/>
                  <a:gd name="connsiteY70" fmla="*/ 295071 h 1116276"/>
                  <a:gd name="connsiteX71" fmla="*/ 418141 w 930033"/>
                  <a:gd name="connsiteY71" fmla="*/ 261729 h 1116276"/>
                  <a:gd name="connsiteX72" fmla="*/ 418425 w 930033"/>
                  <a:gd name="connsiteY72" fmla="*/ 260779 h 1116276"/>
                  <a:gd name="connsiteX73" fmla="*/ 389760 w 930033"/>
                  <a:gd name="connsiteY73" fmla="*/ 221073 h 1116276"/>
                  <a:gd name="connsiteX74" fmla="*/ 365069 w 930033"/>
                  <a:gd name="connsiteY74" fmla="*/ 181651 h 1116276"/>
                  <a:gd name="connsiteX75" fmla="*/ 351068 w 930033"/>
                  <a:gd name="connsiteY75" fmla="*/ 145649 h 1116276"/>
                  <a:gd name="connsiteX76" fmla="*/ 353528 w 930033"/>
                  <a:gd name="connsiteY76" fmla="*/ 132730 h 1116276"/>
                  <a:gd name="connsiteX77" fmla="*/ 578870 w 930033"/>
                  <a:gd name="connsiteY77" fmla="*/ 27 h 1116276"/>
                  <a:gd name="connsiteX78" fmla="*/ 600534 w 930033"/>
                  <a:gd name="connsiteY78" fmla="*/ 122281 h 1116276"/>
                  <a:gd name="connsiteX79" fmla="*/ 600534 w 930033"/>
                  <a:gd name="connsiteY79" fmla="*/ 122281 h 1116276"/>
                  <a:gd name="connsiteX80" fmla="*/ 613589 w 930033"/>
                  <a:gd name="connsiteY80" fmla="*/ 135770 h 1116276"/>
                  <a:gd name="connsiteX81" fmla="*/ 606872 w 930033"/>
                  <a:gd name="connsiteY81" fmla="*/ 169587 h 1116276"/>
                  <a:gd name="connsiteX82" fmla="*/ 606872 w 930033"/>
                  <a:gd name="connsiteY82" fmla="*/ 169587 h 1116276"/>
                  <a:gd name="connsiteX83" fmla="*/ 606494 w 930033"/>
                  <a:gd name="connsiteY83" fmla="*/ 170347 h 1116276"/>
                  <a:gd name="connsiteX84" fmla="*/ 578397 w 930033"/>
                  <a:gd name="connsiteY84" fmla="*/ 216893 h 1116276"/>
                  <a:gd name="connsiteX85" fmla="*/ 541881 w 930033"/>
                  <a:gd name="connsiteY85" fmla="*/ 266574 h 1116276"/>
                  <a:gd name="connsiteX86" fmla="*/ 541124 w 930033"/>
                  <a:gd name="connsiteY86" fmla="*/ 267239 h 1116276"/>
                  <a:gd name="connsiteX87" fmla="*/ 545665 w 930033"/>
                  <a:gd name="connsiteY87" fmla="*/ 273888 h 1116276"/>
                  <a:gd name="connsiteX88" fmla="*/ 561274 w 930033"/>
                  <a:gd name="connsiteY88" fmla="*/ 295641 h 1116276"/>
                  <a:gd name="connsiteX89" fmla="*/ 685297 w 930033"/>
                  <a:gd name="connsiteY89" fmla="*/ 334588 h 1116276"/>
                  <a:gd name="connsiteX90" fmla="*/ 740450 w 930033"/>
                  <a:gd name="connsiteY90" fmla="*/ 457508 h 1116276"/>
                  <a:gd name="connsiteX91" fmla="*/ 739031 w 930033"/>
                  <a:gd name="connsiteY91" fmla="*/ 464917 h 1116276"/>
                  <a:gd name="connsiteX92" fmla="*/ 882069 w 930033"/>
                  <a:gd name="connsiteY92" fmla="*/ 464917 h 1116276"/>
                  <a:gd name="connsiteX93" fmla="*/ 915937 w 930033"/>
                  <a:gd name="connsiteY93" fmla="*/ 479071 h 1116276"/>
                  <a:gd name="connsiteX94" fmla="*/ 930033 w 930033"/>
                  <a:gd name="connsiteY94" fmla="*/ 513078 h 1116276"/>
                  <a:gd name="connsiteX95" fmla="*/ 930033 w 930033"/>
                  <a:gd name="connsiteY95" fmla="*/ 622888 h 1116276"/>
                  <a:gd name="connsiteX96" fmla="*/ 915937 w 930033"/>
                  <a:gd name="connsiteY96" fmla="*/ 656800 h 1116276"/>
                  <a:gd name="connsiteX97" fmla="*/ 915842 w 930033"/>
                  <a:gd name="connsiteY97" fmla="*/ 656895 h 1116276"/>
                  <a:gd name="connsiteX98" fmla="*/ 882069 w 930033"/>
                  <a:gd name="connsiteY98" fmla="*/ 671049 h 1116276"/>
                  <a:gd name="connsiteX99" fmla="*/ 851986 w 930033"/>
                  <a:gd name="connsiteY99" fmla="*/ 671049 h 1116276"/>
                  <a:gd name="connsiteX100" fmla="*/ 851986 w 930033"/>
                  <a:gd name="connsiteY100" fmla="*/ 1079799 h 1116276"/>
                  <a:gd name="connsiteX101" fmla="*/ 841296 w 930033"/>
                  <a:gd name="connsiteY101" fmla="*/ 1105542 h 1116276"/>
                  <a:gd name="connsiteX102" fmla="*/ 815659 w 930033"/>
                  <a:gd name="connsiteY102" fmla="*/ 1116276 h 1116276"/>
                  <a:gd name="connsiteX103" fmla="*/ 125632 w 930033"/>
                  <a:gd name="connsiteY103" fmla="*/ 1116276 h 1116276"/>
                  <a:gd name="connsiteX104" fmla="*/ 99900 w 930033"/>
                  <a:gd name="connsiteY104" fmla="*/ 1105542 h 1116276"/>
                  <a:gd name="connsiteX105" fmla="*/ 98197 w 930033"/>
                  <a:gd name="connsiteY105" fmla="*/ 1103547 h 1116276"/>
                  <a:gd name="connsiteX106" fmla="*/ 89210 w 930033"/>
                  <a:gd name="connsiteY106" fmla="*/ 1079609 h 1116276"/>
                  <a:gd name="connsiteX107" fmla="*/ 89210 w 930033"/>
                  <a:gd name="connsiteY107" fmla="*/ 671049 h 1116276"/>
                  <a:gd name="connsiteX108" fmla="*/ 47869 w 930033"/>
                  <a:gd name="connsiteY108" fmla="*/ 671049 h 1116276"/>
                  <a:gd name="connsiteX109" fmla="*/ 14001 w 930033"/>
                  <a:gd name="connsiteY109" fmla="*/ 656895 h 1116276"/>
                  <a:gd name="connsiteX110" fmla="*/ 12487 w 930033"/>
                  <a:gd name="connsiteY110" fmla="*/ 655186 h 1116276"/>
                  <a:gd name="connsiteX111" fmla="*/ 0 w 930033"/>
                  <a:gd name="connsiteY111" fmla="*/ 623078 h 1116276"/>
                  <a:gd name="connsiteX112" fmla="*/ 0 w 930033"/>
                  <a:gd name="connsiteY112" fmla="*/ 513268 h 1116276"/>
                  <a:gd name="connsiteX113" fmla="*/ 14096 w 930033"/>
                  <a:gd name="connsiteY113" fmla="*/ 479261 h 1116276"/>
                  <a:gd name="connsiteX114" fmla="*/ 15799 w 930033"/>
                  <a:gd name="connsiteY114" fmla="*/ 477646 h 1116276"/>
                  <a:gd name="connsiteX115" fmla="*/ 47869 w 930033"/>
                  <a:gd name="connsiteY115" fmla="*/ 465107 h 1116276"/>
                  <a:gd name="connsiteX116" fmla="*/ 77668 w 930033"/>
                  <a:gd name="connsiteY116" fmla="*/ 465107 h 1116276"/>
                  <a:gd name="connsiteX117" fmla="*/ 77668 w 930033"/>
                  <a:gd name="connsiteY117" fmla="*/ 465107 h 1116276"/>
                  <a:gd name="connsiteX118" fmla="*/ 77668 w 930033"/>
                  <a:gd name="connsiteY118" fmla="*/ 465107 h 1116276"/>
                  <a:gd name="connsiteX119" fmla="*/ 134146 w 930033"/>
                  <a:gd name="connsiteY119" fmla="*/ 671144 h 1116276"/>
                  <a:gd name="connsiteX120" fmla="*/ 134146 w 930033"/>
                  <a:gd name="connsiteY120" fmla="*/ 1071060 h 1116276"/>
                  <a:gd name="connsiteX121" fmla="*/ 806766 w 930033"/>
                  <a:gd name="connsiteY121" fmla="*/ 1071060 h 1116276"/>
                  <a:gd name="connsiteX122" fmla="*/ 806766 w 930033"/>
                  <a:gd name="connsiteY122" fmla="*/ 671144 h 1116276"/>
                  <a:gd name="connsiteX123" fmla="*/ 134146 w 930033"/>
                  <a:gd name="connsiteY123" fmla="*/ 671144 h 1116276"/>
                  <a:gd name="connsiteX124" fmla="*/ 134146 w 930033"/>
                  <a:gd name="connsiteY124" fmla="*/ 671144 h 1116276"/>
                  <a:gd name="connsiteX125" fmla="*/ 431858 w 930033"/>
                  <a:gd name="connsiteY125" fmla="*/ 339148 h 1116276"/>
                  <a:gd name="connsiteX126" fmla="*/ 431858 w 930033"/>
                  <a:gd name="connsiteY126" fmla="*/ 294311 h 1116276"/>
                  <a:gd name="connsiteX127" fmla="*/ 474902 w 930033"/>
                  <a:gd name="connsiteY127" fmla="*/ 314260 h 1116276"/>
                  <a:gd name="connsiteX128" fmla="*/ 484268 w 930033"/>
                  <a:gd name="connsiteY128" fmla="*/ 312740 h 1116276"/>
                  <a:gd name="connsiteX129" fmla="*/ 530717 w 930033"/>
                  <a:gd name="connsiteY129" fmla="*/ 291747 h 1116276"/>
                  <a:gd name="connsiteX130" fmla="*/ 529109 w 930033"/>
                  <a:gd name="connsiteY130" fmla="*/ 341237 h 1116276"/>
                  <a:gd name="connsiteX131" fmla="*/ 500445 w 930033"/>
                  <a:gd name="connsiteY131" fmla="*/ 330693 h 1116276"/>
                  <a:gd name="connsiteX132" fmla="*/ 498458 w 930033"/>
                  <a:gd name="connsiteY132" fmla="*/ 338388 h 1116276"/>
                  <a:gd name="connsiteX133" fmla="*/ 518325 w 930033"/>
                  <a:gd name="connsiteY133" fmla="*/ 433190 h 1116276"/>
                  <a:gd name="connsiteX134" fmla="*/ 553233 w 930033"/>
                  <a:gd name="connsiteY134" fmla="*/ 309130 h 1116276"/>
                  <a:gd name="connsiteX135" fmla="*/ 533461 w 930033"/>
                  <a:gd name="connsiteY135" fmla="*/ 282343 h 1116276"/>
                  <a:gd name="connsiteX136" fmla="*/ 529488 w 930033"/>
                  <a:gd name="connsiteY136" fmla="*/ 276548 h 1116276"/>
                  <a:gd name="connsiteX137" fmla="*/ 481997 w 930033"/>
                  <a:gd name="connsiteY137" fmla="*/ 290607 h 1116276"/>
                  <a:gd name="connsiteX138" fmla="*/ 429966 w 930033"/>
                  <a:gd name="connsiteY138" fmla="*/ 271893 h 1116276"/>
                  <a:gd name="connsiteX139" fmla="*/ 414830 w 930033"/>
                  <a:gd name="connsiteY139" fmla="*/ 307230 h 1116276"/>
                  <a:gd name="connsiteX140" fmla="*/ 413411 w 930033"/>
                  <a:gd name="connsiteY140" fmla="*/ 308750 h 1116276"/>
                  <a:gd name="connsiteX141" fmla="*/ 450495 w 930033"/>
                  <a:gd name="connsiteY141" fmla="*/ 433190 h 1116276"/>
                  <a:gd name="connsiteX142" fmla="*/ 470361 w 930033"/>
                  <a:gd name="connsiteY142" fmla="*/ 338388 h 1116276"/>
                  <a:gd name="connsiteX143" fmla="*/ 466483 w 930033"/>
                  <a:gd name="connsiteY143" fmla="*/ 325754 h 1116276"/>
                  <a:gd name="connsiteX144" fmla="*/ 431858 w 930033"/>
                  <a:gd name="connsiteY144" fmla="*/ 339148 h 1116276"/>
                  <a:gd name="connsiteX145" fmla="*/ 431858 w 930033"/>
                  <a:gd name="connsiteY145" fmla="*/ 339148 h 1116276"/>
                  <a:gd name="connsiteX146" fmla="*/ 431858 w 930033"/>
                  <a:gd name="connsiteY146" fmla="*/ 339148 h 1116276"/>
                  <a:gd name="connsiteX0" fmla="*/ 382192 w 930033"/>
                  <a:gd name="connsiteY0" fmla="*/ 131505 h 1116381"/>
                  <a:gd name="connsiteX1" fmla="*/ 369799 w 930033"/>
                  <a:gd name="connsiteY1" fmla="*/ 134735 h 1116381"/>
                  <a:gd name="connsiteX2" fmla="*/ 366205 w 930033"/>
                  <a:gd name="connsiteY2" fmla="*/ 138915 h 1116381"/>
                  <a:gd name="connsiteX3" fmla="*/ 365069 w 930033"/>
                  <a:gd name="connsiteY3" fmla="*/ 145564 h 1116381"/>
                  <a:gd name="connsiteX4" fmla="*/ 376800 w 930033"/>
                  <a:gd name="connsiteY4" fmla="*/ 174347 h 1116381"/>
                  <a:gd name="connsiteX5" fmla="*/ 376895 w 930033"/>
                  <a:gd name="connsiteY5" fmla="*/ 174537 h 1116381"/>
                  <a:gd name="connsiteX6" fmla="*/ 401586 w 930033"/>
                  <a:gd name="connsiteY6" fmla="*/ 213958 h 1116381"/>
                  <a:gd name="connsiteX7" fmla="*/ 434696 w 930033"/>
                  <a:gd name="connsiteY7" fmla="*/ 257655 h 1116381"/>
                  <a:gd name="connsiteX8" fmla="*/ 481997 w 930033"/>
                  <a:gd name="connsiteY8" fmla="*/ 276748 h 1116381"/>
                  <a:gd name="connsiteX9" fmla="*/ 532042 w 930033"/>
                  <a:gd name="connsiteY9" fmla="*/ 256800 h 1116381"/>
                  <a:gd name="connsiteX10" fmla="*/ 566193 w 930033"/>
                  <a:gd name="connsiteY10" fmla="*/ 210064 h 1116381"/>
                  <a:gd name="connsiteX11" fmla="*/ 594006 w 930033"/>
                  <a:gd name="connsiteY11" fmla="*/ 164088 h 1116381"/>
                  <a:gd name="connsiteX12" fmla="*/ 599872 w 930033"/>
                  <a:gd name="connsiteY12" fmla="*/ 139580 h 1116381"/>
                  <a:gd name="connsiteX13" fmla="*/ 590884 w 930033"/>
                  <a:gd name="connsiteY13" fmla="*/ 135210 h 1116381"/>
                  <a:gd name="connsiteX14" fmla="*/ 587479 w 930033"/>
                  <a:gd name="connsiteY14" fmla="*/ 135210 h 1116381"/>
                  <a:gd name="connsiteX15" fmla="*/ 583600 w 930033"/>
                  <a:gd name="connsiteY15" fmla="*/ 135495 h 1116381"/>
                  <a:gd name="connsiteX16" fmla="*/ 581424 w 930033"/>
                  <a:gd name="connsiteY16" fmla="*/ 135400 h 1116381"/>
                  <a:gd name="connsiteX17" fmla="*/ 573761 w 930033"/>
                  <a:gd name="connsiteY17" fmla="*/ 135020 h 1116381"/>
                  <a:gd name="connsiteX18" fmla="*/ 583316 w 930033"/>
                  <a:gd name="connsiteY18" fmla="*/ 92749 h 1116381"/>
                  <a:gd name="connsiteX19" fmla="*/ 390612 w 930033"/>
                  <a:gd name="connsiteY19" fmla="*/ 132075 h 1116381"/>
                  <a:gd name="connsiteX20" fmla="*/ 382192 w 930033"/>
                  <a:gd name="connsiteY20" fmla="*/ 131505 h 1116381"/>
                  <a:gd name="connsiteX21" fmla="*/ 382192 w 930033"/>
                  <a:gd name="connsiteY21" fmla="*/ 131505 h 1116381"/>
                  <a:gd name="connsiteX22" fmla="*/ 382192 w 930033"/>
                  <a:gd name="connsiteY22" fmla="*/ 131505 h 1116381"/>
                  <a:gd name="connsiteX23" fmla="*/ 382192 w 930033"/>
                  <a:gd name="connsiteY23" fmla="*/ 131505 h 1116381"/>
                  <a:gd name="connsiteX24" fmla="*/ 469605 w 930033"/>
                  <a:gd name="connsiteY24" fmla="*/ 794644 h 1116381"/>
                  <a:gd name="connsiteX25" fmla="*/ 536488 w 930033"/>
                  <a:gd name="connsiteY25" fmla="*/ 861803 h 1116381"/>
                  <a:gd name="connsiteX26" fmla="*/ 469605 w 930033"/>
                  <a:gd name="connsiteY26" fmla="*/ 928962 h 1116381"/>
                  <a:gd name="connsiteX27" fmla="*/ 402721 w 930033"/>
                  <a:gd name="connsiteY27" fmla="*/ 861803 h 1116381"/>
                  <a:gd name="connsiteX28" fmla="*/ 469605 w 930033"/>
                  <a:gd name="connsiteY28" fmla="*/ 794644 h 1116381"/>
                  <a:gd name="connsiteX29" fmla="*/ 469605 w 930033"/>
                  <a:gd name="connsiteY29" fmla="*/ 794644 h 1116381"/>
                  <a:gd name="connsiteX30" fmla="*/ 103778 w 930033"/>
                  <a:gd name="connsiteY30" fmla="*/ 510523 h 1116381"/>
                  <a:gd name="connsiteX31" fmla="*/ 100184 w 930033"/>
                  <a:gd name="connsiteY31" fmla="*/ 510808 h 1116381"/>
                  <a:gd name="connsiteX32" fmla="*/ 96589 w 930033"/>
                  <a:gd name="connsiteY32" fmla="*/ 510523 h 1116381"/>
                  <a:gd name="connsiteX33" fmla="*/ 47869 w 930033"/>
                  <a:gd name="connsiteY33" fmla="*/ 510523 h 1116381"/>
                  <a:gd name="connsiteX34" fmla="*/ 46260 w 930033"/>
                  <a:gd name="connsiteY34" fmla="*/ 510998 h 1116381"/>
                  <a:gd name="connsiteX35" fmla="*/ 45882 w 930033"/>
                  <a:gd name="connsiteY35" fmla="*/ 511378 h 1116381"/>
                  <a:gd name="connsiteX36" fmla="*/ 45031 w 930033"/>
                  <a:gd name="connsiteY36" fmla="*/ 513373 h 1116381"/>
                  <a:gd name="connsiteX37" fmla="*/ 45031 w 930033"/>
                  <a:gd name="connsiteY37" fmla="*/ 623183 h 1116381"/>
                  <a:gd name="connsiteX38" fmla="*/ 45504 w 930033"/>
                  <a:gd name="connsiteY38" fmla="*/ 624798 h 1116381"/>
                  <a:gd name="connsiteX39" fmla="*/ 45882 w 930033"/>
                  <a:gd name="connsiteY39" fmla="*/ 625178 h 1116381"/>
                  <a:gd name="connsiteX40" fmla="*/ 47869 w 930033"/>
                  <a:gd name="connsiteY40" fmla="*/ 626033 h 1116381"/>
                  <a:gd name="connsiteX41" fmla="*/ 108509 w 930033"/>
                  <a:gd name="connsiteY41" fmla="*/ 626033 h 1116381"/>
                  <a:gd name="connsiteX42" fmla="*/ 111630 w 930033"/>
                  <a:gd name="connsiteY42" fmla="*/ 625843 h 1116381"/>
                  <a:gd name="connsiteX43" fmla="*/ 114752 w 930033"/>
                  <a:gd name="connsiteY43" fmla="*/ 626033 h 1116381"/>
                  <a:gd name="connsiteX44" fmla="*/ 826349 w 930033"/>
                  <a:gd name="connsiteY44" fmla="*/ 626033 h 1116381"/>
                  <a:gd name="connsiteX45" fmla="*/ 829471 w 930033"/>
                  <a:gd name="connsiteY45" fmla="*/ 625843 h 1116381"/>
                  <a:gd name="connsiteX46" fmla="*/ 832498 w 930033"/>
                  <a:gd name="connsiteY46" fmla="*/ 626033 h 1116381"/>
                  <a:gd name="connsiteX47" fmla="*/ 881975 w 930033"/>
                  <a:gd name="connsiteY47" fmla="*/ 626033 h 1116381"/>
                  <a:gd name="connsiteX48" fmla="*/ 883962 w 930033"/>
                  <a:gd name="connsiteY48" fmla="*/ 625273 h 1116381"/>
                  <a:gd name="connsiteX49" fmla="*/ 884718 w 930033"/>
                  <a:gd name="connsiteY49" fmla="*/ 623278 h 1116381"/>
                  <a:gd name="connsiteX50" fmla="*/ 884718 w 930033"/>
                  <a:gd name="connsiteY50" fmla="*/ 513373 h 1116381"/>
                  <a:gd name="connsiteX51" fmla="*/ 883867 w 930033"/>
                  <a:gd name="connsiteY51" fmla="*/ 511378 h 1116381"/>
                  <a:gd name="connsiteX52" fmla="*/ 881880 w 930033"/>
                  <a:gd name="connsiteY52" fmla="*/ 510523 h 1116381"/>
                  <a:gd name="connsiteX53" fmla="*/ 103778 w 930033"/>
                  <a:gd name="connsiteY53" fmla="*/ 510523 h 1116381"/>
                  <a:gd name="connsiteX54" fmla="*/ 103778 w 930033"/>
                  <a:gd name="connsiteY54" fmla="*/ 510523 h 1116381"/>
                  <a:gd name="connsiteX55" fmla="*/ 103778 w 930033"/>
                  <a:gd name="connsiteY55" fmla="*/ 510523 h 1116381"/>
                  <a:gd name="connsiteX56" fmla="*/ 77668 w 930033"/>
                  <a:gd name="connsiteY56" fmla="*/ 465212 h 1116381"/>
                  <a:gd name="connsiteX57" fmla="*/ 77668 w 930033"/>
                  <a:gd name="connsiteY57" fmla="*/ 289287 h 1116381"/>
                  <a:gd name="connsiteX58" fmla="*/ 83439 w 930033"/>
                  <a:gd name="connsiteY58" fmla="*/ 274088 h 1116381"/>
                  <a:gd name="connsiteX59" fmla="*/ 147768 w 930033"/>
                  <a:gd name="connsiteY59" fmla="*/ 192870 h 1116381"/>
                  <a:gd name="connsiteX60" fmla="*/ 136984 w 930033"/>
                  <a:gd name="connsiteY60" fmla="*/ 155633 h 1116381"/>
                  <a:gd name="connsiteX61" fmla="*/ 206043 w 930033"/>
                  <a:gd name="connsiteY61" fmla="*/ 86289 h 1116381"/>
                  <a:gd name="connsiteX62" fmla="*/ 275103 w 930033"/>
                  <a:gd name="connsiteY62" fmla="*/ 155633 h 1116381"/>
                  <a:gd name="connsiteX63" fmla="*/ 206043 w 930033"/>
                  <a:gd name="connsiteY63" fmla="*/ 224977 h 1116381"/>
                  <a:gd name="connsiteX64" fmla="*/ 183055 w 930033"/>
                  <a:gd name="connsiteY64" fmla="*/ 220988 h 1116381"/>
                  <a:gd name="connsiteX65" fmla="*/ 122793 w 930033"/>
                  <a:gd name="connsiteY65" fmla="*/ 297076 h 1116381"/>
                  <a:gd name="connsiteX66" fmla="*/ 122793 w 930033"/>
                  <a:gd name="connsiteY66" fmla="*/ 465212 h 1116381"/>
                  <a:gd name="connsiteX67" fmla="*/ 218625 w 930033"/>
                  <a:gd name="connsiteY67" fmla="*/ 465212 h 1116381"/>
                  <a:gd name="connsiteX68" fmla="*/ 217206 w 930033"/>
                  <a:gd name="connsiteY68" fmla="*/ 457803 h 1116381"/>
                  <a:gd name="connsiteX69" fmla="*/ 280211 w 930033"/>
                  <a:gd name="connsiteY69" fmla="*/ 334883 h 1116381"/>
                  <a:gd name="connsiteX70" fmla="*/ 405464 w 930033"/>
                  <a:gd name="connsiteY70" fmla="*/ 295176 h 1116381"/>
                  <a:gd name="connsiteX71" fmla="*/ 418141 w 930033"/>
                  <a:gd name="connsiteY71" fmla="*/ 261834 h 1116381"/>
                  <a:gd name="connsiteX72" fmla="*/ 418425 w 930033"/>
                  <a:gd name="connsiteY72" fmla="*/ 260884 h 1116381"/>
                  <a:gd name="connsiteX73" fmla="*/ 389760 w 930033"/>
                  <a:gd name="connsiteY73" fmla="*/ 221178 h 1116381"/>
                  <a:gd name="connsiteX74" fmla="*/ 365069 w 930033"/>
                  <a:gd name="connsiteY74" fmla="*/ 181756 h 1116381"/>
                  <a:gd name="connsiteX75" fmla="*/ 351068 w 930033"/>
                  <a:gd name="connsiteY75" fmla="*/ 145754 h 1116381"/>
                  <a:gd name="connsiteX76" fmla="*/ 578870 w 930033"/>
                  <a:gd name="connsiteY76" fmla="*/ 132 h 1116381"/>
                  <a:gd name="connsiteX77" fmla="*/ 600534 w 930033"/>
                  <a:gd name="connsiteY77" fmla="*/ 122386 h 1116381"/>
                  <a:gd name="connsiteX78" fmla="*/ 600534 w 930033"/>
                  <a:gd name="connsiteY78" fmla="*/ 122386 h 1116381"/>
                  <a:gd name="connsiteX79" fmla="*/ 613589 w 930033"/>
                  <a:gd name="connsiteY79" fmla="*/ 135875 h 1116381"/>
                  <a:gd name="connsiteX80" fmla="*/ 606872 w 930033"/>
                  <a:gd name="connsiteY80" fmla="*/ 169692 h 1116381"/>
                  <a:gd name="connsiteX81" fmla="*/ 606872 w 930033"/>
                  <a:gd name="connsiteY81" fmla="*/ 169692 h 1116381"/>
                  <a:gd name="connsiteX82" fmla="*/ 606494 w 930033"/>
                  <a:gd name="connsiteY82" fmla="*/ 170452 h 1116381"/>
                  <a:gd name="connsiteX83" fmla="*/ 578397 w 930033"/>
                  <a:gd name="connsiteY83" fmla="*/ 216998 h 1116381"/>
                  <a:gd name="connsiteX84" fmla="*/ 541881 w 930033"/>
                  <a:gd name="connsiteY84" fmla="*/ 266679 h 1116381"/>
                  <a:gd name="connsiteX85" fmla="*/ 541124 w 930033"/>
                  <a:gd name="connsiteY85" fmla="*/ 267344 h 1116381"/>
                  <a:gd name="connsiteX86" fmla="*/ 545665 w 930033"/>
                  <a:gd name="connsiteY86" fmla="*/ 273993 h 1116381"/>
                  <a:gd name="connsiteX87" fmla="*/ 561274 w 930033"/>
                  <a:gd name="connsiteY87" fmla="*/ 295746 h 1116381"/>
                  <a:gd name="connsiteX88" fmla="*/ 685297 w 930033"/>
                  <a:gd name="connsiteY88" fmla="*/ 334693 h 1116381"/>
                  <a:gd name="connsiteX89" fmla="*/ 740450 w 930033"/>
                  <a:gd name="connsiteY89" fmla="*/ 457613 h 1116381"/>
                  <a:gd name="connsiteX90" fmla="*/ 739031 w 930033"/>
                  <a:gd name="connsiteY90" fmla="*/ 465022 h 1116381"/>
                  <a:gd name="connsiteX91" fmla="*/ 882069 w 930033"/>
                  <a:gd name="connsiteY91" fmla="*/ 465022 h 1116381"/>
                  <a:gd name="connsiteX92" fmla="*/ 915937 w 930033"/>
                  <a:gd name="connsiteY92" fmla="*/ 479176 h 1116381"/>
                  <a:gd name="connsiteX93" fmla="*/ 930033 w 930033"/>
                  <a:gd name="connsiteY93" fmla="*/ 513183 h 1116381"/>
                  <a:gd name="connsiteX94" fmla="*/ 930033 w 930033"/>
                  <a:gd name="connsiteY94" fmla="*/ 622993 h 1116381"/>
                  <a:gd name="connsiteX95" fmla="*/ 915937 w 930033"/>
                  <a:gd name="connsiteY95" fmla="*/ 656905 h 1116381"/>
                  <a:gd name="connsiteX96" fmla="*/ 915842 w 930033"/>
                  <a:gd name="connsiteY96" fmla="*/ 657000 h 1116381"/>
                  <a:gd name="connsiteX97" fmla="*/ 882069 w 930033"/>
                  <a:gd name="connsiteY97" fmla="*/ 671154 h 1116381"/>
                  <a:gd name="connsiteX98" fmla="*/ 851986 w 930033"/>
                  <a:gd name="connsiteY98" fmla="*/ 671154 h 1116381"/>
                  <a:gd name="connsiteX99" fmla="*/ 851986 w 930033"/>
                  <a:gd name="connsiteY99" fmla="*/ 1079904 h 1116381"/>
                  <a:gd name="connsiteX100" fmla="*/ 841296 w 930033"/>
                  <a:gd name="connsiteY100" fmla="*/ 1105647 h 1116381"/>
                  <a:gd name="connsiteX101" fmla="*/ 815659 w 930033"/>
                  <a:gd name="connsiteY101" fmla="*/ 1116381 h 1116381"/>
                  <a:gd name="connsiteX102" fmla="*/ 125632 w 930033"/>
                  <a:gd name="connsiteY102" fmla="*/ 1116381 h 1116381"/>
                  <a:gd name="connsiteX103" fmla="*/ 99900 w 930033"/>
                  <a:gd name="connsiteY103" fmla="*/ 1105647 h 1116381"/>
                  <a:gd name="connsiteX104" fmla="*/ 98197 w 930033"/>
                  <a:gd name="connsiteY104" fmla="*/ 1103652 h 1116381"/>
                  <a:gd name="connsiteX105" fmla="*/ 89210 w 930033"/>
                  <a:gd name="connsiteY105" fmla="*/ 1079714 h 1116381"/>
                  <a:gd name="connsiteX106" fmla="*/ 89210 w 930033"/>
                  <a:gd name="connsiteY106" fmla="*/ 671154 h 1116381"/>
                  <a:gd name="connsiteX107" fmla="*/ 47869 w 930033"/>
                  <a:gd name="connsiteY107" fmla="*/ 671154 h 1116381"/>
                  <a:gd name="connsiteX108" fmla="*/ 14001 w 930033"/>
                  <a:gd name="connsiteY108" fmla="*/ 657000 h 1116381"/>
                  <a:gd name="connsiteX109" fmla="*/ 12487 w 930033"/>
                  <a:gd name="connsiteY109" fmla="*/ 655291 h 1116381"/>
                  <a:gd name="connsiteX110" fmla="*/ 0 w 930033"/>
                  <a:gd name="connsiteY110" fmla="*/ 623183 h 1116381"/>
                  <a:gd name="connsiteX111" fmla="*/ 0 w 930033"/>
                  <a:gd name="connsiteY111" fmla="*/ 513373 h 1116381"/>
                  <a:gd name="connsiteX112" fmla="*/ 14096 w 930033"/>
                  <a:gd name="connsiteY112" fmla="*/ 479366 h 1116381"/>
                  <a:gd name="connsiteX113" fmla="*/ 15799 w 930033"/>
                  <a:gd name="connsiteY113" fmla="*/ 477751 h 1116381"/>
                  <a:gd name="connsiteX114" fmla="*/ 47869 w 930033"/>
                  <a:gd name="connsiteY114" fmla="*/ 465212 h 1116381"/>
                  <a:gd name="connsiteX115" fmla="*/ 77668 w 930033"/>
                  <a:gd name="connsiteY115" fmla="*/ 465212 h 1116381"/>
                  <a:gd name="connsiteX116" fmla="*/ 77668 w 930033"/>
                  <a:gd name="connsiteY116" fmla="*/ 465212 h 1116381"/>
                  <a:gd name="connsiteX117" fmla="*/ 77668 w 930033"/>
                  <a:gd name="connsiteY117" fmla="*/ 465212 h 1116381"/>
                  <a:gd name="connsiteX118" fmla="*/ 134146 w 930033"/>
                  <a:gd name="connsiteY118" fmla="*/ 671249 h 1116381"/>
                  <a:gd name="connsiteX119" fmla="*/ 134146 w 930033"/>
                  <a:gd name="connsiteY119" fmla="*/ 1071165 h 1116381"/>
                  <a:gd name="connsiteX120" fmla="*/ 806766 w 930033"/>
                  <a:gd name="connsiteY120" fmla="*/ 1071165 h 1116381"/>
                  <a:gd name="connsiteX121" fmla="*/ 806766 w 930033"/>
                  <a:gd name="connsiteY121" fmla="*/ 671249 h 1116381"/>
                  <a:gd name="connsiteX122" fmla="*/ 134146 w 930033"/>
                  <a:gd name="connsiteY122" fmla="*/ 671249 h 1116381"/>
                  <a:gd name="connsiteX123" fmla="*/ 134146 w 930033"/>
                  <a:gd name="connsiteY123" fmla="*/ 671249 h 1116381"/>
                  <a:gd name="connsiteX124" fmla="*/ 431858 w 930033"/>
                  <a:gd name="connsiteY124" fmla="*/ 339253 h 1116381"/>
                  <a:gd name="connsiteX125" fmla="*/ 431858 w 930033"/>
                  <a:gd name="connsiteY125" fmla="*/ 294416 h 1116381"/>
                  <a:gd name="connsiteX126" fmla="*/ 474902 w 930033"/>
                  <a:gd name="connsiteY126" fmla="*/ 314365 h 1116381"/>
                  <a:gd name="connsiteX127" fmla="*/ 484268 w 930033"/>
                  <a:gd name="connsiteY127" fmla="*/ 312845 h 1116381"/>
                  <a:gd name="connsiteX128" fmla="*/ 530717 w 930033"/>
                  <a:gd name="connsiteY128" fmla="*/ 291852 h 1116381"/>
                  <a:gd name="connsiteX129" fmla="*/ 529109 w 930033"/>
                  <a:gd name="connsiteY129" fmla="*/ 341342 h 1116381"/>
                  <a:gd name="connsiteX130" fmla="*/ 500445 w 930033"/>
                  <a:gd name="connsiteY130" fmla="*/ 330798 h 1116381"/>
                  <a:gd name="connsiteX131" fmla="*/ 498458 w 930033"/>
                  <a:gd name="connsiteY131" fmla="*/ 338493 h 1116381"/>
                  <a:gd name="connsiteX132" fmla="*/ 518325 w 930033"/>
                  <a:gd name="connsiteY132" fmla="*/ 433295 h 1116381"/>
                  <a:gd name="connsiteX133" fmla="*/ 553233 w 930033"/>
                  <a:gd name="connsiteY133" fmla="*/ 309235 h 1116381"/>
                  <a:gd name="connsiteX134" fmla="*/ 533461 w 930033"/>
                  <a:gd name="connsiteY134" fmla="*/ 282448 h 1116381"/>
                  <a:gd name="connsiteX135" fmla="*/ 529488 w 930033"/>
                  <a:gd name="connsiteY135" fmla="*/ 276653 h 1116381"/>
                  <a:gd name="connsiteX136" fmla="*/ 481997 w 930033"/>
                  <a:gd name="connsiteY136" fmla="*/ 290712 h 1116381"/>
                  <a:gd name="connsiteX137" fmla="*/ 429966 w 930033"/>
                  <a:gd name="connsiteY137" fmla="*/ 271998 h 1116381"/>
                  <a:gd name="connsiteX138" fmla="*/ 414830 w 930033"/>
                  <a:gd name="connsiteY138" fmla="*/ 307335 h 1116381"/>
                  <a:gd name="connsiteX139" fmla="*/ 413411 w 930033"/>
                  <a:gd name="connsiteY139" fmla="*/ 308855 h 1116381"/>
                  <a:gd name="connsiteX140" fmla="*/ 450495 w 930033"/>
                  <a:gd name="connsiteY140" fmla="*/ 433295 h 1116381"/>
                  <a:gd name="connsiteX141" fmla="*/ 470361 w 930033"/>
                  <a:gd name="connsiteY141" fmla="*/ 338493 h 1116381"/>
                  <a:gd name="connsiteX142" fmla="*/ 466483 w 930033"/>
                  <a:gd name="connsiteY142" fmla="*/ 325859 h 1116381"/>
                  <a:gd name="connsiteX143" fmla="*/ 431858 w 930033"/>
                  <a:gd name="connsiteY143" fmla="*/ 339253 h 1116381"/>
                  <a:gd name="connsiteX144" fmla="*/ 431858 w 930033"/>
                  <a:gd name="connsiteY144" fmla="*/ 339253 h 1116381"/>
                  <a:gd name="connsiteX145" fmla="*/ 431858 w 930033"/>
                  <a:gd name="connsiteY145" fmla="*/ 339253 h 111638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65069 w 930033"/>
                  <a:gd name="connsiteY3" fmla="*/ 146194 h 1117011"/>
                  <a:gd name="connsiteX4" fmla="*/ 376800 w 930033"/>
                  <a:gd name="connsiteY4" fmla="*/ 174977 h 1117011"/>
                  <a:gd name="connsiteX5" fmla="*/ 376895 w 930033"/>
                  <a:gd name="connsiteY5" fmla="*/ 175167 h 1117011"/>
                  <a:gd name="connsiteX6" fmla="*/ 401586 w 930033"/>
                  <a:gd name="connsiteY6" fmla="*/ 214588 h 1117011"/>
                  <a:gd name="connsiteX7" fmla="*/ 434696 w 930033"/>
                  <a:gd name="connsiteY7" fmla="*/ 258285 h 1117011"/>
                  <a:gd name="connsiteX8" fmla="*/ 481997 w 930033"/>
                  <a:gd name="connsiteY8" fmla="*/ 277378 h 1117011"/>
                  <a:gd name="connsiteX9" fmla="*/ 532042 w 930033"/>
                  <a:gd name="connsiteY9" fmla="*/ 257430 h 1117011"/>
                  <a:gd name="connsiteX10" fmla="*/ 566193 w 930033"/>
                  <a:gd name="connsiteY10" fmla="*/ 210694 h 1117011"/>
                  <a:gd name="connsiteX11" fmla="*/ 594006 w 930033"/>
                  <a:gd name="connsiteY11" fmla="*/ 164718 h 1117011"/>
                  <a:gd name="connsiteX12" fmla="*/ 599872 w 930033"/>
                  <a:gd name="connsiteY12" fmla="*/ 140210 h 1117011"/>
                  <a:gd name="connsiteX13" fmla="*/ 590884 w 930033"/>
                  <a:gd name="connsiteY13" fmla="*/ 135840 h 1117011"/>
                  <a:gd name="connsiteX14" fmla="*/ 587479 w 930033"/>
                  <a:gd name="connsiteY14" fmla="*/ 135840 h 1117011"/>
                  <a:gd name="connsiteX15" fmla="*/ 583600 w 930033"/>
                  <a:gd name="connsiteY15" fmla="*/ 136125 h 1117011"/>
                  <a:gd name="connsiteX16" fmla="*/ 581424 w 930033"/>
                  <a:gd name="connsiteY16" fmla="*/ 136030 h 1117011"/>
                  <a:gd name="connsiteX17" fmla="*/ 573761 w 930033"/>
                  <a:gd name="connsiteY17" fmla="*/ 135650 h 1117011"/>
                  <a:gd name="connsiteX18" fmla="*/ 583316 w 930033"/>
                  <a:gd name="connsiteY18" fmla="*/ 93379 h 1117011"/>
                  <a:gd name="connsiteX19" fmla="*/ 390612 w 930033"/>
                  <a:gd name="connsiteY19" fmla="*/ 13270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382192 w 930033"/>
                  <a:gd name="connsiteY23" fmla="*/ 132135 h 1117011"/>
                  <a:gd name="connsiteX24" fmla="*/ 469605 w 930033"/>
                  <a:gd name="connsiteY24" fmla="*/ 795274 h 1117011"/>
                  <a:gd name="connsiteX25" fmla="*/ 536488 w 930033"/>
                  <a:gd name="connsiteY25" fmla="*/ 862433 h 1117011"/>
                  <a:gd name="connsiteX26" fmla="*/ 469605 w 930033"/>
                  <a:gd name="connsiteY26" fmla="*/ 929592 h 1117011"/>
                  <a:gd name="connsiteX27" fmla="*/ 402721 w 930033"/>
                  <a:gd name="connsiteY27" fmla="*/ 862433 h 1117011"/>
                  <a:gd name="connsiteX28" fmla="*/ 469605 w 930033"/>
                  <a:gd name="connsiteY28" fmla="*/ 795274 h 1117011"/>
                  <a:gd name="connsiteX29" fmla="*/ 469605 w 930033"/>
                  <a:gd name="connsiteY29" fmla="*/ 795274 h 1117011"/>
                  <a:gd name="connsiteX30" fmla="*/ 103778 w 930033"/>
                  <a:gd name="connsiteY30" fmla="*/ 511153 h 1117011"/>
                  <a:gd name="connsiteX31" fmla="*/ 100184 w 930033"/>
                  <a:gd name="connsiteY31" fmla="*/ 511438 h 1117011"/>
                  <a:gd name="connsiteX32" fmla="*/ 96589 w 930033"/>
                  <a:gd name="connsiteY32" fmla="*/ 511153 h 1117011"/>
                  <a:gd name="connsiteX33" fmla="*/ 47869 w 930033"/>
                  <a:gd name="connsiteY33" fmla="*/ 511153 h 1117011"/>
                  <a:gd name="connsiteX34" fmla="*/ 46260 w 930033"/>
                  <a:gd name="connsiteY34" fmla="*/ 511628 h 1117011"/>
                  <a:gd name="connsiteX35" fmla="*/ 45882 w 930033"/>
                  <a:gd name="connsiteY35" fmla="*/ 512008 h 1117011"/>
                  <a:gd name="connsiteX36" fmla="*/ 45031 w 930033"/>
                  <a:gd name="connsiteY36" fmla="*/ 514003 h 1117011"/>
                  <a:gd name="connsiteX37" fmla="*/ 45031 w 930033"/>
                  <a:gd name="connsiteY37" fmla="*/ 623813 h 1117011"/>
                  <a:gd name="connsiteX38" fmla="*/ 45504 w 930033"/>
                  <a:gd name="connsiteY38" fmla="*/ 625428 h 1117011"/>
                  <a:gd name="connsiteX39" fmla="*/ 45882 w 930033"/>
                  <a:gd name="connsiteY39" fmla="*/ 625808 h 1117011"/>
                  <a:gd name="connsiteX40" fmla="*/ 47869 w 930033"/>
                  <a:gd name="connsiteY40" fmla="*/ 626663 h 1117011"/>
                  <a:gd name="connsiteX41" fmla="*/ 108509 w 930033"/>
                  <a:gd name="connsiteY41" fmla="*/ 626663 h 1117011"/>
                  <a:gd name="connsiteX42" fmla="*/ 111630 w 930033"/>
                  <a:gd name="connsiteY42" fmla="*/ 626473 h 1117011"/>
                  <a:gd name="connsiteX43" fmla="*/ 114752 w 930033"/>
                  <a:gd name="connsiteY43" fmla="*/ 626663 h 1117011"/>
                  <a:gd name="connsiteX44" fmla="*/ 826349 w 930033"/>
                  <a:gd name="connsiteY44" fmla="*/ 626663 h 1117011"/>
                  <a:gd name="connsiteX45" fmla="*/ 829471 w 930033"/>
                  <a:gd name="connsiteY45" fmla="*/ 626473 h 1117011"/>
                  <a:gd name="connsiteX46" fmla="*/ 832498 w 930033"/>
                  <a:gd name="connsiteY46" fmla="*/ 626663 h 1117011"/>
                  <a:gd name="connsiteX47" fmla="*/ 881975 w 930033"/>
                  <a:gd name="connsiteY47" fmla="*/ 626663 h 1117011"/>
                  <a:gd name="connsiteX48" fmla="*/ 883962 w 930033"/>
                  <a:gd name="connsiteY48" fmla="*/ 625903 h 1117011"/>
                  <a:gd name="connsiteX49" fmla="*/ 884718 w 930033"/>
                  <a:gd name="connsiteY49" fmla="*/ 623908 h 1117011"/>
                  <a:gd name="connsiteX50" fmla="*/ 884718 w 930033"/>
                  <a:gd name="connsiteY50" fmla="*/ 514003 h 1117011"/>
                  <a:gd name="connsiteX51" fmla="*/ 883867 w 930033"/>
                  <a:gd name="connsiteY51" fmla="*/ 512008 h 1117011"/>
                  <a:gd name="connsiteX52" fmla="*/ 881880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103778 w 930033"/>
                  <a:gd name="connsiteY55" fmla="*/ 511153 h 1117011"/>
                  <a:gd name="connsiteX56" fmla="*/ 77668 w 930033"/>
                  <a:gd name="connsiteY56" fmla="*/ 465842 h 1117011"/>
                  <a:gd name="connsiteX57" fmla="*/ 77668 w 930033"/>
                  <a:gd name="connsiteY57" fmla="*/ 289917 h 1117011"/>
                  <a:gd name="connsiteX58" fmla="*/ 83439 w 930033"/>
                  <a:gd name="connsiteY58" fmla="*/ 274718 h 1117011"/>
                  <a:gd name="connsiteX59" fmla="*/ 147768 w 930033"/>
                  <a:gd name="connsiteY59" fmla="*/ 193500 h 1117011"/>
                  <a:gd name="connsiteX60" fmla="*/ 136984 w 930033"/>
                  <a:gd name="connsiteY60" fmla="*/ 156263 h 1117011"/>
                  <a:gd name="connsiteX61" fmla="*/ 206043 w 930033"/>
                  <a:gd name="connsiteY61" fmla="*/ 86919 h 1117011"/>
                  <a:gd name="connsiteX62" fmla="*/ 275103 w 930033"/>
                  <a:gd name="connsiteY62" fmla="*/ 156263 h 1117011"/>
                  <a:gd name="connsiteX63" fmla="*/ 206043 w 930033"/>
                  <a:gd name="connsiteY63" fmla="*/ 225607 h 1117011"/>
                  <a:gd name="connsiteX64" fmla="*/ 183055 w 930033"/>
                  <a:gd name="connsiteY64" fmla="*/ 221618 h 1117011"/>
                  <a:gd name="connsiteX65" fmla="*/ 122793 w 930033"/>
                  <a:gd name="connsiteY65" fmla="*/ 297706 h 1117011"/>
                  <a:gd name="connsiteX66" fmla="*/ 122793 w 930033"/>
                  <a:gd name="connsiteY66" fmla="*/ 465842 h 1117011"/>
                  <a:gd name="connsiteX67" fmla="*/ 218625 w 930033"/>
                  <a:gd name="connsiteY67" fmla="*/ 465842 h 1117011"/>
                  <a:gd name="connsiteX68" fmla="*/ 217206 w 930033"/>
                  <a:gd name="connsiteY68" fmla="*/ 458433 h 1117011"/>
                  <a:gd name="connsiteX69" fmla="*/ 280211 w 930033"/>
                  <a:gd name="connsiteY69" fmla="*/ 335513 h 1117011"/>
                  <a:gd name="connsiteX70" fmla="*/ 405464 w 930033"/>
                  <a:gd name="connsiteY70" fmla="*/ 295806 h 1117011"/>
                  <a:gd name="connsiteX71" fmla="*/ 418141 w 930033"/>
                  <a:gd name="connsiteY71" fmla="*/ 262464 h 1117011"/>
                  <a:gd name="connsiteX72" fmla="*/ 418425 w 930033"/>
                  <a:gd name="connsiteY72" fmla="*/ 261514 h 1117011"/>
                  <a:gd name="connsiteX73" fmla="*/ 389760 w 930033"/>
                  <a:gd name="connsiteY73" fmla="*/ 221808 h 1117011"/>
                  <a:gd name="connsiteX74" fmla="*/ 365069 w 930033"/>
                  <a:gd name="connsiteY74" fmla="*/ 182386 h 1117011"/>
                  <a:gd name="connsiteX75" fmla="*/ 578870 w 930033"/>
                  <a:gd name="connsiteY75" fmla="*/ 762 h 1117011"/>
                  <a:gd name="connsiteX76" fmla="*/ 600534 w 930033"/>
                  <a:gd name="connsiteY76" fmla="*/ 123016 h 1117011"/>
                  <a:gd name="connsiteX77" fmla="*/ 600534 w 930033"/>
                  <a:gd name="connsiteY77" fmla="*/ 123016 h 1117011"/>
                  <a:gd name="connsiteX78" fmla="*/ 613589 w 930033"/>
                  <a:gd name="connsiteY78" fmla="*/ 136505 h 1117011"/>
                  <a:gd name="connsiteX79" fmla="*/ 606872 w 930033"/>
                  <a:gd name="connsiteY79" fmla="*/ 170322 h 1117011"/>
                  <a:gd name="connsiteX80" fmla="*/ 606872 w 930033"/>
                  <a:gd name="connsiteY80" fmla="*/ 170322 h 1117011"/>
                  <a:gd name="connsiteX81" fmla="*/ 606494 w 930033"/>
                  <a:gd name="connsiteY81" fmla="*/ 171082 h 1117011"/>
                  <a:gd name="connsiteX82" fmla="*/ 578397 w 930033"/>
                  <a:gd name="connsiteY82" fmla="*/ 217628 h 1117011"/>
                  <a:gd name="connsiteX83" fmla="*/ 541881 w 930033"/>
                  <a:gd name="connsiteY83" fmla="*/ 267309 h 1117011"/>
                  <a:gd name="connsiteX84" fmla="*/ 541124 w 930033"/>
                  <a:gd name="connsiteY84" fmla="*/ 267974 h 1117011"/>
                  <a:gd name="connsiteX85" fmla="*/ 545665 w 930033"/>
                  <a:gd name="connsiteY85" fmla="*/ 274623 h 1117011"/>
                  <a:gd name="connsiteX86" fmla="*/ 561274 w 930033"/>
                  <a:gd name="connsiteY86" fmla="*/ 296376 h 1117011"/>
                  <a:gd name="connsiteX87" fmla="*/ 685297 w 930033"/>
                  <a:gd name="connsiteY87" fmla="*/ 335323 h 1117011"/>
                  <a:gd name="connsiteX88" fmla="*/ 740450 w 930033"/>
                  <a:gd name="connsiteY88" fmla="*/ 458243 h 1117011"/>
                  <a:gd name="connsiteX89" fmla="*/ 739031 w 930033"/>
                  <a:gd name="connsiteY89" fmla="*/ 465652 h 1117011"/>
                  <a:gd name="connsiteX90" fmla="*/ 882069 w 930033"/>
                  <a:gd name="connsiteY90" fmla="*/ 465652 h 1117011"/>
                  <a:gd name="connsiteX91" fmla="*/ 915937 w 930033"/>
                  <a:gd name="connsiteY91" fmla="*/ 479806 h 1117011"/>
                  <a:gd name="connsiteX92" fmla="*/ 930033 w 930033"/>
                  <a:gd name="connsiteY92" fmla="*/ 513813 h 1117011"/>
                  <a:gd name="connsiteX93" fmla="*/ 930033 w 930033"/>
                  <a:gd name="connsiteY93" fmla="*/ 623623 h 1117011"/>
                  <a:gd name="connsiteX94" fmla="*/ 915937 w 930033"/>
                  <a:gd name="connsiteY94" fmla="*/ 657535 h 1117011"/>
                  <a:gd name="connsiteX95" fmla="*/ 915842 w 930033"/>
                  <a:gd name="connsiteY95" fmla="*/ 657630 h 1117011"/>
                  <a:gd name="connsiteX96" fmla="*/ 882069 w 930033"/>
                  <a:gd name="connsiteY96" fmla="*/ 671784 h 1117011"/>
                  <a:gd name="connsiteX97" fmla="*/ 851986 w 930033"/>
                  <a:gd name="connsiteY97" fmla="*/ 671784 h 1117011"/>
                  <a:gd name="connsiteX98" fmla="*/ 851986 w 930033"/>
                  <a:gd name="connsiteY98" fmla="*/ 1080534 h 1117011"/>
                  <a:gd name="connsiteX99" fmla="*/ 841296 w 930033"/>
                  <a:gd name="connsiteY99" fmla="*/ 1106277 h 1117011"/>
                  <a:gd name="connsiteX100" fmla="*/ 815659 w 930033"/>
                  <a:gd name="connsiteY100" fmla="*/ 1117011 h 1117011"/>
                  <a:gd name="connsiteX101" fmla="*/ 125632 w 930033"/>
                  <a:gd name="connsiteY101" fmla="*/ 1117011 h 1117011"/>
                  <a:gd name="connsiteX102" fmla="*/ 99900 w 930033"/>
                  <a:gd name="connsiteY102" fmla="*/ 1106277 h 1117011"/>
                  <a:gd name="connsiteX103" fmla="*/ 98197 w 930033"/>
                  <a:gd name="connsiteY103" fmla="*/ 1104282 h 1117011"/>
                  <a:gd name="connsiteX104" fmla="*/ 89210 w 930033"/>
                  <a:gd name="connsiteY104" fmla="*/ 1080344 h 1117011"/>
                  <a:gd name="connsiteX105" fmla="*/ 89210 w 930033"/>
                  <a:gd name="connsiteY105" fmla="*/ 671784 h 1117011"/>
                  <a:gd name="connsiteX106" fmla="*/ 47869 w 930033"/>
                  <a:gd name="connsiteY106" fmla="*/ 671784 h 1117011"/>
                  <a:gd name="connsiteX107" fmla="*/ 14001 w 930033"/>
                  <a:gd name="connsiteY107" fmla="*/ 657630 h 1117011"/>
                  <a:gd name="connsiteX108" fmla="*/ 12487 w 930033"/>
                  <a:gd name="connsiteY108" fmla="*/ 655921 h 1117011"/>
                  <a:gd name="connsiteX109" fmla="*/ 0 w 930033"/>
                  <a:gd name="connsiteY109" fmla="*/ 623813 h 1117011"/>
                  <a:gd name="connsiteX110" fmla="*/ 0 w 930033"/>
                  <a:gd name="connsiteY110" fmla="*/ 514003 h 1117011"/>
                  <a:gd name="connsiteX111" fmla="*/ 14096 w 930033"/>
                  <a:gd name="connsiteY111" fmla="*/ 479996 h 1117011"/>
                  <a:gd name="connsiteX112" fmla="*/ 15799 w 930033"/>
                  <a:gd name="connsiteY112" fmla="*/ 478381 h 1117011"/>
                  <a:gd name="connsiteX113" fmla="*/ 47869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77668 w 930033"/>
                  <a:gd name="connsiteY116" fmla="*/ 465842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1071795 h 1117011"/>
                  <a:gd name="connsiteX119" fmla="*/ 806766 w 930033"/>
                  <a:gd name="connsiteY119" fmla="*/ 1071795 h 1117011"/>
                  <a:gd name="connsiteX120" fmla="*/ 80676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134146 w 930033"/>
                  <a:gd name="connsiteY122" fmla="*/ 671879 h 1117011"/>
                  <a:gd name="connsiteX123" fmla="*/ 431858 w 930033"/>
                  <a:gd name="connsiteY123" fmla="*/ 339883 h 1117011"/>
                  <a:gd name="connsiteX124" fmla="*/ 431858 w 930033"/>
                  <a:gd name="connsiteY124" fmla="*/ 295046 h 1117011"/>
                  <a:gd name="connsiteX125" fmla="*/ 474902 w 930033"/>
                  <a:gd name="connsiteY125" fmla="*/ 314995 h 1117011"/>
                  <a:gd name="connsiteX126" fmla="*/ 484268 w 930033"/>
                  <a:gd name="connsiteY126" fmla="*/ 313475 h 1117011"/>
                  <a:gd name="connsiteX127" fmla="*/ 530717 w 930033"/>
                  <a:gd name="connsiteY127" fmla="*/ 292482 h 1117011"/>
                  <a:gd name="connsiteX128" fmla="*/ 529109 w 930033"/>
                  <a:gd name="connsiteY128" fmla="*/ 341972 h 1117011"/>
                  <a:gd name="connsiteX129" fmla="*/ 500445 w 930033"/>
                  <a:gd name="connsiteY129" fmla="*/ 331428 h 1117011"/>
                  <a:gd name="connsiteX130" fmla="*/ 498458 w 930033"/>
                  <a:gd name="connsiteY130" fmla="*/ 339123 h 1117011"/>
                  <a:gd name="connsiteX131" fmla="*/ 518325 w 930033"/>
                  <a:gd name="connsiteY131" fmla="*/ 433925 h 1117011"/>
                  <a:gd name="connsiteX132" fmla="*/ 553233 w 930033"/>
                  <a:gd name="connsiteY132" fmla="*/ 309865 h 1117011"/>
                  <a:gd name="connsiteX133" fmla="*/ 533461 w 930033"/>
                  <a:gd name="connsiteY133" fmla="*/ 283078 h 1117011"/>
                  <a:gd name="connsiteX134" fmla="*/ 529488 w 930033"/>
                  <a:gd name="connsiteY134" fmla="*/ 277283 h 1117011"/>
                  <a:gd name="connsiteX135" fmla="*/ 481997 w 930033"/>
                  <a:gd name="connsiteY135" fmla="*/ 291342 h 1117011"/>
                  <a:gd name="connsiteX136" fmla="*/ 429966 w 930033"/>
                  <a:gd name="connsiteY136" fmla="*/ 272628 h 1117011"/>
                  <a:gd name="connsiteX137" fmla="*/ 414830 w 930033"/>
                  <a:gd name="connsiteY137" fmla="*/ 307965 h 1117011"/>
                  <a:gd name="connsiteX138" fmla="*/ 413411 w 930033"/>
                  <a:gd name="connsiteY138" fmla="*/ 309485 h 1117011"/>
                  <a:gd name="connsiteX139" fmla="*/ 450495 w 930033"/>
                  <a:gd name="connsiteY139" fmla="*/ 433925 h 1117011"/>
                  <a:gd name="connsiteX140" fmla="*/ 470361 w 930033"/>
                  <a:gd name="connsiteY140" fmla="*/ 339123 h 1117011"/>
                  <a:gd name="connsiteX141" fmla="*/ 466483 w 930033"/>
                  <a:gd name="connsiteY141" fmla="*/ 326489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144" fmla="*/ 431858 w 930033"/>
                  <a:gd name="connsiteY144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76800 w 930033"/>
                  <a:gd name="connsiteY3" fmla="*/ 174977 h 1117011"/>
                  <a:gd name="connsiteX4" fmla="*/ 376895 w 930033"/>
                  <a:gd name="connsiteY4" fmla="*/ 175167 h 1117011"/>
                  <a:gd name="connsiteX5" fmla="*/ 401586 w 930033"/>
                  <a:gd name="connsiteY5" fmla="*/ 214588 h 1117011"/>
                  <a:gd name="connsiteX6" fmla="*/ 434696 w 930033"/>
                  <a:gd name="connsiteY6" fmla="*/ 258285 h 1117011"/>
                  <a:gd name="connsiteX7" fmla="*/ 481997 w 930033"/>
                  <a:gd name="connsiteY7" fmla="*/ 277378 h 1117011"/>
                  <a:gd name="connsiteX8" fmla="*/ 532042 w 930033"/>
                  <a:gd name="connsiteY8" fmla="*/ 257430 h 1117011"/>
                  <a:gd name="connsiteX9" fmla="*/ 566193 w 930033"/>
                  <a:gd name="connsiteY9" fmla="*/ 210694 h 1117011"/>
                  <a:gd name="connsiteX10" fmla="*/ 594006 w 930033"/>
                  <a:gd name="connsiteY10" fmla="*/ 164718 h 1117011"/>
                  <a:gd name="connsiteX11" fmla="*/ 599872 w 930033"/>
                  <a:gd name="connsiteY11" fmla="*/ 140210 h 1117011"/>
                  <a:gd name="connsiteX12" fmla="*/ 590884 w 930033"/>
                  <a:gd name="connsiteY12" fmla="*/ 135840 h 1117011"/>
                  <a:gd name="connsiteX13" fmla="*/ 587479 w 930033"/>
                  <a:gd name="connsiteY13" fmla="*/ 135840 h 1117011"/>
                  <a:gd name="connsiteX14" fmla="*/ 583600 w 930033"/>
                  <a:gd name="connsiteY14" fmla="*/ 136125 h 1117011"/>
                  <a:gd name="connsiteX15" fmla="*/ 581424 w 930033"/>
                  <a:gd name="connsiteY15" fmla="*/ 136030 h 1117011"/>
                  <a:gd name="connsiteX16" fmla="*/ 573761 w 930033"/>
                  <a:gd name="connsiteY16" fmla="*/ 135650 h 1117011"/>
                  <a:gd name="connsiteX17" fmla="*/ 583316 w 930033"/>
                  <a:gd name="connsiteY17" fmla="*/ 93379 h 1117011"/>
                  <a:gd name="connsiteX18" fmla="*/ 390612 w 930033"/>
                  <a:gd name="connsiteY18" fmla="*/ 13270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469605 w 930033"/>
                  <a:gd name="connsiteY23" fmla="*/ 795274 h 1117011"/>
                  <a:gd name="connsiteX24" fmla="*/ 536488 w 930033"/>
                  <a:gd name="connsiteY24" fmla="*/ 862433 h 1117011"/>
                  <a:gd name="connsiteX25" fmla="*/ 469605 w 930033"/>
                  <a:gd name="connsiteY25" fmla="*/ 929592 h 1117011"/>
                  <a:gd name="connsiteX26" fmla="*/ 402721 w 930033"/>
                  <a:gd name="connsiteY26" fmla="*/ 862433 h 1117011"/>
                  <a:gd name="connsiteX27" fmla="*/ 469605 w 930033"/>
                  <a:gd name="connsiteY27" fmla="*/ 795274 h 1117011"/>
                  <a:gd name="connsiteX28" fmla="*/ 469605 w 930033"/>
                  <a:gd name="connsiteY28" fmla="*/ 795274 h 1117011"/>
                  <a:gd name="connsiteX29" fmla="*/ 103778 w 930033"/>
                  <a:gd name="connsiteY29" fmla="*/ 511153 h 1117011"/>
                  <a:gd name="connsiteX30" fmla="*/ 100184 w 930033"/>
                  <a:gd name="connsiteY30" fmla="*/ 511438 h 1117011"/>
                  <a:gd name="connsiteX31" fmla="*/ 96589 w 930033"/>
                  <a:gd name="connsiteY31" fmla="*/ 511153 h 1117011"/>
                  <a:gd name="connsiteX32" fmla="*/ 47869 w 930033"/>
                  <a:gd name="connsiteY32" fmla="*/ 511153 h 1117011"/>
                  <a:gd name="connsiteX33" fmla="*/ 46260 w 930033"/>
                  <a:gd name="connsiteY33" fmla="*/ 511628 h 1117011"/>
                  <a:gd name="connsiteX34" fmla="*/ 45882 w 930033"/>
                  <a:gd name="connsiteY34" fmla="*/ 512008 h 1117011"/>
                  <a:gd name="connsiteX35" fmla="*/ 45031 w 930033"/>
                  <a:gd name="connsiteY35" fmla="*/ 514003 h 1117011"/>
                  <a:gd name="connsiteX36" fmla="*/ 45031 w 930033"/>
                  <a:gd name="connsiteY36" fmla="*/ 623813 h 1117011"/>
                  <a:gd name="connsiteX37" fmla="*/ 45504 w 930033"/>
                  <a:gd name="connsiteY37" fmla="*/ 625428 h 1117011"/>
                  <a:gd name="connsiteX38" fmla="*/ 45882 w 930033"/>
                  <a:gd name="connsiteY38" fmla="*/ 625808 h 1117011"/>
                  <a:gd name="connsiteX39" fmla="*/ 47869 w 930033"/>
                  <a:gd name="connsiteY39" fmla="*/ 626663 h 1117011"/>
                  <a:gd name="connsiteX40" fmla="*/ 108509 w 930033"/>
                  <a:gd name="connsiteY40" fmla="*/ 626663 h 1117011"/>
                  <a:gd name="connsiteX41" fmla="*/ 111630 w 930033"/>
                  <a:gd name="connsiteY41" fmla="*/ 626473 h 1117011"/>
                  <a:gd name="connsiteX42" fmla="*/ 114752 w 930033"/>
                  <a:gd name="connsiteY42" fmla="*/ 626663 h 1117011"/>
                  <a:gd name="connsiteX43" fmla="*/ 826349 w 930033"/>
                  <a:gd name="connsiteY43" fmla="*/ 626663 h 1117011"/>
                  <a:gd name="connsiteX44" fmla="*/ 829471 w 930033"/>
                  <a:gd name="connsiteY44" fmla="*/ 626473 h 1117011"/>
                  <a:gd name="connsiteX45" fmla="*/ 832498 w 930033"/>
                  <a:gd name="connsiteY45" fmla="*/ 626663 h 1117011"/>
                  <a:gd name="connsiteX46" fmla="*/ 881975 w 930033"/>
                  <a:gd name="connsiteY46" fmla="*/ 626663 h 1117011"/>
                  <a:gd name="connsiteX47" fmla="*/ 883962 w 930033"/>
                  <a:gd name="connsiteY47" fmla="*/ 625903 h 1117011"/>
                  <a:gd name="connsiteX48" fmla="*/ 884718 w 930033"/>
                  <a:gd name="connsiteY48" fmla="*/ 623908 h 1117011"/>
                  <a:gd name="connsiteX49" fmla="*/ 884718 w 930033"/>
                  <a:gd name="connsiteY49" fmla="*/ 514003 h 1117011"/>
                  <a:gd name="connsiteX50" fmla="*/ 883867 w 930033"/>
                  <a:gd name="connsiteY50" fmla="*/ 512008 h 1117011"/>
                  <a:gd name="connsiteX51" fmla="*/ 881880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77668 w 930033"/>
                  <a:gd name="connsiteY55" fmla="*/ 465842 h 1117011"/>
                  <a:gd name="connsiteX56" fmla="*/ 77668 w 930033"/>
                  <a:gd name="connsiteY56" fmla="*/ 289917 h 1117011"/>
                  <a:gd name="connsiteX57" fmla="*/ 83439 w 930033"/>
                  <a:gd name="connsiteY57" fmla="*/ 274718 h 1117011"/>
                  <a:gd name="connsiteX58" fmla="*/ 147768 w 930033"/>
                  <a:gd name="connsiteY58" fmla="*/ 193500 h 1117011"/>
                  <a:gd name="connsiteX59" fmla="*/ 136984 w 930033"/>
                  <a:gd name="connsiteY59" fmla="*/ 156263 h 1117011"/>
                  <a:gd name="connsiteX60" fmla="*/ 206043 w 930033"/>
                  <a:gd name="connsiteY60" fmla="*/ 86919 h 1117011"/>
                  <a:gd name="connsiteX61" fmla="*/ 275103 w 930033"/>
                  <a:gd name="connsiteY61" fmla="*/ 156263 h 1117011"/>
                  <a:gd name="connsiteX62" fmla="*/ 206043 w 930033"/>
                  <a:gd name="connsiteY62" fmla="*/ 225607 h 1117011"/>
                  <a:gd name="connsiteX63" fmla="*/ 183055 w 930033"/>
                  <a:gd name="connsiteY63" fmla="*/ 221618 h 1117011"/>
                  <a:gd name="connsiteX64" fmla="*/ 122793 w 930033"/>
                  <a:gd name="connsiteY64" fmla="*/ 297706 h 1117011"/>
                  <a:gd name="connsiteX65" fmla="*/ 122793 w 930033"/>
                  <a:gd name="connsiteY65" fmla="*/ 465842 h 1117011"/>
                  <a:gd name="connsiteX66" fmla="*/ 218625 w 930033"/>
                  <a:gd name="connsiteY66" fmla="*/ 465842 h 1117011"/>
                  <a:gd name="connsiteX67" fmla="*/ 217206 w 930033"/>
                  <a:gd name="connsiteY67" fmla="*/ 458433 h 1117011"/>
                  <a:gd name="connsiteX68" fmla="*/ 280211 w 930033"/>
                  <a:gd name="connsiteY68" fmla="*/ 335513 h 1117011"/>
                  <a:gd name="connsiteX69" fmla="*/ 405464 w 930033"/>
                  <a:gd name="connsiteY69" fmla="*/ 295806 h 1117011"/>
                  <a:gd name="connsiteX70" fmla="*/ 418141 w 930033"/>
                  <a:gd name="connsiteY70" fmla="*/ 262464 h 1117011"/>
                  <a:gd name="connsiteX71" fmla="*/ 418425 w 930033"/>
                  <a:gd name="connsiteY71" fmla="*/ 261514 h 1117011"/>
                  <a:gd name="connsiteX72" fmla="*/ 389760 w 930033"/>
                  <a:gd name="connsiteY72" fmla="*/ 221808 h 1117011"/>
                  <a:gd name="connsiteX73" fmla="*/ 365069 w 930033"/>
                  <a:gd name="connsiteY73" fmla="*/ 182386 h 1117011"/>
                  <a:gd name="connsiteX74" fmla="*/ 578870 w 930033"/>
                  <a:gd name="connsiteY74" fmla="*/ 762 h 1117011"/>
                  <a:gd name="connsiteX75" fmla="*/ 600534 w 930033"/>
                  <a:gd name="connsiteY75" fmla="*/ 123016 h 1117011"/>
                  <a:gd name="connsiteX76" fmla="*/ 600534 w 930033"/>
                  <a:gd name="connsiteY76" fmla="*/ 123016 h 1117011"/>
                  <a:gd name="connsiteX77" fmla="*/ 613589 w 930033"/>
                  <a:gd name="connsiteY77" fmla="*/ 136505 h 1117011"/>
                  <a:gd name="connsiteX78" fmla="*/ 606872 w 930033"/>
                  <a:gd name="connsiteY78" fmla="*/ 170322 h 1117011"/>
                  <a:gd name="connsiteX79" fmla="*/ 606872 w 930033"/>
                  <a:gd name="connsiteY79" fmla="*/ 170322 h 1117011"/>
                  <a:gd name="connsiteX80" fmla="*/ 606494 w 930033"/>
                  <a:gd name="connsiteY80" fmla="*/ 171082 h 1117011"/>
                  <a:gd name="connsiteX81" fmla="*/ 578397 w 930033"/>
                  <a:gd name="connsiteY81" fmla="*/ 217628 h 1117011"/>
                  <a:gd name="connsiteX82" fmla="*/ 541881 w 930033"/>
                  <a:gd name="connsiteY82" fmla="*/ 267309 h 1117011"/>
                  <a:gd name="connsiteX83" fmla="*/ 541124 w 930033"/>
                  <a:gd name="connsiteY83" fmla="*/ 267974 h 1117011"/>
                  <a:gd name="connsiteX84" fmla="*/ 545665 w 930033"/>
                  <a:gd name="connsiteY84" fmla="*/ 274623 h 1117011"/>
                  <a:gd name="connsiteX85" fmla="*/ 561274 w 930033"/>
                  <a:gd name="connsiteY85" fmla="*/ 296376 h 1117011"/>
                  <a:gd name="connsiteX86" fmla="*/ 685297 w 930033"/>
                  <a:gd name="connsiteY86" fmla="*/ 335323 h 1117011"/>
                  <a:gd name="connsiteX87" fmla="*/ 740450 w 930033"/>
                  <a:gd name="connsiteY87" fmla="*/ 458243 h 1117011"/>
                  <a:gd name="connsiteX88" fmla="*/ 739031 w 930033"/>
                  <a:gd name="connsiteY88" fmla="*/ 465652 h 1117011"/>
                  <a:gd name="connsiteX89" fmla="*/ 882069 w 930033"/>
                  <a:gd name="connsiteY89" fmla="*/ 465652 h 1117011"/>
                  <a:gd name="connsiteX90" fmla="*/ 915937 w 930033"/>
                  <a:gd name="connsiteY90" fmla="*/ 479806 h 1117011"/>
                  <a:gd name="connsiteX91" fmla="*/ 930033 w 930033"/>
                  <a:gd name="connsiteY91" fmla="*/ 513813 h 1117011"/>
                  <a:gd name="connsiteX92" fmla="*/ 930033 w 930033"/>
                  <a:gd name="connsiteY92" fmla="*/ 623623 h 1117011"/>
                  <a:gd name="connsiteX93" fmla="*/ 915937 w 930033"/>
                  <a:gd name="connsiteY93" fmla="*/ 657535 h 1117011"/>
                  <a:gd name="connsiteX94" fmla="*/ 915842 w 930033"/>
                  <a:gd name="connsiteY94" fmla="*/ 657630 h 1117011"/>
                  <a:gd name="connsiteX95" fmla="*/ 882069 w 930033"/>
                  <a:gd name="connsiteY95" fmla="*/ 671784 h 1117011"/>
                  <a:gd name="connsiteX96" fmla="*/ 851986 w 930033"/>
                  <a:gd name="connsiteY96" fmla="*/ 671784 h 1117011"/>
                  <a:gd name="connsiteX97" fmla="*/ 851986 w 930033"/>
                  <a:gd name="connsiteY97" fmla="*/ 1080534 h 1117011"/>
                  <a:gd name="connsiteX98" fmla="*/ 841296 w 930033"/>
                  <a:gd name="connsiteY98" fmla="*/ 1106277 h 1117011"/>
                  <a:gd name="connsiteX99" fmla="*/ 815659 w 930033"/>
                  <a:gd name="connsiteY99" fmla="*/ 1117011 h 1117011"/>
                  <a:gd name="connsiteX100" fmla="*/ 125632 w 930033"/>
                  <a:gd name="connsiteY100" fmla="*/ 1117011 h 1117011"/>
                  <a:gd name="connsiteX101" fmla="*/ 99900 w 930033"/>
                  <a:gd name="connsiteY101" fmla="*/ 1106277 h 1117011"/>
                  <a:gd name="connsiteX102" fmla="*/ 98197 w 930033"/>
                  <a:gd name="connsiteY102" fmla="*/ 1104282 h 1117011"/>
                  <a:gd name="connsiteX103" fmla="*/ 89210 w 930033"/>
                  <a:gd name="connsiteY103" fmla="*/ 1080344 h 1117011"/>
                  <a:gd name="connsiteX104" fmla="*/ 89210 w 930033"/>
                  <a:gd name="connsiteY104" fmla="*/ 671784 h 1117011"/>
                  <a:gd name="connsiteX105" fmla="*/ 47869 w 930033"/>
                  <a:gd name="connsiteY105" fmla="*/ 671784 h 1117011"/>
                  <a:gd name="connsiteX106" fmla="*/ 14001 w 930033"/>
                  <a:gd name="connsiteY106" fmla="*/ 657630 h 1117011"/>
                  <a:gd name="connsiteX107" fmla="*/ 12487 w 930033"/>
                  <a:gd name="connsiteY107" fmla="*/ 655921 h 1117011"/>
                  <a:gd name="connsiteX108" fmla="*/ 0 w 930033"/>
                  <a:gd name="connsiteY108" fmla="*/ 623813 h 1117011"/>
                  <a:gd name="connsiteX109" fmla="*/ 0 w 930033"/>
                  <a:gd name="connsiteY109" fmla="*/ 514003 h 1117011"/>
                  <a:gd name="connsiteX110" fmla="*/ 14096 w 930033"/>
                  <a:gd name="connsiteY110" fmla="*/ 479996 h 1117011"/>
                  <a:gd name="connsiteX111" fmla="*/ 15799 w 930033"/>
                  <a:gd name="connsiteY111" fmla="*/ 478381 h 1117011"/>
                  <a:gd name="connsiteX112" fmla="*/ 47869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1071795 h 1117011"/>
                  <a:gd name="connsiteX118" fmla="*/ 806766 w 930033"/>
                  <a:gd name="connsiteY118" fmla="*/ 1071795 h 1117011"/>
                  <a:gd name="connsiteX119" fmla="*/ 80676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431858 w 930033"/>
                  <a:gd name="connsiteY122" fmla="*/ 339883 h 1117011"/>
                  <a:gd name="connsiteX123" fmla="*/ 431858 w 930033"/>
                  <a:gd name="connsiteY123" fmla="*/ 295046 h 1117011"/>
                  <a:gd name="connsiteX124" fmla="*/ 474902 w 930033"/>
                  <a:gd name="connsiteY124" fmla="*/ 314995 h 1117011"/>
                  <a:gd name="connsiteX125" fmla="*/ 484268 w 930033"/>
                  <a:gd name="connsiteY125" fmla="*/ 313475 h 1117011"/>
                  <a:gd name="connsiteX126" fmla="*/ 530717 w 930033"/>
                  <a:gd name="connsiteY126" fmla="*/ 292482 h 1117011"/>
                  <a:gd name="connsiteX127" fmla="*/ 529109 w 930033"/>
                  <a:gd name="connsiteY127" fmla="*/ 341972 h 1117011"/>
                  <a:gd name="connsiteX128" fmla="*/ 500445 w 930033"/>
                  <a:gd name="connsiteY128" fmla="*/ 331428 h 1117011"/>
                  <a:gd name="connsiteX129" fmla="*/ 498458 w 930033"/>
                  <a:gd name="connsiteY129" fmla="*/ 339123 h 1117011"/>
                  <a:gd name="connsiteX130" fmla="*/ 518325 w 930033"/>
                  <a:gd name="connsiteY130" fmla="*/ 433925 h 1117011"/>
                  <a:gd name="connsiteX131" fmla="*/ 553233 w 930033"/>
                  <a:gd name="connsiteY131" fmla="*/ 309865 h 1117011"/>
                  <a:gd name="connsiteX132" fmla="*/ 533461 w 930033"/>
                  <a:gd name="connsiteY132" fmla="*/ 283078 h 1117011"/>
                  <a:gd name="connsiteX133" fmla="*/ 529488 w 930033"/>
                  <a:gd name="connsiteY133" fmla="*/ 277283 h 1117011"/>
                  <a:gd name="connsiteX134" fmla="*/ 481997 w 930033"/>
                  <a:gd name="connsiteY134" fmla="*/ 291342 h 1117011"/>
                  <a:gd name="connsiteX135" fmla="*/ 429966 w 930033"/>
                  <a:gd name="connsiteY135" fmla="*/ 272628 h 1117011"/>
                  <a:gd name="connsiteX136" fmla="*/ 414830 w 930033"/>
                  <a:gd name="connsiteY136" fmla="*/ 307965 h 1117011"/>
                  <a:gd name="connsiteX137" fmla="*/ 413411 w 930033"/>
                  <a:gd name="connsiteY137" fmla="*/ 309485 h 1117011"/>
                  <a:gd name="connsiteX138" fmla="*/ 450495 w 930033"/>
                  <a:gd name="connsiteY138" fmla="*/ 433925 h 1117011"/>
                  <a:gd name="connsiteX139" fmla="*/ 470361 w 930033"/>
                  <a:gd name="connsiteY139" fmla="*/ 339123 h 1117011"/>
                  <a:gd name="connsiteX140" fmla="*/ 466483 w 930033"/>
                  <a:gd name="connsiteY140" fmla="*/ 326489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469605 w 930033"/>
                  <a:gd name="connsiteY22" fmla="*/ 795274 h 1117011"/>
                  <a:gd name="connsiteX23" fmla="*/ 536488 w 930033"/>
                  <a:gd name="connsiteY23" fmla="*/ 862433 h 1117011"/>
                  <a:gd name="connsiteX24" fmla="*/ 469605 w 930033"/>
                  <a:gd name="connsiteY24" fmla="*/ 929592 h 1117011"/>
                  <a:gd name="connsiteX25" fmla="*/ 402721 w 930033"/>
                  <a:gd name="connsiteY25" fmla="*/ 862433 h 1117011"/>
                  <a:gd name="connsiteX26" fmla="*/ 469605 w 930033"/>
                  <a:gd name="connsiteY26" fmla="*/ 795274 h 1117011"/>
                  <a:gd name="connsiteX27" fmla="*/ 469605 w 930033"/>
                  <a:gd name="connsiteY27" fmla="*/ 795274 h 1117011"/>
                  <a:gd name="connsiteX28" fmla="*/ 103778 w 930033"/>
                  <a:gd name="connsiteY28" fmla="*/ 511153 h 1117011"/>
                  <a:gd name="connsiteX29" fmla="*/ 100184 w 930033"/>
                  <a:gd name="connsiteY29" fmla="*/ 511438 h 1117011"/>
                  <a:gd name="connsiteX30" fmla="*/ 96589 w 930033"/>
                  <a:gd name="connsiteY30" fmla="*/ 511153 h 1117011"/>
                  <a:gd name="connsiteX31" fmla="*/ 47869 w 930033"/>
                  <a:gd name="connsiteY31" fmla="*/ 511153 h 1117011"/>
                  <a:gd name="connsiteX32" fmla="*/ 46260 w 930033"/>
                  <a:gd name="connsiteY32" fmla="*/ 511628 h 1117011"/>
                  <a:gd name="connsiteX33" fmla="*/ 45882 w 930033"/>
                  <a:gd name="connsiteY33" fmla="*/ 512008 h 1117011"/>
                  <a:gd name="connsiteX34" fmla="*/ 45031 w 930033"/>
                  <a:gd name="connsiteY34" fmla="*/ 514003 h 1117011"/>
                  <a:gd name="connsiteX35" fmla="*/ 45031 w 930033"/>
                  <a:gd name="connsiteY35" fmla="*/ 623813 h 1117011"/>
                  <a:gd name="connsiteX36" fmla="*/ 45504 w 930033"/>
                  <a:gd name="connsiteY36" fmla="*/ 625428 h 1117011"/>
                  <a:gd name="connsiteX37" fmla="*/ 45882 w 930033"/>
                  <a:gd name="connsiteY37" fmla="*/ 625808 h 1117011"/>
                  <a:gd name="connsiteX38" fmla="*/ 47869 w 930033"/>
                  <a:gd name="connsiteY38" fmla="*/ 626663 h 1117011"/>
                  <a:gd name="connsiteX39" fmla="*/ 108509 w 930033"/>
                  <a:gd name="connsiteY39" fmla="*/ 626663 h 1117011"/>
                  <a:gd name="connsiteX40" fmla="*/ 111630 w 930033"/>
                  <a:gd name="connsiteY40" fmla="*/ 626473 h 1117011"/>
                  <a:gd name="connsiteX41" fmla="*/ 114752 w 930033"/>
                  <a:gd name="connsiteY41" fmla="*/ 626663 h 1117011"/>
                  <a:gd name="connsiteX42" fmla="*/ 826349 w 930033"/>
                  <a:gd name="connsiteY42" fmla="*/ 626663 h 1117011"/>
                  <a:gd name="connsiteX43" fmla="*/ 829471 w 930033"/>
                  <a:gd name="connsiteY43" fmla="*/ 626473 h 1117011"/>
                  <a:gd name="connsiteX44" fmla="*/ 832498 w 930033"/>
                  <a:gd name="connsiteY44" fmla="*/ 626663 h 1117011"/>
                  <a:gd name="connsiteX45" fmla="*/ 881975 w 930033"/>
                  <a:gd name="connsiteY45" fmla="*/ 626663 h 1117011"/>
                  <a:gd name="connsiteX46" fmla="*/ 883962 w 930033"/>
                  <a:gd name="connsiteY46" fmla="*/ 625903 h 1117011"/>
                  <a:gd name="connsiteX47" fmla="*/ 884718 w 930033"/>
                  <a:gd name="connsiteY47" fmla="*/ 623908 h 1117011"/>
                  <a:gd name="connsiteX48" fmla="*/ 884718 w 930033"/>
                  <a:gd name="connsiteY48" fmla="*/ 514003 h 1117011"/>
                  <a:gd name="connsiteX49" fmla="*/ 883867 w 930033"/>
                  <a:gd name="connsiteY49" fmla="*/ 512008 h 1117011"/>
                  <a:gd name="connsiteX50" fmla="*/ 881880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77668 w 930033"/>
                  <a:gd name="connsiteY54" fmla="*/ 465842 h 1117011"/>
                  <a:gd name="connsiteX55" fmla="*/ 77668 w 930033"/>
                  <a:gd name="connsiteY55" fmla="*/ 289917 h 1117011"/>
                  <a:gd name="connsiteX56" fmla="*/ 83439 w 930033"/>
                  <a:gd name="connsiteY56" fmla="*/ 274718 h 1117011"/>
                  <a:gd name="connsiteX57" fmla="*/ 147768 w 930033"/>
                  <a:gd name="connsiteY57" fmla="*/ 193500 h 1117011"/>
                  <a:gd name="connsiteX58" fmla="*/ 136984 w 930033"/>
                  <a:gd name="connsiteY58" fmla="*/ 156263 h 1117011"/>
                  <a:gd name="connsiteX59" fmla="*/ 206043 w 930033"/>
                  <a:gd name="connsiteY59" fmla="*/ 86919 h 1117011"/>
                  <a:gd name="connsiteX60" fmla="*/ 275103 w 930033"/>
                  <a:gd name="connsiteY60" fmla="*/ 156263 h 1117011"/>
                  <a:gd name="connsiteX61" fmla="*/ 206043 w 930033"/>
                  <a:gd name="connsiteY61" fmla="*/ 225607 h 1117011"/>
                  <a:gd name="connsiteX62" fmla="*/ 183055 w 930033"/>
                  <a:gd name="connsiteY62" fmla="*/ 221618 h 1117011"/>
                  <a:gd name="connsiteX63" fmla="*/ 122793 w 930033"/>
                  <a:gd name="connsiteY63" fmla="*/ 297706 h 1117011"/>
                  <a:gd name="connsiteX64" fmla="*/ 122793 w 930033"/>
                  <a:gd name="connsiteY64" fmla="*/ 465842 h 1117011"/>
                  <a:gd name="connsiteX65" fmla="*/ 218625 w 930033"/>
                  <a:gd name="connsiteY65" fmla="*/ 465842 h 1117011"/>
                  <a:gd name="connsiteX66" fmla="*/ 217206 w 930033"/>
                  <a:gd name="connsiteY66" fmla="*/ 458433 h 1117011"/>
                  <a:gd name="connsiteX67" fmla="*/ 280211 w 930033"/>
                  <a:gd name="connsiteY67" fmla="*/ 335513 h 1117011"/>
                  <a:gd name="connsiteX68" fmla="*/ 405464 w 930033"/>
                  <a:gd name="connsiteY68" fmla="*/ 295806 h 1117011"/>
                  <a:gd name="connsiteX69" fmla="*/ 418141 w 930033"/>
                  <a:gd name="connsiteY69" fmla="*/ 262464 h 1117011"/>
                  <a:gd name="connsiteX70" fmla="*/ 418425 w 930033"/>
                  <a:gd name="connsiteY70" fmla="*/ 261514 h 1117011"/>
                  <a:gd name="connsiteX71" fmla="*/ 389760 w 930033"/>
                  <a:gd name="connsiteY71" fmla="*/ 221808 h 1117011"/>
                  <a:gd name="connsiteX72" fmla="*/ 365069 w 930033"/>
                  <a:gd name="connsiteY72" fmla="*/ 182386 h 1117011"/>
                  <a:gd name="connsiteX73" fmla="*/ 578870 w 930033"/>
                  <a:gd name="connsiteY73" fmla="*/ 762 h 1117011"/>
                  <a:gd name="connsiteX74" fmla="*/ 600534 w 930033"/>
                  <a:gd name="connsiteY74" fmla="*/ 123016 h 1117011"/>
                  <a:gd name="connsiteX75" fmla="*/ 600534 w 930033"/>
                  <a:gd name="connsiteY75" fmla="*/ 123016 h 1117011"/>
                  <a:gd name="connsiteX76" fmla="*/ 613589 w 930033"/>
                  <a:gd name="connsiteY76" fmla="*/ 136505 h 1117011"/>
                  <a:gd name="connsiteX77" fmla="*/ 606872 w 930033"/>
                  <a:gd name="connsiteY77" fmla="*/ 170322 h 1117011"/>
                  <a:gd name="connsiteX78" fmla="*/ 606872 w 930033"/>
                  <a:gd name="connsiteY78" fmla="*/ 170322 h 1117011"/>
                  <a:gd name="connsiteX79" fmla="*/ 606494 w 930033"/>
                  <a:gd name="connsiteY79" fmla="*/ 171082 h 1117011"/>
                  <a:gd name="connsiteX80" fmla="*/ 578397 w 930033"/>
                  <a:gd name="connsiteY80" fmla="*/ 217628 h 1117011"/>
                  <a:gd name="connsiteX81" fmla="*/ 541881 w 930033"/>
                  <a:gd name="connsiteY81" fmla="*/ 267309 h 1117011"/>
                  <a:gd name="connsiteX82" fmla="*/ 541124 w 930033"/>
                  <a:gd name="connsiteY82" fmla="*/ 267974 h 1117011"/>
                  <a:gd name="connsiteX83" fmla="*/ 545665 w 930033"/>
                  <a:gd name="connsiteY83" fmla="*/ 274623 h 1117011"/>
                  <a:gd name="connsiteX84" fmla="*/ 561274 w 930033"/>
                  <a:gd name="connsiteY84" fmla="*/ 296376 h 1117011"/>
                  <a:gd name="connsiteX85" fmla="*/ 685297 w 930033"/>
                  <a:gd name="connsiteY85" fmla="*/ 335323 h 1117011"/>
                  <a:gd name="connsiteX86" fmla="*/ 740450 w 930033"/>
                  <a:gd name="connsiteY86" fmla="*/ 458243 h 1117011"/>
                  <a:gd name="connsiteX87" fmla="*/ 739031 w 930033"/>
                  <a:gd name="connsiteY87" fmla="*/ 465652 h 1117011"/>
                  <a:gd name="connsiteX88" fmla="*/ 882069 w 930033"/>
                  <a:gd name="connsiteY88" fmla="*/ 465652 h 1117011"/>
                  <a:gd name="connsiteX89" fmla="*/ 915937 w 930033"/>
                  <a:gd name="connsiteY89" fmla="*/ 479806 h 1117011"/>
                  <a:gd name="connsiteX90" fmla="*/ 930033 w 930033"/>
                  <a:gd name="connsiteY90" fmla="*/ 513813 h 1117011"/>
                  <a:gd name="connsiteX91" fmla="*/ 930033 w 930033"/>
                  <a:gd name="connsiteY91" fmla="*/ 623623 h 1117011"/>
                  <a:gd name="connsiteX92" fmla="*/ 915937 w 930033"/>
                  <a:gd name="connsiteY92" fmla="*/ 657535 h 1117011"/>
                  <a:gd name="connsiteX93" fmla="*/ 915842 w 930033"/>
                  <a:gd name="connsiteY93" fmla="*/ 657630 h 1117011"/>
                  <a:gd name="connsiteX94" fmla="*/ 882069 w 930033"/>
                  <a:gd name="connsiteY94" fmla="*/ 671784 h 1117011"/>
                  <a:gd name="connsiteX95" fmla="*/ 851986 w 930033"/>
                  <a:gd name="connsiteY95" fmla="*/ 671784 h 1117011"/>
                  <a:gd name="connsiteX96" fmla="*/ 851986 w 930033"/>
                  <a:gd name="connsiteY96" fmla="*/ 1080534 h 1117011"/>
                  <a:gd name="connsiteX97" fmla="*/ 841296 w 930033"/>
                  <a:gd name="connsiteY97" fmla="*/ 1106277 h 1117011"/>
                  <a:gd name="connsiteX98" fmla="*/ 815659 w 930033"/>
                  <a:gd name="connsiteY98" fmla="*/ 1117011 h 1117011"/>
                  <a:gd name="connsiteX99" fmla="*/ 125632 w 930033"/>
                  <a:gd name="connsiteY99" fmla="*/ 1117011 h 1117011"/>
                  <a:gd name="connsiteX100" fmla="*/ 99900 w 930033"/>
                  <a:gd name="connsiteY100" fmla="*/ 1106277 h 1117011"/>
                  <a:gd name="connsiteX101" fmla="*/ 98197 w 930033"/>
                  <a:gd name="connsiteY101" fmla="*/ 1104282 h 1117011"/>
                  <a:gd name="connsiteX102" fmla="*/ 89210 w 930033"/>
                  <a:gd name="connsiteY102" fmla="*/ 1080344 h 1117011"/>
                  <a:gd name="connsiteX103" fmla="*/ 89210 w 930033"/>
                  <a:gd name="connsiteY103" fmla="*/ 671784 h 1117011"/>
                  <a:gd name="connsiteX104" fmla="*/ 47869 w 930033"/>
                  <a:gd name="connsiteY104" fmla="*/ 671784 h 1117011"/>
                  <a:gd name="connsiteX105" fmla="*/ 14001 w 930033"/>
                  <a:gd name="connsiteY105" fmla="*/ 657630 h 1117011"/>
                  <a:gd name="connsiteX106" fmla="*/ 12487 w 930033"/>
                  <a:gd name="connsiteY106" fmla="*/ 655921 h 1117011"/>
                  <a:gd name="connsiteX107" fmla="*/ 0 w 930033"/>
                  <a:gd name="connsiteY107" fmla="*/ 623813 h 1117011"/>
                  <a:gd name="connsiteX108" fmla="*/ 0 w 930033"/>
                  <a:gd name="connsiteY108" fmla="*/ 514003 h 1117011"/>
                  <a:gd name="connsiteX109" fmla="*/ 14096 w 930033"/>
                  <a:gd name="connsiteY109" fmla="*/ 479996 h 1117011"/>
                  <a:gd name="connsiteX110" fmla="*/ 15799 w 930033"/>
                  <a:gd name="connsiteY110" fmla="*/ 478381 h 1117011"/>
                  <a:gd name="connsiteX111" fmla="*/ 47869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1071795 h 1117011"/>
                  <a:gd name="connsiteX117" fmla="*/ 806766 w 930033"/>
                  <a:gd name="connsiteY117" fmla="*/ 1071795 h 1117011"/>
                  <a:gd name="connsiteX118" fmla="*/ 80676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431858 w 930033"/>
                  <a:gd name="connsiteY121" fmla="*/ 339883 h 1117011"/>
                  <a:gd name="connsiteX122" fmla="*/ 431858 w 930033"/>
                  <a:gd name="connsiteY122" fmla="*/ 295046 h 1117011"/>
                  <a:gd name="connsiteX123" fmla="*/ 474902 w 930033"/>
                  <a:gd name="connsiteY123" fmla="*/ 314995 h 1117011"/>
                  <a:gd name="connsiteX124" fmla="*/ 484268 w 930033"/>
                  <a:gd name="connsiteY124" fmla="*/ 313475 h 1117011"/>
                  <a:gd name="connsiteX125" fmla="*/ 530717 w 930033"/>
                  <a:gd name="connsiteY125" fmla="*/ 292482 h 1117011"/>
                  <a:gd name="connsiteX126" fmla="*/ 529109 w 930033"/>
                  <a:gd name="connsiteY126" fmla="*/ 341972 h 1117011"/>
                  <a:gd name="connsiteX127" fmla="*/ 500445 w 930033"/>
                  <a:gd name="connsiteY127" fmla="*/ 331428 h 1117011"/>
                  <a:gd name="connsiteX128" fmla="*/ 498458 w 930033"/>
                  <a:gd name="connsiteY128" fmla="*/ 339123 h 1117011"/>
                  <a:gd name="connsiteX129" fmla="*/ 518325 w 930033"/>
                  <a:gd name="connsiteY129" fmla="*/ 433925 h 1117011"/>
                  <a:gd name="connsiteX130" fmla="*/ 553233 w 930033"/>
                  <a:gd name="connsiteY130" fmla="*/ 309865 h 1117011"/>
                  <a:gd name="connsiteX131" fmla="*/ 533461 w 930033"/>
                  <a:gd name="connsiteY131" fmla="*/ 283078 h 1117011"/>
                  <a:gd name="connsiteX132" fmla="*/ 529488 w 930033"/>
                  <a:gd name="connsiteY132" fmla="*/ 277283 h 1117011"/>
                  <a:gd name="connsiteX133" fmla="*/ 481997 w 930033"/>
                  <a:gd name="connsiteY133" fmla="*/ 291342 h 1117011"/>
                  <a:gd name="connsiteX134" fmla="*/ 429966 w 930033"/>
                  <a:gd name="connsiteY134" fmla="*/ 272628 h 1117011"/>
                  <a:gd name="connsiteX135" fmla="*/ 414830 w 930033"/>
                  <a:gd name="connsiteY135" fmla="*/ 307965 h 1117011"/>
                  <a:gd name="connsiteX136" fmla="*/ 413411 w 930033"/>
                  <a:gd name="connsiteY136" fmla="*/ 309485 h 1117011"/>
                  <a:gd name="connsiteX137" fmla="*/ 450495 w 930033"/>
                  <a:gd name="connsiteY137" fmla="*/ 433925 h 1117011"/>
                  <a:gd name="connsiteX138" fmla="*/ 470361 w 930033"/>
                  <a:gd name="connsiteY138" fmla="*/ 339123 h 1117011"/>
                  <a:gd name="connsiteX139" fmla="*/ 466483 w 930033"/>
                  <a:gd name="connsiteY139" fmla="*/ 326489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469605 w 930033"/>
                  <a:gd name="connsiteY21" fmla="*/ 795274 h 1117011"/>
                  <a:gd name="connsiteX22" fmla="*/ 536488 w 930033"/>
                  <a:gd name="connsiteY22" fmla="*/ 862433 h 1117011"/>
                  <a:gd name="connsiteX23" fmla="*/ 469605 w 930033"/>
                  <a:gd name="connsiteY23" fmla="*/ 929592 h 1117011"/>
                  <a:gd name="connsiteX24" fmla="*/ 402721 w 930033"/>
                  <a:gd name="connsiteY24" fmla="*/ 862433 h 1117011"/>
                  <a:gd name="connsiteX25" fmla="*/ 469605 w 930033"/>
                  <a:gd name="connsiteY25" fmla="*/ 795274 h 1117011"/>
                  <a:gd name="connsiteX26" fmla="*/ 469605 w 930033"/>
                  <a:gd name="connsiteY26" fmla="*/ 795274 h 1117011"/>
                  <a:gd name="connsiteX27" fmla="*/ 103778 w 930033"/>
                  <a:gd name="connsiteY27" fmla="*/ 511153 h 1117011"/>
                  <a:gd name="connsiteX28" fmla="*/ 100184 w 930033"/>
                  <a:gd name="connsiteY28" fmla="*/ 511438 h 1117011"/>
                  <a:gd name="connsiteX29" fmla="*/ 96589 w 930033"/>
                  <a:gd name="connsiteY29" fmla="*/ 511153 h 1117011"/>
                  <a:gd name="connsiteX30" fmla="*/ 47869 w 930033"/>
                  <a:gd name="connsiteY30" fmla="*/ 511153 h 1117011"/>
                  <a:gd name="connsiteX31" fmla="*/ 46260 w 930033"/>
                  <a:gd name="connsiteY31" fmla="*/ 511628 h 1117011"/>
                  <a:gd name="connsiteX32" fmla="*/ 45882 w 930033"/>
                  <a:gd name="connsiteY32" fmla="*/ 512008 h 1117011"/>
                  <a:gd name="connsiteX33" fmla="*/ 45031 w 930033"/>
                  <a:gd name="connsiteY33" fmla="*/ 514003 h 1117011"/>
                  <a:gd name="connsiteX34" fmla="*/ 45031 w 930033"/>
                  <a:gd name="connsiteY34" fmla="*/ 623813 h 1117011"/>
                  <a:gd name="connsiteX35" fmla="*/ 45504 w 930033"/>
                  <a:gd name="connsiteY35" fmla="*/ 625428 h 1117011"/>
                  <a:gd name="connsiteX36" fmla="*/ 45882 w 930033"/>
                  <a:gd name="connsiteY36" fmla="*/ 625808 h 1117011"/>
                  <a:gd name="connsiteX37" fmla="*/ 47869 w 930033"/>
                  <a:gd name="connsiteY37" fmla="*/ 626663 h 1117011"/>
                  <a:gd name="connsiteX38" fmla="*/ 108509 w 930033"/>
                  <a:gd name="connsiteY38" fmla="*/ 626663 h 1117011"/>
                  <a:gd name="connsiteX39" fmla="*/ 111630 w 930033"/>
                  <a:gd name="connsiteY39" fmla="*/ 626473 h 1117011"/>
                  <a:gd name="connsiteX40" fmla="*/ 114752 w 930033"/>
                  <a:gd name="connsiteY40" fmla="*/ 626663 h 1117011"/>
                  <a:gd name="connsiteX41" fmla="*/ 826349 w 930033"/>
                  <a:gd name="connsiteY41" fmla="*/ 626663 h 1117011"/>
                  <a:gd name="connsiteX42" fmla="*/ 829471 w 930033"/>
                  <a:gd name="connsiteY42" fmla="*/ 626473 h 1117011"/>
                  <a:gd name="connsiteX43" fmla="*/ 832498 w 930033"/>
                  <a:gd name="connsiteY43" fmla="*/ 626663 h 1117011"/>
                  <a:gd name="connsiteX44" fmla="*/ 881975 w 930033"/>
                  <a:gd name="connsiteY44" fmla="*/ 626663 h 1117011"/>
                  <a:gd name="connsiteX45" fmla="*/ 883962 w 930033"/>
                  <a:gd name="connsiteY45" fmla="*/ 625903 h 1117011"/>
                  <a:gd name="connsiteX46" fmla="*/ 884718 w 930033"/>
                  <a:gd name="connsiteY46" fmla="*/ 623908 h 1117011"/>
                  <a:gd name="connsiteX47" fmla="*/ 884718 w 930033"/>
                  <a:gd name="connsiteY47" fmla="*/ 514003 h 1117011"/>
                  <a:gd name="connsiteX48" fmla="*/ 883867 w 930033"/>
                  <a:gd name="connsiteY48" fmla="*/ 512008 h 1117011"/>
                  <a:gd name="connsiteX49" fmla="*/ 881880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77668 w 930033"/>
                  <a:gd name="connsiteY53" fmla="*/ 465842 h 1117011"/>
                  <a:gd name="connsiteX54" fmla="*/ 77668 w 930033"/>
                  <a:gd name="connsiteY54" fmla="*/ 289917 h 1117011"/>
                  <a:gd name="connsiteX55" fmla="*/ 83439 w 930033"/>
                  <a:gd name="connsiteY55" fmla="*/ 274718 h 1117011"/>
                  <a:gd name="connsiteX56" fmla="*/ 147768 w 930033"/>
                  <a:gd name="connsiteY56" fmla="*/ 193500 h 1117011"/>
                  <a:gd name="connsiteX57" fmla="*/ 136984 w 930033"/>
                  <a:gd name="connsiteY57" fmla="*/ 156263 h 1117011"/>
                  <a:gd name="connsiteX58" fmla="*/ 206043 w 930033"/>
                  <a:gd name="connsiteY58" fmla="*/ 86919 h 1117011"/>
                  <a:gd name="connsiteX59" fmla="*/ 275103 w 930033"/>
                  <a:gd name="connsiteY59" fmla="*/ 156263 h 1117011"/>
                  <a:gd name="connsiteX60" fmla="*/ 206043 w 930033"/>
                  <a:gd name="connsiteY60" fmla="*/ 225607 h 1117011"/>
                  <a:gd name="connsiteX61" fmla="*/ 183055 w 930033"/>
                  <a:gd name="connsiteY61" fmla="*/ 221618 h 1117011"/>
                  <a:gd name="connsiteX62" fmla="*/ 122793 w 930033"/>
                  <a:gd name="connsiteY62" fmla="*/ 297706 h 1117011"/>
                  <a:gd name="connsiteX63" fmla="*/ 122793 w 930033"/>
                  <a:gd name="connsiteY63" fmla="*/ 465842 h 1117011"/>
                  <a:gd name="connsiteX64" fmla="*/ 218625 w 930033"/>
                  <a:gd name="connsiteY64" fmla="*/ 465842 h 1117011"/>
                  <a:gd name="connsiteX65" fmla="*/ 217206 w 930033"/>
                  <a:gd name="connsiteY65" fmla="*/ 458433 h 1117011"/>
                  <a:gd name="connsiteX66" fmla="*/ 280211 w 930033"/>
                  <a:gd name="connsiteY66" fmla="*/ 335513 h 1117011"/>
                  <a:gd name="connsiteX67" fmla="*/ 405464 w 930033"/>
                  <a:gd name="connsiteY67" fmla="*/ 295806 h 1117011"/>
                  <a:gd name="connsiteX68" fmla="*/ 418141 w 930033"/>
                  <a:gd name="connsiteY68" fmla="*/ 262464 h 1117011"/>
                  <a:gd name="connsiteX69" fmla="*/ 418425 w 930033"/>
                  <a:gd name="connsiteY69" fmla="*/ 261514 h 1117011"/>
                  <a:gd name="connsiteX70" fmla="*/ 389760 w 930033"/>
                  <a:gd name="connsiteY70" fmla="*/ 221808 h 1117011"/>
                  <a:gd name="connsiteX71" fmla="*/ 365069 w 930033"/>
                  <a:gd name="connsiteY71" fmla="*/ 182386 h 1117011"/>
                  <a:gd name="connsiteX72" fmla="*/ 578870 w 930033"/>
                  <a:gd name="connsiteY72" fmla="*/ 762 h 1117011"/>
                  <a:gd name="connsiteX73" fmla="*/ 600534 w 930033"/>
                  <a:gd name="connsiteY73" fmla="*/ 123016 h 1117011"/>
                  <a:gd name="connsiteX74" fmla="*/ 600534 w 930033"/>
                  <a:gd name="connsiteY74" fmla="*/ 123016 h 1117011"/>
                  <a:gd name="connsiteX75" fmla="*/ 613589 w 930033"/>
                  <a:gd name="connsiteY75" fmla="*/ 136505 h 1117011"/>
                  <a:gd name="connsiteX76" fmla="*/ 606872 w 930033"/>
                  <a:gd name="connsiteY76" fmla="*/ 170322 h 1117011"/>
                  <a:gd name="connsiteX77" fmla="*/ 606872 w 930033"/>
                  <a:gd name="connsiteY77" fmla="*/ 170322 h 1117011"/>
                  <a:gd name="connsiteX78" fmla="*/ 606494 w 930033"/>
                  <a:gd name="connsiteY78" fmla="*/ 171082 h 1117011"/>
                  <a:gd name="connsiteX79" fmla="*/ 578397 w 930033"/>
                  <a:gd name="connsiteY79" fmla="*/ 217628 h 1117011"/>
                  <a:gd name="connsiteX80" fmla="*/ 541881 w 930033"/>
                  <a:gd name="connsiteY80" fmla="*/ 267309 h 1117011"/>
                  <a:gd name="connsiteX81" fmla="*/ 541124 w 930033"/>
                  <a:gd name="connsiteY81" fmla="*/ 267974 h 1117011"/>
                  <a:gd name="connsiteX82" fmla="*/ 545665 w 930033"/>
                  <a:gd name="connsiteY82" fmla="*/ 274623 h 1117011"/>
                  <a:gd name="connsiteX83" fmla="*/ 561274 w 930033"/>
                  <a:gd name="connsiteY83" fmla="*/ 296376 h 1117011"/>
                  <a:gd name="connsiteX84" fmla="*/ 685297 w 930033"/>
                  <a:gd name="connsiteY84" fmla="*/ 335323 h 1117011"/>
                  <a:gd name="connsiteX85" fmla="*/ 740450 w 930033"/>
                  <a:gd name="connsiteY85" fmla="*/ 458243 h 1117011"/>
                  <a:gd name="connsiteX86" fmla="*/ 739031 w 930033"/>
                  <a:gd name="connsiteY86" fmla="*/ 465652 h 1117011"/>
                  <a:gd name="connsiteX87" fmla="*/ 882069 w 930033"/>
                  <a:gd name="connsiteY87" fmla="*/ 465652 h 1117011"/>
                  <a:gd name="connsiteX88" fmla="*/ 915937 w 930033"/>
                  <a:gd name="connsiteY88" fmla="*/ 479806 h 1117011"/>
                  <a:gd name="connsiteX89" fmla="*/ 930033 w 930033"/>
                  <a:gd name="connsiteY89" fmla="*/ 513813 h 1117011"/>
                  <a:gd name="connsiteX90" fmla="*/ 930033 w 930033"/>
                  <a:gd name="connsiteY90" fmla="*/ 623623 h 1117011"/>
                  <a:gd name="connsiteX91" fmla="*/ 915937 w 930033"/>
                  <a:gd name="connsiteY91" fmla="*/ 657535 h 1117011"/>
                  <a:gd name="connsiteX92" fmla="*/ 915842 w 930033"/>
                  <a:gd name="connsiteY92" fmla="*/ 657630 h 1117011"/>
                  <a:gd name="connsiteX93" fmla="*/ 882069 w 930033"/>
                  <a:gd name="connsiteY93" fmla="*/ 671784 h 1117011"/>
                  <a:gd name="connsiteX94" fmla="*/ 851986 w 930033"/>
                  <a:gd name="connsiteY94" fmla="*/ 671784 h 1117011"/>
                  <a:gd name="connsiteX95" fmla="*/ 851986 w 930033"/>
                  <a:gd name="connsiteY95" fmla="*/ 1080534 h 1117011"/>
                  <a:gd name="connsiteX96" fmla="*/ 841296 w 930033"/>
                  <a:gd name="connsiteY96" fmla="*/ 1106277 h 1117011"/>
                  <a:gd name="connsiteX97" fmla="*/ 815659 w 930033"/>
                  <a:gd name="connsiteY97" fmla="*/ 1117011 h 1117011"/>
                  <a:gd name="connsiteX98" fmla="*/ 125632 w 930033"/>
                  <a:gd name="connsiteY98" fmla="*/ 1117011 h 1117011"/>
                  <a:gd name="connsiteX99" fmla="*/ 99900 w 930033"/>
                  <a:gd name="connsiteY99" fmla="*/ 1106277 h 1117011"/>
                  <a:gd name="connsiteX100" fmla="*/ 98197 w 930033"/>
                  <a:gd name="connsiteY100" fmla="*/ 1104282 h 1117011"/>
                  <a:gd name="connsiteX101" fmla="*/ 89210 w 930033"/>
                  <a:gd name="connsiteY101" fmla="*/ 1080344 h 1117011"/>
                  <a:gd name="connsiteX102" fmla="*/ 89210 w 930033"/>
                  <a:gd name="connsiteY102" fmla="*/ 671784 h 1117011"/>
                  <a:gd name="connsiteX103" fmla="*/ 47869 w 930033"/>
                  <a:gd name="connsiteY103" fmla="*/ 671784 h 1117011"/>
                  <a:gd name="connsiteX104" fmla="*/ 14001 w 930033"/>
                  <a:gd name="connsiteY104" fmla="*/ 657630 h 1117011"/>
                  <a:gd name="connsiteX105" fmla="*/ 12487 w 930033"/>
                  <a:gd name="connsiteY105" fmla="*/ 655921 h 1117011"/>
                  <a:gd name="connsiteX106" fmla="*/ 0 w 930033"/>
                  <a:gd name="connsiteY106" fmla="*/ 623813 h 1117011"/>
                  <a:gd name="connsiteX107" fmla="*/ 0 w 930033"/>
                  <a:gd name="connsiteY107" fmla="*/ 514003 h 1117011"/>
                  <a:gd name="connsiteX108" fmla="*/ 14096 w 930033"/>
                  <a:gd name="connsiteY108" fmla="*/ 479996 h 1117011"/>
                  <a:gd name="connsiteX109" fmla="*/ 15799 w 930033"/>
                  <a:gd name="connsiteY109" fmla="*/ 478381 h 1117011"/>
                  <a:gd name="connsiteX110" fmla="*/ 47869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1071795 h 1117011"/>
                  <a:gd name="connsiteX116" fmla="*/ 806766 w 930033"/>
                  <a:gd name="connsiteY116" fmla="*/ 1071795 h 1117011"/>
                  <a:gd name="connsiteX117" fmla="*/ 80676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431858 w 930033"/>
                  <a:gd name="connsiteY120" fmla="*/ 339883 h 1117011"/>
                  <a:gd name="connsiteX121" fmla="*/ 431858 w 930033"/>
                  <a:gd name="connsiteY121" fmla="*/ 295046 h 1117011"/>
                  <a:gd name="connsiteX122" fmla="*/ 474902 w 930033"/>
                  <a:gd name="connsiteY122" fmla="*/ 314995 h 1117011"/>
                  <a:gd name="connsiteX123" fmla="*/ 484268 w 930033"/>
                  <a:gd name="connsiteY123" fmla="*/ 313475 h 1117011"/>
                  <a:gd name="connsiteX124" fmla="*/ 530717 w 930033"/>
                  <a:gd name="connsiteY124" fmla="*/ 292482 h 1117011"/>
                  <a:gd name="connsiteX125" fmla="*/ 529109 w 930033"/>
                  <a:gd name="connsiteY125" fmla="*/ 341972 h 1117011"/>
                  <a:gd name="connsiteX126" fmla="*/ 500445 w 930033"/>
                  <a:gd name="connsiteY126" fmla="*/ 331428 h 1117011"/>
                  <a:gd name="connsiteX127" fmla="*/ 498458 w 930033"/>
                  <a:gd name="connsiteY127" fmla="*/ 339123 h 1117011"/>
                  <a:gd name="connsiteX128" fmla="*/ 518325 w 930033"/>
                  <a:gd name="connsiteY128" fmla="*/ 433925 h 1117011"/>
                  <a:gd name="connsiteX129" fmla="*/ 553233 w 930033"/>
                  <a:gd name="connsiteY129" fmla="*/ 309865 h 1117011"/>
                  <a:gd name="connsiteX130" fmla="*/ 533461 w 930033"/>
                  <a:gd name="connsiteY130" fmla="*/ 283078 h 1117011"/>
                  <a:gd name="connsiteX131" fmla="*/ 529488 w 930033"/>
                  <a:gd name="connsiteY131" fmla="*/ 277283 h 1117011"/>
                  <a:gd name="connsiteX132" fmla="*/ 481997 w 930033"/>
                  <a:gd name="connsiteY132" fmla="*/ 291342 h 1117011"/>
                  <a:gd name="connsiteX133" fmla="*/ 429966 w 930033"/>
                  <a:gd name="connsiteY133" fmla="*/ 272628 h 1117011"/>
                  <a:gd name="connsiteX134" fmla="*/ 414830 w 930033"/>
                  <a:gd name="connsiteY134" fmla="*/ 307965 h 1117011"/>
                  <a:gd name="connsiteX135" fmla="*/ 413411 w 930033"/>
                  <a:gd name="connsiteY135" fmla="*/ 309485 h 1117011"/>
                  <a:gd name="connsiteX136" fmla="*/ 450495 w 930033"/>
                  <a:gd name="connsiteY136" fmla="*/ 433925 h 1117011"/>
                  <a:gd name="connsiteX137" fmla="*/ 470361 w 930033"/>
                  <a:gd name="connsiteY137" fmla="*/ 339123 h 1117011"/>
                  <a:gd name="connsiteX138" fmla="*/ 466483 w 930033"/>
                  <a:gd name="connsiteY138" fmla="*/ 326489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469605 w 930033"/>
                  <a:gd name="connsiteY20" fmla="*/ 795274 h 1117011"/>
                  <a:gd name="connsiteX21" fmla="*/ 536488 w 930033"/>
                  <a:gd name="connsiteY21" fmla="*/ 862433 h 1117011"/>
                  <a:gd name="connsiteX22" fmla="*/ 469605 w 930033"/>
                  <a:gd name="connsiteY22" fmla="*/ 929592 h 1117011"/>
                  <a:gd name="connsiteX23" fmla="*/ 402721 w 930033"/>
                  <a:gd name="connsiteY23" fmla="*/ 862433 h 1117011"/>
                  <a:gd name="connsiteX24" fmla="*/ 469605 w 930033"/>
                  <a:gd name="connsiteY24" fmla="*/ 795274 h 1117011"/>
                  <a:gd name="connsiteX25" fmla="*/ 469605 w 930033"/>
                  <a:gd name="connsiteY25" fmla="*/ 795274 h 1117011"/>
                  <a:gd name="connsiteX26" fmla="*/ 103778 w 930033"/>
                  <a:gd name="connsiteY26" fmla="*/ 511153 h 1117011"/>
                  <a:gd name="connsiteX27" fmla="*/ 100184 w 930033"/>
                  <a:gd name="connsiteY27" fmla="*/ 511438 h 1117011"/>
                  <a:gd name="connsiteX28" fmla="*/ 96589 w 930033"/>
                  <a:gd name="connsiteY28" fmla="*/ 511153 h 1117011"/>
                  <a:gd name="connsiteX29" fmla="*/ 47869 w 930033"/>
                  <a:gd name="connsiteY29" fmla="*/ 511153 h 1117011"/>
                  <a:gd name="connsiteX30" fmla="*/ 46260 w 930033"/>
                  <a:gd name="connsiteY30" fmla="*/ 511628 h 1117011"/>
                  <a:gd name="connsiteX31" fmla="*/ 45882 w 930033"/>
                  <a:gd name="connsiteY31" fmla="*/ 512008 h 1117011"/>
                  <a:gd name="connsiteX32" fmla="*/ 45031 w 930033"/>
                  <a:gd name="connsiteY32" fmla="*/ 514003 h 1117011"/>
                  <a:gd name="connsiteX33" fmla="*/ 45031 w 930033"/>
                  <a:gd name="connsiteY33" fmla="*/ 623813 h 1117011"/>
                  <a:gd name="connsiteX34" fmla="*/ 45504 w 930033"/>
                  <a:gd name="connsiteY34" fmla="*/ 625428 h 1117011"/>
                  <a:gd name="connsiteX35" fmla="*/ 45882 w 930033"/>
                  <a:gd name="connsiteY35" fmla="*/ 625808 h 1117011"/>
                  <a:gd name="connsiteX36" fmla="*/ 47869 w 930033"/>
                  <a:gd name="connsiteY36" fmla="*/ 626663 h 1117011"/>
                  <a:gd name="connsiteX37" fmla="*/ 108509 w 930033"/>
                  <a:gd name="connsiteY37" fmla="*/ 626663 h 1117011"/>
                  <a:gd name="connsiteX38" fmla="*/ 111630 w 930033"/>
                  <a:gd name="connsiteY38" fmla="*/ 626473 h 1117011"/>
                  <a:gd name="connsiteX39" fmla="*/ 114752 w 930033"/>
                  <a:gd name="connsiteY39" fmla="*/ 626663 h 1117011"/>
                  <a:gd name="connsiteX40" fmla="*/ 826349 w 930033"/>
                  <a:gd name="connsiteY40" fmla="*/ 626663 h 1117011"/>
                  <a:gd name="connsiteX41" fmla="*/ 829471 w 930033"/>
                  <a:gd name="connsiteY41" fmla="*/ 626473 h 1117011"/>
                  <a:gd name="connsiteX42" fmla="*/ 832498 w 930033"/>
                  <a:gd name="connsiteY42" fmla="*/ 626663 h 1117011"/>
                  <a:gd name="connsiteX43" fmla="*/ 881975 w 930033"/>
                  <a:gd name="connsiteY43" fmla="*/ 626663 h 1117011"/>
                  <a:gd name="connsiteX44" fmla="*/ 883962 w 930033"/>
                  <a:gd name="connsiteY44" fmla="*/ 625903 h 1117011"/>
                  <a:gd name="connsiteX45" fmla="*/ 884718 w 930033"/>
                  <a:gd name="connsiteY45" fmla="*/ 623908 h 1117011"/>
                  <a:gd name="connsiteX46" fmla="*/ 884718 w 930033"/>
                  <a:gd name="connsiteY46" fmla="*/ 514003 h 1117011"/>
                  <a:gd name="connsiteX47" fmla="*/ 883867 w 930033"/>
                  <a:gd name="connsiteY47" fmla="*/ 512008 h 1117011"/>
                  <a:gd name="connsiteX48" fmla="*/ 881880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77668 w 930033"/>
                  <a:gd name="connsiteY52" fmla="*/ 465842 h 1117011"/>
                  <a:gd name="connsiteX53" fmla="*/ 77668 w 930033"/>
                  <a:gd name="connsiteY53" fmla="*/ 289917 h 1117011"/>
                  <a:gd name="connsiteX54" fmla="*/ 83439 w 930033"/>
                  <a:gd name="connsiteY54" fmla="*/ 274718 h 1117011"/>
                  <a:gd name="connsiteX55" fmla="*/ 147768 w 930033"/>
                  <a:gd name="connsiteY55" fmla="*/ 193500 h 1117011"/>
                  <a:gd name="connsiteX56" fmla="*/ 136984 w 930033"/>
                  <a:gd name="connsiteY56" fmla="*/ 156263 h 1117011"/>
                  <a:gd name="connsiteX57" fmla="*/ 206043 w 930033"/>
                  <a:gd name="connsiteY57" fmla="*/ 86919 h 1117011"/>
                  <a:gd name="connsiteX58" fmla="*/ 275103 w 930033"/>
                  <a:gd name="connsiteY58" fmla="*/ 156263 h 1117011"/>
                  <a:gd name="connsiteX59" fmla="*/ 206043 w 930033"/>
                  <a:gd name="connsiteY59" fmla="*/ 225607 h 1117011"/>
                  <a:gd name="connsiteX60" fmla="*/ 183055 w 930033"/>
                  <a:gd name="connsiteY60" fmla="*/ 221618 h 1117011"/>
                  <a:gd name="connsiteX61" fmla="*/ 122793 w 930033"/>
                  <a:gd name="connsiteY61" fmla="*/ 297706 h 1117011"/>
                  <a:gd name="connsiteX62" fmla="*/ 122793 w 930033"/>
                  <a:gd name="connsiteY62" fmla="*/ 465842 h 1117011"/>
                  <a:gd name="connsiteX63" fmla="*/ 218625 w 930033"/>
                  <a:gd name="connsiteY63" fmla="*/ 465842 h 1117011"/>
                  <a:gd name="connsiteX64" fmla="*/ 217206 w 930033"/>
                  <a:gd name="connsiteY64" fmla="*/ 458433 h 1117011"/>
                  <a:gd name="connsiteX65" fmla="*/ 280211 w 930033"/>
                  <a:gd name="connsiteY65" fmla="*/ 335513 h 1117011"/>
                  <a:gd name="connsiteX66" fmla="*/ 405464 w 930033"/>
                  <a:gd name="connsiteY66" fmla="*/ 295806 h 1117011"/>
                  <a:gd name="connsiteX67" fmla="*/ 418141 w 930033"/>
                  <a:gd name="connsiteY67" fmla="*/ 262464 h 1117011"/>
                  <a:gd name="connsiteX68" fmla="*/ 418425 w 930033"/>
                  <a:gd name="connsiteY68" fmla="*/ 261514 h 1117011"/>
                  <a:gd name="connsiteX69" fmla="*/ 389760 w 930033"/>
                  <a:gd name="connsiteY69" fmla="*/ 221808 h 1117011"/>
                  <a:gd name="connsiteX70" fmla="*/ 365069 w 930033"/>
                  <a:gd name="connsiteY70" fmla="*/ 182386 h 1117011"/>
                  <a:gd name="connsiteX71" fmla="*/ 578870 w 930033"/>
                  <a:gd name="connsiteY71" fmla="*/ 762 h 1117011"/>
                  <a:gd name="connsiteX72" fmla="*/ 600534 w 930033"/>
                  <a:gd name="connsiteY72" fmla="*/ 123016 h 1117011"/>
                  <a:gd name="connsiteX73" fmla="*/ 600534 w 930033"/>
                  <a:gd name="connsiteY73" fmla="*/ 123016 h 1117011"/>
                  <a:gd name="connsiteX74" fmla="*/ 613589 w 930033"/>
                  <a:gd name="connsiteY74" fmla="*/ 136505 h 1117011"/>
                  <a:gd name="connsiteX75" fmla="*/ 606872 w 930033"/>
                  <a:gd name="connsiteY75" fmla="*/ 170322 h 1117011"/>
                  <a:gd name="connsiteX76" fmla="*/ 606872 w 930033"/>
                  <a:gd name="connsiteY76" fmla="*/ 170322 h 1117011"/>
                  <a:gd name="connsiteX77" fmla="*/ 606494 w 930033"/>
                  <a:gd name="connsiteY77" fmla="*/ 171082 h 1117011"/>
                  <a:gd name="connsiteX78" fmla="*/ 578397 w 930033"/>
                  <a:gd name="connsiteY78" fmla="*/ 217628 h 1117011"/>
                  <a:gd name="connsiteX79" fmla="*/ 541881 w 930033"/>
                  <a:gd name="connsiteY79" fmla="*/ 267309 h 1117011"/>
                  <a:gd name="connsiteX80" fmla="*/ 541124 w 930033"/>
                  <a:gd name="connsiteY80" fmla="*/ 267974 h 1117011"/>
                  <a:gd name="connsiteX81" fmla="*/ 545665 w 930033"/>
                  <a:gd name="connsiteY81" fmla="*/ 274623 h 1117011"/>
                  <a:gd name="connsiteX82" fmla="*/ 561274 w 930033"/>
                  <a:gd name="connsiteY82" fmla="*/ 296376 h 1117011"/>
                  <a:gd name="connsiteX83" fmla="*/ 685297 w 930033"/>
                  <a:gd name="connsiteY83" fmla="*/ 335323 h 1117011"/>
                  <a:gd name="connsiteX84" fmla="*/ 740450 w 930033"/>
                  <a:gd name="connsiteY84" fmla="*/ 458243 h 1117011"/>
                  <a:gd name="connsiteX85" fmla="*/ 739031 w 930033"/>
                  <a:gd name="connsiteY85" fmla="*/ 465652 h 1117011"/>
                  <a:gd name="connsiteX86" fmla="*/ 882069 w 930033"/>
                  <a:gd name="connsiteY86" fmla="*/ 465652 h 1117011"/>
                  <a:gd name="connsiteX87" fmla="*/ 915937 w 930033"/>
                  <a:gd name="connsiteY87" fmla="*/ 479806 h 1117011"/>
                  <a:gd name="connsiteX88" fmla="*/ 930033 w 930033"/>
                  <a:gd name="connsiteY88" fmla="*/ 513813 h 1117011"/>
                  <a:gd name="connsiteX89" fmla="*/ 930033 w 930033"/>
                  <a:gd name="connsiteY89" fmla="*/ 623623 h 1117011"/>
                  <a:gd name="connsiteX90" fmla="*/ 915937 w 930033"/>
                  <a:gd name="connsiteY90" fmla="*/ 657535 h 1117011"/>
                  <a:gd name="connsiteX91" fmla="*/ 915842 w 930033"/>
                  <a:gd name="connsiteY91" fmla="*/ 657630 h 1117011"/>
                  <a:gd name="connsiteX92" fmla="*/ 882069 w 930033"/>
                  <a:gd name="connsiteY92" fmla="*/ 671784 h 1117011"/>
                  <a:gd name="connsiteX93" fmla="*/ 851986 w 930033"/>
                  <a:gd name="connsiteY93" fmla="*/ 671784 h 1117011"/>
                  <a:gd name="connsiteX94" fmla="*/ 851986 w 930033"/>
                  <a:gd name="connsiteY94" fmla="*/ 1080534 h 1117011"/>
                  <a:gd name="connsiteX95" fmla="*/ 841296 w 930033"/>
                  <a:gd name="connsiteY95" fmla="*/ 1106277 h 1117011"/>
                  <a:gd name="connsiteX96" fmla="*/ 815659 w 930033"/>
                  <a:gd name="connsiteY96" fmla="*/ 1117011 h 1117011"/>
                  <a:gd name="connsiteX97" fmla="*/ 125632 w 930033"/>
                  <a:gd name="connsiteY97" fmla="*/ 1117011 h 1117011"/>
                  <a:gd name="connsiteX98" fmla="*/ 99900 w 930033"/>
                  <a:gd name="connsiteY98" fmla="*/ 1106277 h 1117011"/>
                  <a:gd name="connsiteX99" fmla="*/ 98197 w 930033"/>
                  <a:gd name="connsiteY99" fmla="*/ 1104282 h 1117011"/>
                  <a:gd name="connsiteX100" fmla="*/ 89210 w 930033"/>
                  <a:gd name="connsiteY100" fmla="*/ 1080344 h 1117011"/>
                  <a:gd name="connsiteX101" fmla="*/ 89210 w 930033"/>
                  <a:gd name="connsiteY101" fmla="*/ 671784 h 1117011"/>
                  <a:gd name="connsiteX102" fmla="*/ 47869 w 930033"/>
                  <a:gd name="connsiteY102" fmla="*/ 671784 h 1117011"/>
                  <a:gd name="connsiteX103" fmla="*/ 14001 w 930033"/>
                  <a:gd name="connsiteY103" fmla="*/ 657630 h 1117011"/>
                  <a:gd name="connsiteX104" fmla="*/ 12487 w 930033"/>
                  <a:gd name="connsiteY104" fmla="*/ 655921 h 1117011"/>
                  <a:gd name="connsiteX105" fmla="*/ 0 w 930033"/>
                  <a:gd name="connsiteY105" fmla="*/ 623813 h 1117011"/>
                  <a:gd name="connsiteX106" fmla="*/ 0 w 930033"/>
                  <a:gd name="connsiteY106" fmla="*/ 514003 h 1117011"/>
                  <a:gd name="connsiteX107" fmla="*/ 14096 w 930033"/>
                  <a:gd name="connsiteY107" fmla="*/ 479996 h 1117011"/>
                  <a:gd name="connsiteX108" fmla="*/ 15799 w 930033"/>
                  <a:gd name="connsiteY108" fmla="*/ 478381 h 1117011"/>
                  <a:gd name="connsiteX109" fmla="*/ 47869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1071795 h 1117011"/>
                  <a:gd name="connsiteX115" fmla="*/ 806766 w 930033"/>
                  <a:gd name="connsiteY115" fmla="*/ 1071795 h 1117011"/>
                  <a:gd name="connsiteX116" fmla="*/ 80676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431858 w 930033"/>
                  <a:gd name="connsiteY119" fmla="*/ 339883 h 1117011"/>
                  <a:gd name="connsiteX120" fmla="*/ 431858 w 930033"/>
                  <a:gd name="connsiteY120" fmla="*/ 295046 h 1117011"/>
                  <a:gd name="connsiteX121" fmla="*/ 474902 w 930033"/>
                  <a:gd name="connsiteY121" fmla="*/ 314995 h 1117011"/>
                  <a:gd name="connsiteX122" fmla="*/ 484268 w 930033"/>
                  <a:gd name="connsiteY122" fmla="*/ 313475 h 1117011"/>
                  <a:gd name="connsiteX123" fmla="*/ 530717 w 930033"/>
                  <a:gd name="connsiteY123" fmla="*/ 292482 h 1117011"/>
                  <a:gd name="connsiteX124" fmla="*/ 529109 w 930033"/>
                  <a:gd name="connsiteY124" fmla="*/ 341972 h 1117011"/>
                  <a:gd name="connsiteX125" fmla="*/ 500445 w 930033"/>
                  <a:gd name="connsiteY125" fmla="*/ 331428 h 1117011"/>
                  <a:gd name="connsiteX126" fmla="*/ 498458 w 930033"/>
                  <a:gd name="connsiteY126" fmla="*/ 339123 h 1117011"/>
                  <a:gd name="connsiteX127" fmla="*/ 518325 w 930033"/>
                  <a:gd name="connsiteY127" fmla="*/ 433925 h 1117011"/>
                  <a:gd name="connsiteX128" fmla="*/ 553233 w 930033"/>
                  <a:gd name="connsiteY128" fmla="*/ 309865 h 1117011"/>
                  <a:gd name="connsiteX129" fmla="*/ 533461 w 930033"/>
                  <a:gd name="connsiteY129" fmla="*/ 283078 h 1117011"/>
                  <a:gd name="connsiteX130" fmla="*/ 529488 w 930033"/>
                  <a:gd name="connsiteY130" fmla="*/ 277283 h 1117011"/>
                  <a:gd name="connsiteX131" fmla="*/ 481997 w 930033"/>
                  <a:gd name="connsiteY131" fmla="*/ 291342 h 1117011"/>
                  <a:gd name="connsiteX132" fmla="*/ 429966 w 930033"/>
                  <a:gd name="connsiteY132" fmla="*/ 272628 h 1117011"/>
                  <a:gd name="connsiteX133" fmla="*/ 414830 w 930033"/>
                  <a:gd name="connsiteY133" fmla="*/ 307965 h 1117011"/>
                  <a:gd name="connsiteX134" fmla="*/ 413411 w 930033"/>
                  <a:gd name="connsiteY134" fmla="*/ 309485 h 1117011"/>
                  <a:gd name="connsiteX135" fmla="*/ 450495 w 930033"/>
                  <a:gd name="connsiteY135" fmla="*/ 433925 h 1117011"/>
                  <a:gd name="connsiteX136" fmla="*/ 470361 w 930033"/>
                  <a:gd name="connsiteY136" fmla="*/ 339123 h 1117011"/>
                  <a:gd name="connsiteX137" fmla="*/ 466483 w 930033"/>
                  <a:gd name="connsiteY137" fmla="*/ 326489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469605 w 930033"/>
                  <a:gd name="connsiteY19" fmla="*/ 795274 h 1117011"/>
                  <a:gd name="connsiteX20" fmla="*/ 536488 w 930033"/>
                  <a:gd name="connsiteY20" fmla="*/ 862433 h 1117011"/>
                  <a:gd name="connsiteX21" fmla="*/ 469605 w 930033"/>
                  <a:gd name="connsiteY21" fmla="*/ 929592 h 1117011"/>
                  <a:gd name="connsiteX22" fmla="*/ 402721 w 930033"/>
                  <a:gd name="connsiteY22" fmla="*/ 862433 h 1117011"/>
                  <a:gd name="connsiteX23" fmla="*/ 469605 w 930033"/>
                  <a:gd name="connsiteY23" fmla="*/ 795274 h 1117011"/>
                  <a:gd name="connsiteX24" fmla="*/ 469605 w 930033"/>
                  <a:gd name="connsiteY24" fmla="*/ 795274 h 1117011"/>
                  <a:gd name="connsiteX25" fmla="*/ 103778 w 930033"/>
                  <a:gd name="connsiteY25" fmla="*/ 511153 h 1117011"/>
                  <a:gd name="connsiteX26" fmla="*/ 100184 w 930033"/>
                  <a:gd name="connsiteY26" fmla="*/ 511438 h 1117011"/>
                  <a:gd name="connsiteX27" fmla="*/ 96589 w 930033"/>
                  <a:gd name="connsiteY27" fmla="*/ 511153 h 1117011"/>
                  <a:gd name="connsiteX28" fmla="*/ 47869 w 930033"/>
                  <a:gd name="connsiteY28" fmla="*/ 511153 h 1117011"/>
                  <a:gd name="connsiteX29" fmla="*/ 46260 w 930033"/>
                  <a:gd name="connsiteY29" fmla="*/ 511628 h 1117011"/>
                  <a:gd name="connsiteX30" fmla="*/ 45882 w 930033"/>
                  <a:gd name="connsiteY30" fmla="*/ 512008 h 1117011"/>
                  <a:gd name="connsiteX31" fmla="*/ 45031 w 930033"/>
                  <a:gd name="connsiteY31" fmla="*/ 514003 h 1117011"/>
                  <a:gd name="connsiteX32" fmla="*/ 45031 w 930033"/>
                  <a:gd name="connsiteY32" fmla="*/ 623813 h 1117011"/>
                  <a:gd name="connsiteX33" fmla="*/ 45504 w 930033"/>
                  <a:gd name="connsiteY33" fmla="*/ 625428 h 1117011"/>
                  <a:gd name="connsiteX34" fmla="*/ 45882 w 930033"/>
                  <a:gd name="connsiteY34" fmla="*/ 625808 h 1117011"/>
                  <a:gd name="connsiteX35" fmla="*/ 47869 w 930033"/>
                  <a:gd name="connsiteY35" fmla="*/ 626663 h 1117011"/>
                  <a:gd name="connsiteX36" fmla="*/ 108509 w 930033"/>
                  <a:gd name="connsiteY36" fmla="*/ 626663 h 1117011"/>
                  <a:gd name="connsiteX37" fmla="*/ 111630 w 930033"/>
                  <a:gd name="connsiteY37" fmla="*/ 626473 h 1117011"/>
                  <a:gd name="connsiteX38" fmla="*/ 114752 w 930033"/>
                  <a:gd name="connsiteY38" fmla="*/ 626663 h 1117011"/>
                  <a:gd name="connsiteX39" fmla="*/ 826349 w 930033"/>
                  <a:gd name="connsiteY39" fmla="*/ 626663 h 1117011"/>
                  <a:gd name="connsiteX40" fmla="*/ 829471 w 930033"/>
                  <a:gd name="connsiteY40" fmla="*/ 626473 h 1117011"/>
                  <a:gd name="connsiteX41" fmla="*/ 832498 w 930033"/>
                  <a:gd name="connsiteY41" fmla="*/ 626663 h 1117011"/>
                  <a:gd name="connsiteX42" fmla="*/ 881975 w 930033"/>
                  <a:gd name="connsiteY42" fmla="*/ 626663 h 1117011"/>
                  <a:gd name="connsiteX43" fmla="*/ 883962 w 930033"/>
                  <a:gd name="connsiteY43" fmla="*/ 625903 h 1117011"/>
                  <a:gd name="connsiteX44" fmla="*/ 884718 w 930033"/>
                  <a:gd name="connsiteY44" fmla="*/ 623908 h 1117011"/>
                  <a:gd name="connsiteX45" fmla="*/ 884718 w 930033"/>
                  <a:gd name="connsiteY45" fmla="*/ 514003 h 1117011"/>
                  <a:gd name="connsiteX46" fmla="*/ 883867 w 930033"/>
                  <a:gd name="connsiteY46" fmla="*/ 512008 h 1117011"/>
                  <a:gd name="connsiteX47" fmla="*/ 881880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77668 w 930033"/>
                  <a:gd name="connsiteY51" fmla="*/ 465842 h 1117011"/>
                  <a:gd name="connsiteX52" fmla="*/ 77668 w 930033"/>
                  <a:gd name="connsiteY52" fmla="*/ 289917 h 1117011"/>
                  <a:gd name="connsiteX53" fmla="*/ 83439 w 930033"/>
                  <a:gd name="connsiteY53" fmla="*/ 274718 h 1117011"/>
                  <a:gd name="connsiteX54" fmla="*/ 147768 w 930033"/>
                  <a:gd name="connsiteY54" fmla="*/ 193500 h 1117011"/>
                  <a:gd name="connsiteX55" fmla="*/ 136984 w 930033"/>
                  <a:gd name="connsiteY55" fmla="*/ 156263 h 1117011"/>
                  <a:gd name="connsiteX56" fmla="*/ 206043 w 930033"/>
                  <a:gd name="connsiteY56" fmla="*/ 86919 h 1117011"/>
                  <a:gd name="connsiteX57" fmla="*/ 275103 w 930033"/>
                  <a:gd name="connsiteY57" fmla="*/ 156263 h 1117011"/>
                  <a:gd name="connsiteX58" fmla="*/ 206043 w 930033"/>
                  <a:gd name="connsiteY58" fmla="*/ 225607 h 1117011"/>
                  <a:gd name="connsiteX59" fmla="*/ 183055 w 930033"/>
                  <a:gd name="connsiteY59" fmla="*/ 221618 h 1117011"/>
                  <a:gd name="connsiteX60" fmla="*/ 122793 w 930033"/>
                  <a:gd name="connsiteY60" fmla="*/ 297706 h 1117011"/>
                  <a:gd name="connsiteX61" fmla="*/ 122793 w 930033"/>
                  <a:gd name="connsiteY61" fmla="*/ 465842 h 1117011"/>
                  <a:gd name="connsiteX62" fmla="*/ 218625 w 930033"/>
                  <a:gd name="connsiteY62" fmla="*/ 465842 h 1117011"/>
                  <a:gd name="connsiteX63" fmla="*/ 217206 w 930033"/>
                  <a:gd name="connsiteY63" fmla="*/ 458433 h 1117011"/>
                  <a:gd name="connsiteX64" fmla="*/ 280211 w 930033"/>
                  <a:gd name="connsiteY64" fmla="*/ 335513 h 1117011"/>
                  <a:gd name="connsiteX65" fmla="*/ 405464 w 930033"/>
                  <a:gd name="connsiteY65" fmla="*/ 295806 h 1117011"/>
                  <a:gd name="connsiteX66" fmla="*/ 418141 w 930033"/>
                  <a:gd name="connsiteY66" fmla="*/ 262464 h 1117011"/>
                  <a:gd name="connsiteX67" fmla="*/ 418425 w 930033"/>
                  <a:gd name="connsiteY67" fmla="*/ 261514 h 1117011"/>
                  <a:gd name="connsiteX68" fmla="*/ 389760 w 930033"/>
                  <a:gd name="connsiteY68" fmla="*/ 221808 h 1117011"/>
                  <a:gd name="connsiteX69" fmla="*/ 365069 w 930033"/>
                  <a:gd name="connsiteY69" fmla="*/ 182386 h 1117011"/>
                  <a:gd name="connsiteX70" fmla="*/ 578870 w 930033"/>
                  <a:gd name="connsiteY70" fmla="*/ 762 h 1117011"/>
                  <a:gd name="connsiteX71" fmla="*/ 600534 w 930033"/>
                  <a:gd name="connsiteY71" fmla="*/ 123016 h 1117011"/>
                  <a:gd name="connsiteX72" fmla="*/ 600534 w 930033"/>
                  <a:gd name="connsiteY72" fmla="*/ 123016 h 1117011"/>
                  <a:gd name="connsiteX73" fmla="*/ 613589 w 930033"/>
                  <a:gd name="connsiteY73" fmla="*/ 136505 h 1117011"/>
                  <a:gd name="connsiteX74" fmla="*/ 606872 w 930033"/>
                  <a:gd name="connsiteY74" fmla="*/ 170322 h 1117011"/>
                  <a:gd name="connsiteX75" fmla="*/ 606872 w 930033"/>
                  <a:gd name="connsiteY75" fmla="*/ 170322 h 1117011"/>
                  <a:gd name="connsiteX76" fmla="*/ 606494 w 930033"/>
                  <a:gd name="connsiteY76" fmla="*/ 171082 h 1117011"/>
                  <a:gd name="connsiteX77" fmla="*/ 578397 w 930033"/>
                  <a:gd name="connsiteY77" fmla="*/ 217628 h 1117011"/>
                  <a:gd name="connsiteX78" fmla="*/ 541881 w 930033"/>
                  <a:gd name="connsiteY78" fmla="*/ 267309 h 1117011"/>
                  <a:gd name="connsiteX79" fmla="*/ 541124 w 930033"/>
                  <a:gd name="connsiteY79" fmla="*/ 267974 h 1117011"/>
                  <a:gd name="connsiteX80" fmla="*/ 545665 w 930033"/>
                  <a:gd name="connsiteY80" fmla="*/ 274623 h 1117011"/>
                  <a:gd name="connsiteX81" fmla="*/ 561274 w 930033"/>
                  <a:gd name="connsiteY81" fmla="*/ 296376 h 1117011"/>
                  <a:gd name="connsiteX82" fmla="*/ 685297 w 930033"/>
                  <a:gd name="connsiteY82" fmla="*/ 335323 h 1117011"/>
                  <a:gd name="connsiteX83" fmla="*/ 740450 w 930033"/>
                  <a:gd name="connsiteY83" fmla="*/ 458243 h 1117011"/>
                  <a:gd name="connsiteX84" fmla="*/ 739031 w 930033"/>
                  <a:gd name="connsiteY84" fmla="*/ 465652 h 1117011"/>
                  <a:gd name="connsiteX85" fmla="*/ 882069 w 930033"/>
                  <a:gd name="connsiteY85" fmla="*/ 465652 h 1117011"/>
                  <a:gd name="connsiteX86" fmla="*/ 915937 w 930033"/>
                  <a:gd name="connsiteY86" fmla="*/ 479806 h 1117011"/>
                  <a:gd name="connsiteX87" fmla="*/ 930033 w 930033"/>
                  <a:gd name="connsiteY87" fmla="*/ 513813 h 1117011"/>
                  <a:gd name="connsiteX88" fmla="*/ 930033 w 930033"/>
                  <a:gd name="connsiteY88" fmla="*/ 623623 h 1117011"/>
                  <a:gd name="connsiteX89" fmla="*/ 915937 w 930033"/>
                  <a:gd name="connsiteY89" fmla="*/ 657535 h 1117011"/>
                  <a:gd name="connsiteX90" fmla="*/ 915842 w 930033"/>
                  <a:gd name="connsiteY90" fmla="*/ 657630 h 1117011"/>
                  <a:gd name="connsiteX91" fmla="*/ 882069 w 930033"/>
                  <a:gd name="connsiteY91" fmla="*/ 671784 h 1117011"/>
                  <a:gd name="connsiteX92" fmla="*/ 851986 w 930033"/>
                  <a:gd name="connsiteY92" fmla="*/ 671784 h 1117011"/>
                  <a:gd name="connsiteX93" fmla="*/ 851986 w 930033"/>
                  <a:gd name="connsiteY93" fmla="*/ 1080534 h 1117011"/>
                  <a:gd name="connsiteX94" fmla="*/ 841296 w 930033"/>
                  <a:gd name="connsiteY94" fmla="*/ 1106277 h 1117011"/>
                  <a:gd name="connsiteX95" fmla="*/ 815659 w 930033"/>
                  <a:gd name="connsiteY95" fmla="*/ 1117011 h 1117011"/>
                  <a:gd name="connsiteX96" fmla="*/ 125632 w 930033"/>
                  <a:gd name="connsiteY96" fmla="*/ 1117011 h 1117011"/>
                  <a:gd name="connsiteX97" fmla="*/ 99900 w 930033"/>
                  <a:gd name="connsiteY97" fmla="*/ 1106277 h 1117011"/>
                  <a:gd name="connsiteX98" fmla="*/ 98197 w 930033"/>
                  <a:gd name="connsiteY98" fmla="*/ 1104282 h 1117011"/>
                  <a:gd name="connsiteX99" fmla="*/ 89210 w 930033"/>
                  <a:gd name="connsiteY99" fmla="*/ 1080344 h 1117011"/>
                  <a:gd name="connsiteX100" fmla="*/ 89210 w 930033"/>
                  <a:gd name="connsiteY100" fmla="*/ 671784 h 1117011"/>
                  <a:gd name="connsiteX101" fmla="*/ 47869 w 930033"/>
                  <a:gd name="connsiteY101" fmla="*/ 671784 h 1117011"/>
                  <a:gd name="connsiteX102" fmla="*/ 14001 w 930033"/>
                  <a:gd name="connsiteY102" fmla="*/ 657630 h 1117011"/>
                  <a:gd name="connsiteX103" fmla="*/ 12487 w 930033"/>
                  <a:gd name="connsiteY103" fmla="*/ 655921 h 1117011"/>
                  <a:gd name="connsiteX104" fmla="*/ 0 w 930033"/>
                  <a:gd name="connsiteY104" fmla="*/ 623813 h 1117011"/>
                  <a:gd name="connsiteX105" fmla="*/ 0 w 930033"/>
                  <a:gd name="connsiteY105" fmla="*/ 514003 h 1117011"/>
                  <a:gd name="connsiteX106" fmla="*/ 14096 w 930033"/>
                  <a:gd name="connsiteY106" fmla="*/ 479996 h 1117011"/>
                  <a:gd name="connsiteX107" fmla="*/ 15799 w 930033"/>
                  <a:gd name="connsiteY107" fmla="*/ 478381 h 1117011"/>
                  <a:gd name="connsiteX108" fmla="*/ 47869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1071795 h 1117011"/>
                  <a:gd name="connsiteX114" fmla="*/ 806766 w 930033"/>
                  <a:gd name="connsiteY114" fmla="*/ 1071795 h 1117011"/>
                  <a:gd name="connsiteX115" fmla="*/ 80676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431858 w 930033"/>
                  <a:gd name="connsiteY118" fmla="*/ 339883 h 1117011"/>
                  <a:gd name="connsiteX119" fmla="*/ 431858 w 930033"/>
                  <a:gd name="connsiteY119" fmla="*/ 295046 h 1117011"/>
                  <a:gd name="connsiteX120" fmla="*/ 474902 w 930033"/>
                  <a:gd name="connsiteY120" fmla="*/ 314995 h 1117011"/>
                  <a:gd name="connsiteX121" fmla="*/ 484268 w 930033"/>
                  <a:gd name="connsiteY121" fmla="*/ 313475 h 1117011"/>
                  <a:gd name="connsiteX122" fmla="*/ 530717 w 930033"/>
                  <a:gd name="connsiteY122" fmla="*/ 292482 h 1117011"/>
                  <a:gd name="connsiteX123" fmla="*/ 529109 w 930033"/>
                  <a:gd name="connsiteY123" fmla="*/ 341972 h 1117011"/>
                  <a:gd name="connsiteX124" fmla="*/ 500445 w 930033"/>
                  <a:gd name="connsiteY124" fmla="*/ 331428 h 1117011"/>
                  <a:gd name="connsiteX125" fmla="*/ 498458 w 930033"/>
                  <a:gd name="connsiteY125" fmla="*/ 339123 h 1117011"/>
                  <a:gd name="connsiteX126" fmla="*/ 518325 w 930033"/>
                  <a:gd name="connsiteY126" fmla="*/ 433925 h 1117011"/>
                  <a:gd name="connsiteX127" fmla="*/ 553233 w 930033"/>
                  <a:gd name="connsiteY127" fmla="*/ 309865 h 1117011"/>
                  <a:gd name="connsiteX128" fmla="*/ 533461 w 930033"/>
                  <a:gd name="connsiteY128" fmla="*/ 283078 h 1117011"/>
                  <a:gd name="connsiteX129" fmla="*/ 529488 w 930033"/>
                  <a:gd name="connsiteY129" fmla="*/ 277283 h 1117011"/>
                  <a:gd name="connsiteX130" fmla="*/ 481997 w 930033"/>
                  <a:gd name="connsiteY130" fmla="*/ 291342 h 1117011"/>
                  <a:gd name="connsiteX131" fmla="*/ 429966 w 930033"/>
                  <a:gd name="connsiteY131" fmla="*/ 272628 h 1117011"/>
                  <a:gd name="connsiteX132" fmla="*/ 414830 w 930033"/>
                  <a:gd name="connsiteY132" fmla="*/ 307965 h 1117011"/>
                  <a:gd name="connsiteX133" fmla="*/ 413411 w 930033"/>
                  <a:gd name="connsiteY133" fmla="*/ 309485 h 1117011"/>
                  <a:gd name="connsiteX134" fmla="*/ 450495 w 930033"/>
                  <a:gd name="connsiteY134" fmla="*/ 433925 h 1117011"/>
                  <a:gd name="connsiteX135" fmla="*/ 470361 w 930033"/>
                  <a:gd name="connsiteY135" fmla="*/ 339123 h 1117011"/>
                  <a:gd name="connsiteX136" fmla="*/ 466483 w 930033"/>
                  <a:gd name="connsiteY136" fmla="*/ 326489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0" fmla="*/ 390612 w 930033"/>
                  <a:gd name="connsiteY0" fmla="*/ 13270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469605 w 930033"/>
                  <a:gd name="connsiteY18" fmla="*/ 795274 h 1117011"/>
                  <a:gd name="connsiteX19" fmla="*/ 536488 w 930033"/>
                  <a:gd name="connsiteY19" fmla="*/ 862433 h 1117011"/>
                  <a:gd name="connsiteX20" fmla="*/ 469605 w 930033"/>
                  <a:gd name="connsiteY20" fmla="*/ 929592 h 1117011"/>
                  <a:gd name="connsiteX21" fmla="*/ 402721 w 930033"/>
                  <a:gd name="connsiteY21" fmla="*/ 862433 h 1117011"/>
                  <a:gd name="connsiteX22" fmla="*/ 469605 w 930033"/>
                  <a:gd name="connsiteY22" fmla="*/ 795274 h 1117011"/>
                  <a:gd name="connsiteX23" fmla="*/ 469605 w 930033"/>
                  <a:gd name="connsiteY23" fmla="*/ 795274 h 1117011"/>
                  <a:gd name="connsiteX24" fmla="*/ 103778 w 930033"/>
                  <a:gd name="connsiteY24" fmla="*/ 511153 h 1117011"/>
                  <a:gd name="connsiteX25" fmla="*/ 100184 w 930033"/>
                  <a:gd name="connsiteY25" fmla="*/ 511438 h 1117011"/>
                  <a:gd name="connsiteX26" fmla="*/ 96589 w 930033"/>
                  <a:gd name="connsiteY26" fmla="*/ 511153 h 1117011"/>
                  <a:gd name="connsiteX27" fmla="*/ 47869 w 930033"/>
                  <a:gd name="connsiteY27" fmla="*/ 511153 h 1117011"/>
                  <a:gd name="connsiteX28" fmla="*/ 46260 w 930033"/>
                  <a:gd name="connsiteY28" fmla="*/ 511628 h 1117011"/>
                  <a:gd name="connsiteX29" fmla="*/ 45882 w 930033"/>
                  <a:gd name="connsiteY29" fmla="*/ 512008 h 1117011"/>
                  <a:gd name="connsiteX30" fmla="*/ 45031 w 930033"/>
                  <a:gd name="connsiteY30" fmla="*/ 514003 h 1117011"/>
                  <a:gd name="connsiteX31" fmla="*/ 45031 w 930033"/>
                  <a:gd name="connsiteY31" fmla="*/ 623813 h 1117011"/>
                  <a:gd name="connsiteX32" fmla="*/ 45504 w 930033"/>
                  <a:gd name="connsiteY32" fmla="*/ 625428 h 1117011"/>
                  <a:gd name="connsiteX33" fmla="*/ 45882 w 930033"/>
                  <a:gd name="connsiteY33" fmla="*/ 625808 h 1117011"/>
                  <a:gd name="connsiteX34" fmla="*/ 47869 w 930033"/>
                  <a:gd name="connsiteY34" fmla="*/ 626663 h 1117011"/>
                  <a:gd name="connsiteX35" fmla="*/ 108509 w 930033"/>
                  <a:gd name="connsiteY35" fmla="*/ 626663 h 1117011"/>
                  <a:gd name="connsiteX36" fmla="*/ 111630 w 930033"/>
                  <a:gd name="connsiteY36" fmla="*/ 626473 h 1117011"/>
                  <a:gd name="connsiteX37" fmla="*/ 114752 w 930033"/>
                  <a:gd name="connsiteY37" fmla="*/ 626663 h 1117011"/>
                  <a:gd name="connsiteX38" fmla="*/ 826349 w 930033"/>
                  <a:gd name="connsiteY38" fmla="*/ 626663 h 1117011"/>
                  <a:gd name="connsiteX39" fmla="*/ 829471 w 930033"/>
                  <a:gd name="connsiteY39" fmla="*/ 626473 h 1117011"/>
                  <a:gd name="connsiteX40" fmla="*/ 832498 w 930033"/>
                  <a:gd name="connsiteY40" fmla="*/ 626663 h 1117011"/>
                  <a:gd name="connsiteX41" fmla="*/ 881975 w 930033"/>
                  <a:gd name="connsiteY41" fmla="*/ 626663 h 1117011"/>
                  <a:gd name="connsiteX42" fmla="*/ 883962 w 930033"/>
                  <a:gd name="connsiteY42" fmla="*/ 625903 h 1117011"/>
                  <a:gd name="connsiteX43" fmla="*/ 884718 w 930033"/>
                  <a:gd name="connsiteY43" fmla="*/ 623908 h 1117011"/>
                  <a:gd name="connsiteX44" fmla="*/ 884718 w 930033"/>
                  <a:gd name="connsiteY44" fmla="*/ 514003 h 1117011"/>
                  <a:gd name="connsiteX45" fmla="*/ 883867 w 930033"/>
                  <a:gd name="connsiteY45" fmla="*/ 512008 h 1117011"/>
                  <a:gd name="connsiteX46" fmla="*/ 881880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77668 w 930033"/>
                  <a:gd name="connsiteY50" fmla="*/ 465842 h 1117011"/>
                  <a:gd name="connsiteX51" fmla="*/ 77668 w 930033"/>
                  <a:gd name="connsiteY51" fmla="*/ 289917 h 1117011"/>
                  <a:gd name="connsiteX52" fmla="*/ 83439 w 930033"/>
                  <a:gd name="connsiteY52" fmla="*/ 274718 h 1117011"/>
                  <a:gd name="connsiteX53" fmla="*/ 147768 w 930033"/>
                  <a:gd name="connsiteY53" fmla="*/ 193500 h 1117011"/>
                  <a:gd name="connsiteX54" fmla="*/ 136984 w 930033"/>
                  <a:gd name="connsiteY54" fmla="*/ 156263 h 1117011"/>
                  <a:gd name="connsiteX55" fmla="*/ 206043 w 930033"/>
                  <a:gd name="connsiteY55" fmla="*/ 86919 h 1117011"/>
                  <a:gd name="connsiteX56" fmla="*/ 275103 w 930033"/>
                  <a:gd name="connsiteY56" fmla="*/ 156263 h 1117011"/>
                  <a:gd name="connsiteX57" fmla="*/ 206043 w 930033"/>
                  <a:gd name="connsiteY57" fmla="*/ 225607 h 1117011"/>
                  <a:gd name="connsiteX58" fmla="*/ 183055 w 930033"/>
                  <a:gd name="connsiteY58" fmla="*/ 221618 h 1117011"/>
                  <a:gd name="connsiteX59" fmla="*/ 122793 w 930033"/>
                  <a:gd name="connsiteY59" fmla="*/ 297706 h 1117011"/>
                  <a:gd name="connsiteX60" fmla="*/ 122793 w 930033"/>
                  <a:gd name="connsiteY60" fmla="*/ 465842 h 1117011"/>
                  <a:gd name="connsiteX61" fmla="*/ 218625 w 930033"/>
                  <a:gd name="connsiteY61" fmla="*/ 465842 h 1117011"/>
                  <a:gd name="connsiteX62" fmla="*/ 217206 w 930033"/>
                  <a:gd name="connsiteY62" fmla="*/ 458433 h 1117011"/>
                  <a:gd name="connsiteX63" fmla="*/ 280211 w 930033"/>
                  <a:gd name="connsiteY63" fmla="*/ 335513 h 1117011"/>
                  <a:gd name="connsiteX64" fmla="*/ 405464 w 930033"/>
                  <a:gd name="connsiteY64" fmla="*/ 295806 h 1117011"/>
                  <a:gd name="connsiteX65" fmla="*/ 418141 w 930033"/>
                  <a:gd name="connsiteY65" fmla="*/ 262464 h 1117011"/>
                  <a:gd name="connsiteX66" fmla="*/ 418425 w 930033"/>
                  <a:gd name="connsiteY66" fmla="*/ 261514 h 1117011"/>
                  <a:gd name="connsiteX67" fmla="*/ 389760 w 930033"/>
                  <a:gd name="connsiteY67" fmla="*/ 221808 h 1117011"/>
                  <a:gd name="connsiteX68" fmla="*/ 365069 w 930033"/>
                  <a:gd name="connsiteY68" fmla="*/ 182386 h 1117011"/>
                  <a:gd name="connsiteX69" fmla="*/ 578870 w 930033"/>
                  <a:gd name="connsiteY69" fmla="*/ 762 h 1117011"/>
                  <a:gd name="connsiteX70" fmla="*/ 600534 w 930033"/>
                  <a:gd name="connsiteY70" fmla="*/ 123016 h 1117011"/>
                  <a:gd name="connsiteX71" fmla="*/ 600534 w 930033"/>
                  <a:gd name="connsiteY71" fmla="*/ 123016 h 1117011"/>
                  <a:gd name="connsiteX72" fmla="*/ 613589 w 930033"/>
                  <a:gd name="connsiteY72" fmla="*/ 136505 h 1117011"/>
                  <a:gd name="connsiteX73" fmla="*/ 606872 w 930033"/>
                  <a:gd name="connsiteY73" fmla="*/ 170322 h 1117011"/>
                  <a:gd name="connsiteX74" fmla="*/ 606872 w 930033"/>
                  <a:gd name="connsiteY74" fmla="*/ 170322 h 1117011"/>
                  <a:gd name="connsiteX75" fmla="*/ 606494 w 930033"/>
                  <a:gd name="connsiteY75" fmla="*/ 171082 h 1117011"/>
                  <a:gd name="connsiteX76" fmla="*/ 578397 w 930033"/>
                  <a:gd name="connsiteY76" fmla="*/ 217628 h 1117011"/>
                  <a:gd name="connsiteX77" fmla="*/ 541881 w 930033"/>
                  <a:gd name="connsiteY77" fmla="*/ 267309 h 1117011"/>
                  <a:gd name="connsiteX78" fmla="*/ 541124 w 930033"/>
                  <a:gd name="connsiteY78" fmla="*/ 267974 h 1117011"/>
                  <a:gd name="connsiteX79" fmla="*/ 545665 w 930033"/>
                  <a:gd name="connsiteY79" fmla="*/ 274623 h 1117011"/>
                  <a:gd name="connsiteX80" fmla="*/ 561274 w 930033"/>
                  <a:gd name="connsiteY80" fmla="*/ 296376 h 1117011"/>
                  <a:gd name="connsiteX81" fmla="*/ 685297 w 930033"/>
                  <a:gd name="connsiteY81" fmla="*/ 335323 h 1117011"/>
                  <a:gd name="connsiteX82" fmla="*/ 740450 w 930033"/>
                  <a:gd name="connsiteY82" fmla="*/ 458243 h 1117011"/>
                  <a:gd name="connsiteX83" fmla="*/ 739031 w 930033"/>
                  <a:gd name="connsiteY83" fmla="*/ 465652 h 1117011"/>
                  <a:gd name="connsiteX84" fmla="*/ 882069 w 930033"/>
                  <a:gd name="connsiteY84" fmla="*/ 465652 h 1117011"/>
                  <a:gd name="connsiteX85" fmla="*/ 915937 w 930033"/>
                  <a:gd name="connsiteY85" fmla="*/ 479806 h 1117011"/>
                  <a:gd name="connsiteX86" fmla="*/ 930033 w 930033"/>
                  <a:gd name="connsiteY86" fmla="*/ 513813 h 1117011"/>
                  <a:gd name="connsiteX87" fmla="*/ 930033 w 930033"/>
                  <a:gd name="connsiteY87" fmla="*/ 623623 h 1117011"/>
                  <a:gd name="connsiteX88" fmla="*/ 915937 w 930033"/>
                  <a:gd name="connsiteY88" fmla="*/ 657535 h 1117011"/>
                  <a:gd name="connsiteX89" fmla="*/ 915842 w 930033"/>
                  <a:gd name="connsiteY89" fmla="*/ 657630 h 1117011"/>
                  <a:gd name="connsiteX90" fmla="*/ 882069 w 930033"/>
                  <a:gd name="connsiteY90" fmla="*/ 671784 h 1117011"/>
                  <a:gd name="connsiteX91" fmla="*/ 851986 w 930033"/>
                  <a:gd name="connsiteY91" fmla="*/ 671784 h 1117011"/>
                  <a:gd name="connsiteX92" fmla="*/ 851986 w 930033"/>
                  <a:gd name="connsiteY92" fmla="*/ 1080534 h 1117011"/>
                  <a:gd name="connsiteX93" fmla="*/ 841296 w 930033"/>
                  <a:gd name="connsiteY93" fmla="*/ 1106277 h 1117011"/>
                  <a:gd name="connsiteX94" fmla="*/ 815659 w 930033"/>
                  <a:gd name="connsiteY94" fmla="*/ 1117011 h 1117011"/>
                  <a:gd name="connsiteX95" fmla="*/ 125632 w 930033"/>
                  <a:gd name="connsiteY95" fmla="*/ 1117011 h 1117011"/>
                  <a:gd name="connsiteX96" fmla="*/ 99900 w 930033"/>
                  <a:gd name="connsiteY96" fmla="*/ 1106277 h 1117011"/>
                  <a:gd name="connsiteX97" fmla="*/ 98197 w 930033"/>
                  <a:gd name="connsiteY97" fmla="*/ 1104282 h 1117011"/>
                  <a:gd name="connsiteX98" fmla="*/ 89210 w 930033"/>
                  <a:gd name="connsiteY98" fmla="*/ 1080344 h 1117011"/>
                  <a:gd name="connsiteX99" fmla="*/ 89210 w 930033"/>
                  <a:gd name="connsiteY99" fmla="*/ 671784 h 1117011"/>
                  <a:gd name="connsiteX100" fmla="*/ 47869 w 930033"/>
                  <a:gd name="connsiteY100" fmla="*/ 671784 h 1117011"/>
                  <a:gd name="connsiteX101" fmla="*/ 14001 w 930033"/>
                  <a:gd name="connsiteY101" fmla="*/ 657630 h 1117011"/>
                  <a:gd name="connsiteX102" fmla="*/ 12487 w 930033"/>
                  <a:gd name="connsiteY102" fmla="*/ 655921 h 1117011"/>
                  <a:gd name="connsiteX103" fmla="*/ 0 w 930033"/>
                  <a:gd name="connsiteY103" fmla="*/ 623813 h 1117011"/>
                  <a:gd name="connsiteX104" fmla="*/ 0 w 930033"/>
                  <a:gd name="connsiteY104" fmla="*/ 514003 h 1117011"/>
                  <a:gd name="connsiteX105" fmla="*/ 14096 w 930033"/>
                  <a:gd name="connsiteY105" fmla="*/ 479996 h 1117011"/>
                  <a:gd name="connsiteX106" fmla="*/ 15799 w 930033"/>
                  <a:gd name="connsiteY106" fmla="*/ 478381 h 1117011"/>
                  <a:gd name="connsiteX107" fmla="*/ 47869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1071795 h 1117011"/>
                  <a:gd name="connsiteX113" fmla="*/ 806766 w 930033"/>
                  <a:gd name="connsiteY113" fmla="*/ 1071795 h 1117011"/>
                  <a:gd name="connsiteX114" fmla="*/ 80676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431858 w 930033"/>
                  <a:gd name="connsiteY117" fmla="*/ 339883 h 1117011"/>
                  <a:gd name="connsiteX118" fmla="*/ 431858 w 930033"/>
                  <a:gd name="connsiteY118" fmla="*/ 295046 h 1117011"/>
                  <a:gd name="connsiteX119" fmla="*/ 474902 w 930033"/>
                  <a:gd name="connsiteY119" fmla="*/ 314995 h 1117011"/>
                  <a:gd name="connsiteX120" fmla="*/ 484268 w 930033"/>
                  <a:gd name="connsiteY120" fmla="*/ 313475 h 1117011"/>
                  <a:gd name="connsiteX121" fmla="*/ 530717 w 930033"/>
                  <a:gd name="connsiteY121" fmla="*/ 292482 h 1117011"/>
                  <a:gd name="connsiteX122" fmla="*/ 529109 w 930033"/>
                  <a:gd name="connsiteY122" fmla="*/ 341972 h 1117011"/>
                  <a:gd name="connsiteX123" fmla="*/ 500445 w 930033"/>
                  <a:gd name="connsiteY123" fmla="*/ 331428 h 1117011"/>
                  <a:gd name="connsiteX124" fmla="*/ 498458 w 930033"/>
                  <a:gd name="connsiteY124" fmla="*/ 339123 h 1117011"/>
                  <a:gd name="connsiteX125" fmla="*/ 518325 w 930033"/>
                  <a:gd name="connsiteY125" fmla="*/ 433925 h 1117011"/>
                  <a:gd name="connsiteX126" fmla="*/ 553233 w 930033"/>
                  <a:gd name="connsiteY126" fmla="*/ 309865 h 1117011"/>
                  <a:gd name="connsiteX127" fmla="*/ 533461 w 930033"/>
                  <a:gd name="connsiteY127" fmla="*/ 283078 h 1117011"/>
                  <a:gd name="connsiteX128" fmla="*/ 529488 w 930033"/>
                  <a:gd name="connsiteY128" fmla="*/ 277283 h 1117011"/>
                  <a:gd name="connsiteX129" fmla="*/ 481997 w 930033"/>
                  <a:gd name="connsiteY129" fmla="*/ 291342 h 1117011"/>
                  <a:gd name="connsiteX130" fmla="*/ 429966 w 930033"/>
                  <a:gd name="connsiteY130" fmla="*/ 272628 h 1117011"/>
                  <a:gd name="connsiteX131" fmla="*/ 414830 w 930033"/>
                  <a:gd name="connsiteY131" fmla="*/ 307965 h 1117011"/>
                  <a:gd name="connsiteX132" fmla="*/ 413411 w 930033"/>
                  <a:gd name="connsiteY132" fmla="*/ 309485 h 1117011"/>
                  <a:gd name="connsiteX133" fmla="*/ 450495 w 930033"/>
                  <a:gd name="connsiteY133" fmla="*/ 433925 h 1117011"/>
                  <a:gd name="connsiteX134" fmla="*/ 470361 w 930033"/>
                  <a:gd name="connsiteY134" fmla="*/ 339123 h 1117011"/>
                  <a:gd name="connsiteX135" fmla="*/ 466483 w 930033"/>
                  <a:gd name="connsiteY135" fmla="*/ 326489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0" fmla="*/ 390612 w 930033"/>
                  <a:gd name="connsiteY0" fmla="*/ 132705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390612 w 930033"/>
                  <a:gd name="connsiteY16" fmla="*/ 132705 h 1117011"/>
                  <a:gd name="connsiteX17" fmla="*/ 469605 w 930033"/>
                  <a:gd name="connsiteY17" fmla="*/ 795274 h 1117011"/>
                  <a:gd name="connsiteX18" fmla="*/ 536488 w 930033"/>
                  <a:gd name="connsiteY18" fmla="*/ 862433 h 1117011"/>
                  <a:gd name="connsiteX19" fmla="*/ 469605 w 930033"/>
                  <a:gd name="connsiteY19" fmla="*/ 929592 h 1117011"/>
                  <a:gd name="connsiteX20" fmla="*/ 402721 w 930033"/>
                  <a:gd name="connsiteY20" fmla="*/ 862433 h 1117011"/>
                  <a:gd name="connsiteX21" fmla="*/ 469605 w 930033"/>
                  <a:gd name="connsiteY21" fmla="*/ 795274 h 1117011"/>
                  <a:gd name="connsiteX22" fmla="*/ 469605 w 930033"/>
                  <a:gd name="connsiteY22" fmla="*/ 795274 h 1117011"/>
                  <a:gd name="connsiteX23" fmla="*/ 103778 w 930033"/>
                  <a:gd name="connsiteY23" fmla="*/ 511153 h 1117011"/>
                  <a:gd name="connsiteX24" fmla="*/ 100184 w 930033"/>
                  <a:gd name="connsiteY24" fmla="*/ 511438 h 1117011"/>
                  <a:gd name="connsiteX25" fmla="*/ 96589 w 930033"/>
                  <a:gd name="connsiteY25" fmla="*/ 511153 h 1117011"/>
                  <a:gd name="connsiteX26" fmla="*/ 47869 w 930033"/>
                  <a:gd name="connsiteY26" fmla="*/ 511153 h 1117011"/>
                  <a:gd name="connsiteX27" fmla="*/ 46260 w 930033"/>
                  <a:gd name="connsiteY27" fmla="*/ 511628 h 1117011"/>
                  <a:gd name="connsiteX28" fmla="*/ 45882 w 930033"/>
                  <a:gd name="connsiteY28" fmla="*/ 512008 h 1117011"/>
                  <a:gd name="connsiteX29" fmla="*/ 45031 w 930033"/>
                  <a:gd name="connsiteY29" fmla="*/ 514003 h 1117011"/>
                  <a:gd name="connsiteX30" fmla="*/ 45031 w 930033"/>
                  <a:gd name="connsiteY30" fmla="*/ 623813 h 1117011"/>
                  <a:gd name="connsiteX31" fmla="*/ 45504 w 930033"/>
                  <a:gd name="connsiteY31" fmla="*/ 625428 h 1117011"/>
                  <a:gd name="connsiteX32" fmla="*/ 45882 w 930033"/>
                  <a:gd name="connsiteY32" fmla="*/ 625808 h 1117011"/>
                  <a:gd name="connsiteX33" fmla="*/ 47869 w 930033"/>
                  <a:gd name="connsiteY33" fmla="*/ 626663 h 1117011"/>
                  <a:gd name="connsiteX34" fmla="*/ 108509 w 930033"/>
                  <a:gd name="connsiteY34" fmla="*/ 626663 h 1117011"/>
                  <a:gd name="connsiteX35" fmla="*/ 111630 w 930033"/>
                  <a:gd name="connsiteY35" fmla="*/ 626473 h 1117011"/>
                  <a:gd name="connsiteX36" fmla="*/ 114752 w 930033"/>
                  <a:gd name="connsiteY36" fmla="*/ 626663 h 1117011"/>
                  <a:gd name="connsiteX37" fmla="*/ 826349 w 930033"/>
                  <a:gd name="connsiteY37" fmla="*/ 626663 h 1117011"/>
                  <a:gd name="connsiteX38" fmla="*/ 829471 w 930033"/>
                  <a:gd name="connsiteY38" fmla="*/ 626473 h 1117011"/>
                  <a:gd name="connsiteX39" fmla="*/ 832498 w 930033"/>
                  <a:gd name="connsiteY39" fmla="*/ 626663 h 1117011"/>
                  <a:gd name="connsiteX40" fmla="*/ 881975 w 930033"/>
                  <a:gd name="connsiteY40" fmla="*/ 626663 h 1117011"/>
                  <a:gd name="connsiteX41" fmla="*/ 883962 w 930033"/>
                  <a:gd name="connsiteY41" fmla="*/ 625903 h 1117011"/>
                  <a:gd name="connsiteX42" fmla="*/ 884718 w 930033"/>
                  <a:gd name="connsiteY42" fmla="*/ 623908 h 1117011"/>
                  <a:gd name="connsiteX43" fmla="*/ 884718 w 930033"/>
                  <a:gd name="connsiteY43" fmla="*/ 514003 h 1117011"/>
                  <a:gd name="connsiteX44" fmla="*/ 883867 w 930033"/>
                  <a:gd name="connsiteY44" fmla="*/ 512008 h 1117011"/>
                  <a:gd name="connsiteX45" fmla="*/ 881880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77668 w 930033"/>
                  <a:gd name="connsiteY49" fmla="*/ 465842 h 1117011"/>
                  <a:gd name="connsiteX50" fmla="*/ 77668 w 930033"/>
                  <a:gd name="connsiteY50" fmla="*/ 289917 h 1117011"/>
                  <a:gd name="connsiteX51" fmla="*/ 83439 w 930033"/>
                  <a:gd name="connsiteY51" fmla="*/ 274718 h 1117011"/>
                  <a:gd name="connsiteX52" fmla="*/ 147768 w 930033"/>
                  <a:gd name="connsiteY52" fmla="*/ 193500 h 1117011"/>
                  <a:gd name="connsiteX53" fmla="*/ 136984 w 930033"/>
                  <a:gd name="connsiteY53" fmla="*/ 156263 h 1117011"/>
                  <a:gd name="connsiteX54" fmla="*/ 206043 w 930033"/>
                  <a:gd name="connsiteY54" fmla="*/ 86919 h 1117011"/>
                  <a:gd name="connsiteX55" fmla="*/ 275103 w 930033"/>
                  <a:gd name="connsiteY55" fmla="*/ 156263 h 1117011"/>
                  <a:gd name="connsiteX56" fmla="*/ 206043 w 930033"/>
                  <a:gd name="connsiteY56" fmla="*/ 225607 h 1117011"/>
                  <a:gd name="connsiteX57" fmla="*/ 183055 w 930033"/>
                  <a:gd name="connsiteY57" fmla="*/ 221618 h 1117011"/>
                  <a:gd name="connsiteX58" fmla="*/ 122793 w 930033"/>
                  <a:gd name="connsiteY58" fmla="*/ 297706 h 1117011"/>
                  <a:gd name="connsiteX59" fmla="*/ 122793 w 930033"/>
                  <a:gd name="connsiteY59" fmla="*/ 465842 h 1117011"/>
                  <a:gd name="connsiteX60" fmla="*/ 218625 w 930033"/>
                  <a:gd name="connsiteY60" fmla="*/ 465842 h 1117011"/>
                  <a:gd name="connsiteX61" fmla="*/ 217206 w 930033"/>
                  <a:gd name="connsiteY61" fmla="*/ 458433 h 1117011"/>
                  <a:gd name="connsiteX62" fmla="*/ 280211 w 930033"/>
                  <a:gd name="connsiteY62" fmla="*/ 335513 h 1117011"/>
                  <a:gd name="connsiteX63" fmla="*/ 405464 w 930033"/>
                  <a:gd name="connsiteY63" fmla="*/ 295806 h 1117011"/>
                  <a:gd name="connsiteX64" fmla="*/ 418141 w 930033"/>
                  <a:gd name="connsiteY64" fmla="*/ 262464 h 1117011"/>
                  <a:gd name="connsiteX65" fmla="*/ 418425 w 930033"/>
                  <a:gd name="connsiteY65" fmla="*/ 261514 h 1117011"/>
                  <a:gd name="connsiteX66" fmla="*/ 389760 w 930033"/>
                  <a:gd name="connsiteY66" fmla="*/ 221808 h 1117011"/>
                  <a:gd name="connsiteX67" fmla="*/ 365069 w 930033"/>
                  <a:gd name="connsiteY67" fmla="*/ 182386 h 1117011"/>
                  <a:gd name="connsiteX68" fmla="*/ 578870 w 930033"/>
                  <a:gd name="connsiteY68" fmla="*/ 762 h 1117011"/>
                  <a:gd name="connsiteX69" fmla="*/ 600534 w 930033"/>
                  <a:gd name="connsiteY69" fmla="*/ 123016 h 1117011"/>
                  <a:gd name="connsiteX70" fmla="*/ 600534 w 930033"/>
                  <a:gd name="connsiteY70" fmla="*/ 123016 h 1117011"/>
                  <a:gd name="connsiteX71" fmla="*/ 613589 w 930033"/>
                  <a:gd name="connsiteY71" fmla="*/ 136505 h 1117011"/>
                  <a:gd name="connsiteX72" fmla="*/ 606872 w 930033"/>
                  <a:gd name="connsiteY72" fmla="*/ 170322 h 1117011"/>
                  <a:gd name="connsiteX73" fmla="*/ 606872 w 930033"/>
                  <a:gd name="connsiteY73" fmla="*/ 170322 h 1117011"/>
                  <a:gd name="connsiteX74" fmla="*/ 606494 w 930033"/>
                  <a:gd name="connsiteY74" fmla="*/ 171082 h 1117011"/>
                  <a:gd name="connsiteX75" fmla="*/ 578397 w 930033"/>
                  <a:gd name="connsiteY75" fmla="*/ 217628 h 1117011"/>
                  <a:gd name="connsiteX76" fmla="*/ 541881 w 930033"/>
                  <a:gd name="connsiteY76" fmla="*/ 267309 h 1117011"/>
                  <a:gd name="connsiteX77" fmla="*/ 541124 w 930033"/>
                  <a:gd name="connsiteY77" fmla="*/ 267974 h 1117011"/>
                  <a:gd name="connsiteX78" fmla="*/ 545665 w 930033"/>
                  <a:gd name="connsiteY78" fmla="*/ 274623 h 1117011"/>
                  <a:gd name="connsiteX79" fmla="*/ 561274 w 930033"/>
                  <a:gd name="connsiteY79" fmla="*/ 296376 h 1117011"/>
                  <a:gd name="connsiteX80" fmla="*/ 685297 w 930033"/>
                  <a:gd name="connsiteY80" fmla="*/ 335323 h 1117011"/>
                  <a:gd name="connsiteX81" fmla="*/ 740450 w 930033"/>
                  <a:gd name="connsiteY81" fmla="*/ 458243 h 1117011"/>
                  <a:gd name="connsiteX82" fmla="*/ 739031 w 930033"/>
                  <a:gd name="connsiteY82" fmla="*/ 465652 h 1117011"/>
                  <a:gd name="connsiteX83" fmla="*/ 882069 w 930033"/>
                  <a:gd name="connsiteY83" fmla="*/ 465652 h 1117011"/>
                  <a:gd name="connsiteX84" fmla="*/ 915937 w 930033"/>
                  <a:gd name="connsiteY84" fmla="*/ 479806 h 1117011"/>
                  <a:gd name="connsiteX85" fmla="*/ 930033 w 930033"/>
                  <a:gd name="connsiteY85" fmla="*/ 513813 h 1117011"/>
                  <a:gd name="connsiteX86" fmla="*/ 930033 w 930033"/>
                  <a:gd name="connsiteY86" fmla="*/ 623623 h 1117011"/>
                  <a:gd name="connsiteX87" fmla="*/ 915937 w 930033"/>
                  <a:gd name="connsiteY87" fmla="*/ 657535 h 1117011"/>
                  <a:gd name="connsiteX88" fmla="*/ 915842 w 930033"/>
                  <a:gd name="connsiteY88" fmla="*/ 657630 h 1117011"/>
                  <a:gd name="connsiteX89" fmla="*/ 882069 w 930033"/>
                  <a:gd name="connsiteY89" fmla="*/ 671784 h 1117011"/>
                  <a:gd name="connsiteX90" fmla="*/ 851986 w 930033"/>
                  <a:gd name="connsiteY90" fmla="*/ 671784 h 1117011"/>
                  <a:gd name="connsiteX91" fmla="*/ 851986 w 930033"/>
                  <a:gd name="connsiteY91" fmla="*/ 1080534 h 1117011"/>
                  <a:gd name="connsiteX92" fmla="*/ 841296 w 930033"/>
                  <a:gd name="connsiteY92" fmla="*/ 1106277 h 1117011"/>
                  <a:gd name="connsiteX93" fmla="*/ 815659 w 930033"/>
                  <a:gd name="connsiteY93" fmla="*/ 1117011 h 1117011"/>
                  <a:gd name="connsiteX94" fmla="*/ 125632 w 930033"/>
                  <a:gd name="connsiteY94" fmla="*/ 1117011 h 1117011"/>
                  <a:gd name="connsiteX95" fmla="*/ 99900 w 930033"/>
                  <a:gd name="connsiteY95" fmla="*/ 1106277 h 1117011"/>
                  <a:gd name="connsiteX96" fmla="*/ 98197 w 930033"/>
                  <a:gd name="connsiteY96" fmla="*/ 1104282 h 1117011"/>
                  <a:gd name="connsiteX97" fmla="*/ 89210 w 930033"/>
                  <a:gd name="connsiteY97" fmla="*/ 1080344 h 1117011"/>
                  <a:gd name="connsiteX98" fmla="*/ 89210 w 930033"/>
                  <a:gd name="connsiteY98" fmla="*/ 671784 h 1117011"/>
                  <a:gd name="connsiteX99" fmla="*/ 47869 w 930033"/>
                  <a:gd name="connsiteY99" fmla="*/ 671784 h 1117011"/>
                  <a:gd name="connsiteX100" fmla="*/ 14001 w 930033"/>
                  <a:gd name="connsiteY100" fmla="*/ 657630 h 1117011"/>
                  <a:gd name="connsiteX101" fmla="*/ 12487 w 930033"/>
                  <a:gd name="connsiteY101" fmla="*/ 655921 h 1117011"/>
                  <a:gd name="connsiteX102" fmla="*/ 0 w 930033"/>
                  <a:gd name="connsiteY102" fmla="*/ 623813 h 1117011"/>
                  <a:gd name="connsiteX103" fmla="*/ 0 w 930033"/>
                  <a:gd name="connsiteY103" fmla="*/ 514003 h 1117011"/>
                  <a:gd name="connsiteX104" fmla="*/ 14096 w 930033"/>
                  <a:gd name="connsiteY104" fmla="*/ 479996 h 1117011"/>
                  <a:gd name="connsiteX105" fmla="*/ 15799 w 930033"/>
                  <a:gd name="connsiteY105" fmla="*/ 478381 h 1117011"/>
                  <a:gd name="connsiteX106" fmla="*/ 47869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1071795 h 1117011"/>
                  <a:gd name="connsiteX112" fmla="*/ 806766 w 930033"/>
                  <a:gd name="connsiteY112" fmla="*/ 1071795 h 1117011"/>
                  <a:gd name="connsiteX113" fmla="*/ 80676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431858 w 930033"/>
                  <a:gd name="connsiteY116" fmla="*/ 339883 h 1117011"/>
                  <a:gd name="connsiteX117" fmla="*/ 431858 w 930033"/>
                  <a:gd name="connsiteY117" fmla="*/ 295046 h 1117011"/>
                  <a:gd name="connsiteX118" fmla="*/ 474902 w 930033"/>
                  <a:gd name="connsiteY118" fmla="*/ 314995 h 1117011"/>
                  <a:gd name="connsiteX119" fmla="*/ 484268 w 930033"/>
                  <a:gd name="connsiteY119" fmla="*/ 313475 h 1117011"/>
                  <a:gd name="connsiteX120" fmla="*/ 530717 w 930033"/>
                  <a:gd name="connsiteY120" fmla="*/ 292482 h 1117011"/>
                  <a:gd name="connsiteX121" fmla="*/ 529109 w 930033"/>
                  <a:gd name="connsiteY121" fmla="*/ 341972 h 1117011"/>
                  <a:gd name="connsiteX122" fmla="*/ 500445 w 930033"/>
                  <a:gd name="connsiteY122" fmla="*/ 331428 h 1117011"/>
                  <a:gd name="connsiteX123" fmla="*/ 498458 w 930033"/>
                  <a:gd name="connsiteY123" fmla="*/ 339123 h 1117011"/>
                  <a:gd name="connsiteX124" fmla="*/ 518325 w 930033"/>
                  <a:gd name="connsiteY124" fmla="*/ 433925 h 1117011"/>
                  <a:gd name="connsiteX125" fmla="*/ 553233 w 930033"/>
                  <a:gd name="connsiteY125" fmla="*/ 309865 h 1117011"/>
                  <a:gd name="connsiteX126" fmla="*/ 533461 w 930033"/>
                  <a:gd name="connsiteY126" fmla="*/ 283078 h 1117011"/>
                  <a:gd name="connsiteX127" fmla="*/ 529488 w 930033"/>
                  <a:gd name="connsiteY127" fmla="*/ 277283 h 1117011"/>
                  <a:gd name="connsiteX128" fmla="*/ 481997 w 930033"/>
                  <a:gd name="connsiteY128" fmla="*/ 291342 h 1117011"/>
                  <a:gd name="connsiteX129" fmla="*/ 429966 w 930033"/>
                  <a:gd name="connsiteY129" fmla="*/ 272628 h 1117011"/>
                  <a:gd name="connsiteX130" fmla="*/ 414830 w 930033"/>
                  <a:gd name="connsiteY130" fmla="*/ 307965 h 1117011"/>
                  <a:gd name="connsiteX131" fmla="*/ 413411 w 930033"/>
                  <a:gd name="connsiteY131" fmla="*/ 309485 h 1117011"/>
                  <a:gd name="connsiteX132" fmla="*/ 450495 w 930033"/>
                  <a:gd name="connsiteY132" fmla="*/ 433925 h 1117011"/>
                  <a:gd name="connsiteX133" fmla="*/ 470361 w 930033"/>
                  <a:gd name="connsiteY133" fmla="*/ 339123 h 1117011"/>
                  <a:gd name="connsiteX134" fmla="*/ 466483 w 930033"/>
                  <a:gd name="connsiteY134" fmla="*/ 326489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365069 w 930033"/>
                  <a:gd name="connsiteY66" fmla="*/ 182386 h 1117011"/>
                  <a:gd name="connsiteX67" fmla="*/ 578870 w 930033"/>
                  <a:gd name="connsiteY67" fmla="*/ 762 h 1117011"/>
                  <a:gd name="connsiteX68" fmla="*/ 600534 w 930033"/>
                  <a:gd name="connsiteY68" fmla="*/ 123016 h 1117011"/>
                  <a:gd name="connsiteX69" fmla="*/ 600534 w 930033"/>
                  <a:gd name="connsiteY69" fmla="*/ 123016 h 1117011"/>
                  <a:gd name="connsiteX70" fmla="*/ 613589 w 930033"/>
                  <a:gd name="connsiteY70" fmla="*/ 136505 h 1117011"/>
                  <a:gd name="connsiteX71" fmla="*/ 606872 w 930033"/>
                  <a:gd name="connsiteY71" fmla="*/ 170322 h 1117011"/>
                  <a:gd name="connsiteX72" fmla="*/ 606872 w 930033"/>
                  <a:gd name="connsiteY72" fmla="*/ 170322 h 1117011"/>
                  <a:gd name="connsiteX73" fmla="*/ 606494 w 930033"/>
                  <a:gd name="connsiteY73" fmla="*/ 171082 h 1117011"/>
                  <a:gd name="connsiteX74" fmla="*/ 578397 w 930033"/>
                  <a:gd name="connsiteY74" fmla="*/ 217628 h 1117011"/>
                  <a:gd name="connsiteX75" fmla="*/ 541881 w 930033"/>
                  <a:gd name="connsiteY75" fmla="*/ 267309 h 1117011"/>
                  <a:gd name="connsiteX76" fmla="*/ 541124 w 930033"/>
                  <a:gd name="connsiteY76" fmla="*/ 267974 h 1117011"/>
                  <a:gd name="connsiteX77" fmla="*/ 545665 w 930033"/>
                  <a:gd name="connsiteY77" fmla="*/ 274623 h 1117011"/>
                  <a:gd name="connsiteX78" fmla="*/ 561274 w 930033"/>
                  <a:gd name="connsiteY78" fmla="*/ 296376 h 1117011"/>
                  <a:gd name="connsiteX79" fmla="*/ 685297 w 930033"/>
                  <a:gd name="connsiteY79" fmla="*/ 335323 h 1117011"/>
                  <a:gd name="connsiteX80" fmla="*/ 740450 w 930033"/>
                  <a:gd name="connsiteY80" fmla="*/ 458243 h 1117011"/>
                  <a:gd name="connsiteX81" fmla="*/ 739031 w 930033"/>
                  <a:gd name="connsiteY81" fmla="*/ 465652 h 1117011"/>
                  <a:gd name="connsiteX82" fmla="*/ 882069 w 930033"/>
                  <a:gd name="connsiteY82" fmla="*/ 465652 h 1117011"/>
                  <a:gd name="connsiteX83" fmla="*/ 915937 w 930033"/>
                  <a:gd name="connsiteY83" fmla="*/ 479806 h 1117011"/>
                  <a:gd name="connsiteX84" fmla="*/ 930033 w 930033"/>
                  <a:gd name="connsiteY84" fmla="*/ 513813 h 1117011"/>
                  <a:gd name="connsiteX85" fmla="*/ 930033 w 930033"/>
                  <a:gd name="connsiteY85" fmla="*/ 623623 h 1117011"/>
                  <a:gd name="connsiteX86" fmla="*/ 915937 w 930033"/>
                  <a:gd name="connsiteY86" fmla="*/ 657535 h 1117011"/>
                  <a:gd name="connsiteX87" fmla="*/ 915842 w 930033"/>
                  <a:gd name="connsiteY87" fmla="*/ 657630 h 1117011"/>
                  <a:gd name="connsiteX88" fmla="*/ 882069 w 930033"/>
                  <a:gd name="connsiteY88" fmla="*/ 671784 h 1117011"/>
                  <a:gd name="connsiteX89" fmla="*/ 851986 w 930033"/>
                  <a:gd name="connsiteY89" fmla="*/ 671784 h 1117011"/>
                  <a:gd name="connsiteX90" fmla="*/ 851986 w 930033"/>
                  <a:gd name="connsiteY90" fmla="*/ 1080534 h 1117011"/>
                  <a:gd name="connsiteX91" fmla="*/ 841296 w 930033"/>
                  <a:gd name="connsiteY91" fmla="*/ 1106277 h 1117011"/>
                  <a:gd name="connsiteX92" fmla="*/ 815659 w 930033"/>
                  <a:gd name="connsiteY92" fmla="*/ 1117011 h 1117011"/>
                  <a:gd name="connsiteX93" fmla="*/ 125632 w 930033"/>
                  <a:gd name="connsiteY93" fmla="*/ 1117011 h 1117011"/>
                  <a:gd name="connsiteX94" fmla="*/ 99900 w 930033"/>
                  <a:gd name="connsiteY94" fmla="*/ 1106277 h 1117011"/>
                  <a:gd name="connsiteX95" fmla="*/ 98197 w 930033"/>
                  <a:gd name="connsiteY95" fmla="*/ 1104282 h 1117011"/>
                  <a:gd name="connsiteX96" fmla="*/ 89210 w 930033"/>
                  <a:gd name="connsiteY96" fmla="*/ 1080344 h 1117011"/>
                  <a:gd name="connsiteX97" fmla="*/ 89210 w 930033"/>
                  <a:gd name="connsiteY97" fmla="*/ 671784 h 1117011"/>
                  <a:gd name="connsiteX98" fmla="*/ 47869 w 930033"/>
                  <a:gd name="connsiteY98" fmla="*/ 671784 h 1117011"/>
                  <a:gd name="connsiteX99" fmla="*/ 14001 w 930033"/>
                  <a:gd name="connsiteY99" fmla="*/ 657630 h 1117011"/>
                  <a:gd name="connsiteX100" fmla="*/ 12487 w 930033"/>
                  <a:gd name="connsiteY100" fmla="*/ 655921 h 1117011"/>
                  <a:gd name="connsiteX101" fmla="*/ 0 w 930033"/>
                  <a:gd name="connsiteY101" fmla="*/ 623813 h 1117011"/>
                  <a:gd name="connsiteX102" fmla="*/ 0 w 930033"/>
                  <a:gd name="connsiteY102" fmla="*/ 514003 h 1117011"/>
                  <a:gd name="connsiteX103" fmla="*/ 14096 w 930033"/>
                  <a:gd name="connsiteY103" fmla="*/ 479996 h 1117011"/>
                  <a:gd name="connsiteX104" fmla="*/ 15799 w 930033"/>
                  <a:gd name="connsiteY104" fmla="*/ 478381 h 1117011"/>
                  <a:gd name="connsiteX105" fmla="*/ 47869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134146 w 930033"/>
                  <a:gd name="connsiteY109" fmla="*/ 671879 h 1117011"/>
                  <a:gd name="connsiteX110" fmla="*/ 134146 w 930033"/>
                  <a:gd name="connsiteY110" fmla="*/ 1071795 h 1117011"/>
                  <a:gd name="connsiteX111" fmla="*/ 806766 w 930033"/>
                  <a:gd name="connsiteY111" fmla="*/ 1071795 h 1117011"/>
                  <a:gd name="connsiteX112" fmla="*/ 80676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431858 w 930033"/>
                  <a:gd name="connsiteY115" fmla="*/ 339883 h 1117011"/>
                  <a:gd name="connsiteX116" fmla="*/ 431858 w 930033"/>
                  <a:gd name="connsiteY116" fmla="*/ 295046 h 1117011"/>
                  <a:gd name="connsiteX117" fmla="*/ 474902 w 930033"/>
                  <a:gd name="connsiteY117" fmla="*/ 314995 h 1117011"/>
                  <a:gd name="connsiteX118" fmla="*/ 484268 w 930033"/>
                  <a:gd name="connsiteY118" fmla="*/ 313475 h 1117011"/>
                  <a:gd name="connsiteX119" fmla="*/ 530717 w 930033"/>
                  <a:gd name="connsiteY119" fmla="*/ 292482 h 1117011"/>
                  <a:gd name="connsiteX120" fmla="*/ 529109 w 930033"/>
                  <a:gd name="connsiteY120" fmla="*/ 341972 h 1117011"/>
                  <a:gd name="connsiteX121" fmla="*/ 500445 w 930033"/>
                  <a:gd name="connsiteY121" fmla="*/ 331428 h 1117011"/>
                  <a:gd name="connsiteX122" fmla="*/ 498458 w 930033"/>
                  <a:gd name="connsiteY122" fmla="*/ 339123 h 1117011"/>
                  <a:gd name="connsiteX123" fmla="*/ 518325 w 930033"/>
                  <a:gd name="connsiteY123" fmla="*/ 433925 h 1117011"/>
                  <a:gd name="connsiteX124" fmla="*/ 553233 w 930033"/>
                  <a:gd name="connsiteY124" fmla="*/ 309865 h 1117011"/>
                  <a:gd name="connsiteX125" fmla="*/ 533461 w 930033"/>
                  <a:gd name="connsiteY125" fmla="*/ 283078 h 1117011"/>
                  <a:gd name="connsiteX126" fmla="*/ 529488 w 930033"/>
                  <a:gd name="connsiteY126" fmla="*/ 277283 h 1117011"/>
                  <a:gd name="connsiteX127" fmla="*/ 481997 w 930033"/>
                  <a:gd name="connsiteY127" fmla="*/ 291342 h 1117011"/>
                  <a:gd name="connsiteX128" fmla="*/ 429966 w 930033"/>
                  <a:gd name="connsiteY128" fmla="*/ 272628 h 1117011"/>
                  <a:gd name="connsiteX129" fmla="*/ 414830 w 930033"/>
                  <a:gd name="connsiteY129" fmla="*/ 307965 h 1117011"/>
                  <a:gd name="connsiteX130" fmla="*/ 413411 w 930033"/>
                  <a:gd name="connsiteY130" fmla="*/ 309485 h 1117011"/>
                  <a:gd name="connsiteX131" fmla="*/ 450495 w 930033"/>
                  <a:gd name="connsiteY131" fmla="*/ 433925 h 1117011"/>
                  <a:gd name="connsiteX132" fmla="*/ 470361 w 930033"/>
                  <a:gd name="connsiteY132" fmla="*/ 339123 h 1117011"/>
                  <a:gd name="connsiteX133" fmla="*/ 466483 w 930033"/>
                  <a:gd name="connsiteY133" fmla="*/ 326489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578870 w 930033"/>
                  <a:gd name="connsiteY66" fmla="*/ 762 h 1117011"/>
                  <a:gd name="connsiteX67" fmla="*/ 600534 w 930033"/>
                  <a:gd name="connsiteY67" fmla="*/ 123016 h 1117011"/>
                  <a:gd name="connsiteX68" fmla="*/ 600534 w 930033"/>
                  <a:gd name="connsiteY68" fmla="*/ 123016 h 1117011"/>
                  <a:gd name="connsiteX69" fmla="*/ 613589 w 930033"/>
                  <a:gd name="connsiteY69" fmla="*/ 136505 h 1117011"/>
                  <a:gd name="connsiteX70" fmla="*/ 606872 w 930033"/>
                  <a:gd name="connsiteY70" fmla="*/ 170322 h 1117011"/>
                  <a:gd name="connsiteX71" fmla="*/ 606872 w 930033"/>
                  <a:gd name="connsiteY71" fmla="*/ 170322 h 1117011"/>
                  <a:gd name="connsiteX72" fmla="*/ 606494 w 930033"/>
                  <a:gd name="connsiteY72" fmla="*/ 171082 h 1117011"/>
                  <a:gd name="connsiteX73" fmla="*/ 578397 w 930033"/>
                  <a:gd name="connsiteY73" fmla="*/ 217628 h 1117011"/>
                  <a:gd name="connsiteX74" fmla="*/ 541881 w 930033"/>
                  <a:gd name="connsiteY74" fmla="*/ 267309 h 1117011"/>
                  <a:gd name="connsiteX75" fmla="*/ 541124 w 930033"/>
                  <a:gd name="connsiteY75" fmla="*/ 267974 h 1117011"/>
                  <a:gd name="connsiteX76" fmla="*/ 545665 w 930033"/>
                  <a:gd name="connsiteY76" fmla="*/ 274623 h 1117011"/>
                  <a:gd name="connsiteX77" fmla="*/ 561274 w 930033"/>
                  <a:gd name="connsiteY77" fmla="*/ 296376 h 1117011"/>
                  <a:gd name="connsiteX78" fmla="*/ 685297 w 930033"/>
                  <a:gd name="connsiteY78" fmla="*/ 335323 h 1117011"/>
                  <a:gd name="connsiteX79" fmla="*/ 740450 w 930033"/>
                  <a:gd name="connsiteY79" fmla="*/ 458243 h 1117011"/>
                  <a:gd name="connsiteX80" fmla="*/ 739031 w 930033"/>
                  <a:gd name="connsiteY80" fmla="*/ 465652 h 1117011"/>
                  <a:gd name="connsiteX81" fmla="*/ 882069 w 930033"/>
                  <a:gd name="connsiteY81" fmla="*/ 465652 h 1117011"/>
                  <a:gd name="connsiteX82" fmla="*/ 915937 w 930033"/>
                  <a:gd name="connsiteY82" fmla="*/ 479806 h 1117011"/>
                  <a:gd name="connsiteX83" fmla="*/ 930033 w 930033"/>
                  <a:gd name="connsiteY83" fmla="*/ 513813 h 1117011"/>
                  <a:gd name="connsiteX84" fmla="*/ 930033 w 930033"/>
                  <a:gd name="connsiteY84" fmla="*/ 623623 h 1117011"/>
                  <a:gd name="connsiteX85" fmla="*/ 915937 w 930033"/>
                  <a:gd name="connsiteY85" fmla="*/ 657535 h 1117011"/>
                  <a:gd name="connsiteX86" fmla="*/ 915842 w 930033"/>
                  <a:gd name="connsiteY86" fmla="*/ 657630 h 1117011"/>
                  <a:gd name="connsiteX87" fmla="*/ 882069 w 930033"/>
                  <a:gd name="connsiteY87" fmla="*/ 671784 h 1117011"/>
                  <a:gd name="connsiteX88" fmla="*/ 851986 w 930033"/>
                  <a:gd name="connsiteY88" fmla="*/ 671784 h 1117011"/>
                  <a:gd name="connsiteX89" fmla="*/ 851986 w 930033"/>
                  <a:gd name="connsiteY89" fmla="*/ 1080534 h 1117011"/>
                  <a:gd name="connsiteX90" fmla="*/ 841296 w 930033"/>
                  <a:gd name="connsiteY90" fmla="*/ 1106277 h 1117011"/>
                  <a:gd name="connsiteX91" fmla="*/ 815659 w 930033"/>
                  <a:gd name="connsiteY91" fmla="*/ 1117011 h 1117011"/>
                  <a:gd name="connsiteX92" fmla="*/ 125632 w 930033"/>
                  <a:gd name="connsiteY92" fmla="*/ 1117011 h 1117011"/>
                  <a:gd name="connsiteX93" fmla="*/ 99900 w 930033"/>
                  <a:gd name="connsiteY93" fmla="*/ 1106277 h 1117011"/>
                  <a:gd name="connsiteX94" fmla="*/ 98197 w 930033"/>
                  <a:gd name="connsiteY94" fmla="*/ 1104282 h 1117011"/>
                  <a:gd name="connsiteX95" fmla="*/ 89210 w 930033"/>
                  <a:gd name="connsiteY95" fmla="*/ 1080344 h 1117011"/>
                  <a:gd name="connsiteX96" fmla="*/ 89210 w 930033"/>
                  <a:gd name="connsiteY96" fmla="*/ 671784 h 1117011"/>
                  <a:gd name="connsiteX97" fmla="*/ 47869 w 930033"/>
                  <a:gd name="connsiteY97" fmla="*/ 671784 h 1117011"/>
                  <a:gd name="connsiteX98" fmla="*/ 14001 w 930033"/>
                  <a:gd name="connsiteY98" fmla="*/ 657630 h 1117011"/>
                  <a:gd name="connsiteX99" fmla="*/ 12487 w 930033"/>
                  <a:gd name="connsiteY99" fmla="*/ 655921 h 1117011"/>
                  <a:gd name="connsiteX100" fmla="*/ 0 w 930033"/>
                  <a:gd name="connsiteY100" fmla="*/ 623813 h 1117011"/>
                  <a:gd name="connsiteX101" fmla="*/ 0 w 930033"/>
                  <a:gd name="connsiteY101" fmla="*/ 514003 h 1117011"/>
                  <a:gd name="connsiteX102" fmla="*/ 14096 w 930033"/>
                  <a:gd name="connsiteY102" fmla="*/ 479996 h 1117011"/>
                  <a:gd name="connsiteX103" fmla="*/ 15799 w 930033"/>
                  <a:gd name="connsiteY103" fmla="*/ 478381 h 1117011"/>
                  <a:gd name="connsiteX104" fmla="*/ 47869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134146 w 930033"/>
                  <a:gd name="connsiteY108" fmla="*/ 671879 h 1117011"/>
                  <a:gd name="connsiteX109" fmla="*/ 134146 w 930033"/>
                  <a:gd name="connsiteY109" fmla="*/ 1071795 h 1117011"/>
                  <a:gd name="connsiteX110" fmla="*/ 806766 w 930033"/>
                  <a:gd name="connsiteY110" fmla="*/ 1071795 h 1117011"/>
                  <a:gd name="connsiteX111" fmla="*/ 80676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431858 w 930033"/>
                  <a:gd name="connsiteY114" fmla="*/ 339883 h 1117011"/>
                  <a:gd name="connsiteX115" fmla="*/ 431858 w 930033"/>
                  <a:gd name="connsiteY115" fmla="*/ 295046 h 1117011"/>
                  <a:gd name="connsiteX116" fmla="*/ 474902 w 930033"/>
                  <a:gd name="connsiteY116" fmla="*/ 314995 h 1117011"/>
                  <a:gd name="connsiteX117" fmla="*/ 484268 w 930033"/>
                  <a:gd name="connsiteY117" fmla="*/ 313475 h 1117011"/>
                  <a:gd name="connsiteX118" fmla="*/ 530717 w 930033"/>
                  <a:gd name="connsiteY118" fmla="*/ 292482 h 1117011"/>
                  <a:gd name="connsiteX119" fmla="*/ 529109 w 930033"/>
                  <a:gd name="connsiteY119" fmla="*/ 341972 h 1117011"/>
                  <a:gd name="connsiteX120" fmla="*/ 500445 w 930033"/>
                  <a:gd name="connsiteY120" fmla="*/ 331428 h 1117011"/>
                  <a:gd name="connsiteX121" fmla="*/ 498458 w 930033"/>
                  <a:gd name="connsiteY121" fmla="*/ 339123 h 1117011"/>
                  <a:gd name="connsiteX122" fmla="*/ 518325 w 930033"/>
                  <a:gd name="connsiteY122" fmla="*/ 433925 h 1117011"/>
                  <a:gd name="connsiteX123" fmla="*/ 553233 w 930033"/>
                  <a:gd name="connsiteY123" fmla="*/ 309865 h 1117011"/>
                  <a:gd name="connsiteX124" fmla="*/ 533461 w 930033"/>
                  <a:gd name="connsiteY124" fmla="*/ 283078 h 1117011"/>
                  <a:gd name="connsiteX125" fmla="*/ 529488 w 930033"/>
                  <a:gd name="connsiteY125" fmla="*/ 277283 h 1117011"/>
                  <a:gd name="connsiteX126" fmla="*/ 481997 w 930033"/>
                  <a:gd name="connsiteY126" fmla="*/ 291342 h 1117011"/>
                  <a:gd name="connsiteX127" fmla="*/ 429966 w 930033"/>
                  <a:gd name="connsiteY127" fmla="*/ 272628 h 1117011"/>
                  <a:gd name="connsiteX128" fmla="*/ 414830 w 930033"/>
                  <a:gd name="connsiteY128" fmla="*/ 307965 h 1117011"/>
                  <a:gd name="connsiteX129" fmla="*/ 413411 w 930033"/>
                  <a:gd name="connsiteY129" fmla="*/ 309485 h 1117011"/>
                  <a:gd name="connsiteX130" fmla="*/ 450495 w 930033"/>
                  <a:gd name="connsiteY130" fmla="*/ 433925 h 1117011"/>
                  <a:gd name="connsiteX131" fmla="*/ 470361 w 930033"/>
                  <a:gd name="connsiteY131" fmla="*/ 339123 h 1117011"/>
                  <a:gd name="connsiteX132" fmla="*/ 466483 w 930033"/>
                  <a:gd name="connsiteY132" fmla="*/ 326489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401586 w 930033"/>
                  <a:gd name="connsiteY2" fmla="*/ 214588 h 1117011"/>
                  <a:gd name="connsiteX3" fmla="*/ 434696 w 930033"/>
                  <a:gd name="connsiteY3" fmla="*/ 258285 h 1117011"/>
                  <a:gd name="connsiteX4" fmla="*/ 481997 w 930033"/>
                  <a:gd name="connsiteY4" fmla="*/ 277378 h 1117011"/>
                  <a:gd name="connsiteX5" fmla="*/ 532042 w 930033"/>
                  <a:gd name="connsiteY5" fmla="*/ 257430 h 1117011"/>
                  <a:gd name="connsiteX6" fmla="*/ 566193 w 930033"/>
                  <a:gd name="connsiteY6" fmla="*/ 210694 h 1117011"/>
                  <a:gd name="connsiteX7" fmla="*/ 594006 w 930033"/>
                  <a:gd name="connsiteY7" fmla="*/ 164718 h 1117011"/>
                  <a:gd name="connsiteX8" fmla="*/ 599872 w 930033"/>
                  <a:gd name="connsiteY8" fmla="*/ 140210 h 1117011"/>
                  <a:gd name="connsiteX9" fmla="*/ 590884 w 930033"/>
                  <a:gd name="connsiteY9" fmla="*/ 135840 h 1117011"/>
                  <a:gd name="connsiteX10" fmla="*/ 587479 w 930033"/>
                  <a:gd name="connsiteY10" fmla="*/ 135840 h 1117011"/>
                  <a:gd name="connsiteX11" fmla="*/ 583600 w 930033"/>
                  <a:gd name="connsiteY11" fmla="*/ 136125 h 1117011"/>
                  <a:gd name="connsiteX12" fmla="*/ 581424 w 930033"/>
                  <a:gd name="connsiteY12" fmla="*/ 136030 h 1117011"/>
                  <a:gd name="connsiteX13" fmla="*/ 573761 w 930033"/>
                  <a:gd name="connsiteY13" fmla="*/ 135650 h 1117011"/>
                  <a:gd name="connsiteX14" fmla="*/ 583316 w 930033"/>
                  <a:gd name="connsiteY14" fmla="*/ 93379 h 1117011"/>
                  <a:gd name="connsiteX15" fmla="*/ 469605 w 930033"/>
                  <a:gd name="connsiteY15" fmla="*/ 795274 h 1117011"/>
                  <a:gd name="connsiteX16" fmla="*/ 536488 w 930033"/>
                  <a:gd name="connsiteY16" fmla="*/ 862433 h 1117011"/>
                  <a:gd name="connsiteX17" fmla="*/ 469605 w 930033"/>
                  <a:gd name="connsiteY17" fmla="*/ 929592 h 1117011"/>
                  <a:gd name="connsiteX18" fmla="*/ 402721 w 930033"/>
                  <a:gd name="connsiteY18" fmla="*/ 862433 h 1117011"/>
                  <a:gd name="connsiteX19" fmla="*/ 469605 w 930033"/>
                  <a:gd name="connsiteY19" fmla="*/ 795274 h 1117011"/>
                  <a:gd name="connsiteX20" fmla="*/ 469605 w 930033"/>
                  <a:gd name="connsiteY20" fmla="*/ 795274 h 1117011"/>
                  <a:gd name="connsiteX21" fmla="*/ 103778 w 930033"/>
                  <a:gd name="connsiteY21" fmla="*/ 511153 h 1117011"/>
                  <a:gd name="connsiteX22" fmla="*/ 100184 w 930033"/>
                  <a:gd name="connsiteY22" fmla="*/ 511438 h 1117011"/>
                  <a:gd name="connsiteX23" fmla="*/ 96589 w 930033"/>
                  <a:gd name="connsiteY23" fmla="*/ 511153 h 1117011"/>
                  <a:gd name="connsiteX24" fmla="*/ 47869 w 930033"/>
                  <a:gd name="connsiteY24" fmla="*/ 511153 h 1117011"/>
                  <a:gd name="connsiteX25" fmla="*/ 46260 w 930033"/>
                  <a:gd name="connsiteY25" fmla="*/ 511628 h 1117011"/>
                  <a:gd name="connsiteX26" fmla="*/ 45882 w 930033"/>
                  <a:gd name="connsiteY26" fmla="*/ 512008 h 1117011"/>
                  <a:gd name="connsiteX27" fmla="*/ 45031 w 930033"/>
                  <a:gd name="connsiteY27" fmla="*/ 514003 h 1117011"/>
                  <a:gd name="connsiteX28" fmla="*/ 45031 w 930033"/>
                  <a:gd name="connsiteY28" fmla="*/ 623813 h 1117011"/>
                  <a:gd name="connsiteX29" fmla="*/ 45504 w 930033"/>
                  <a:gd name="connsiteY29" fmla="*/ 625428 h 1117011"/>
                  <a:gd name="connsiteX30" fmla="*/ 45882 w 930033"/>
                  <a:gd name="connsiteY30" fmla="*/ 625808 h 1117011"/>
                  <a:gd name="connsiteX31" fmla="*/ 47869 w 930033"/>
                  <a:gd name="connsiteY31" fmla="*/ 626663 h 1117011"/>
                  <a:gd name="connsiteX32" fmla="*/ 108509 w 930033"/>
                  <a:gd name="connsiteY32" fmla="*/ 626663 h 1117011"/>
                  <a:gd name="connsiteX33" fmla="*/ 111630 w 930033"/>
                  <a:gd name="connsiteY33" fmla="*/ 626473 h 1117011"/>
                  <a:gd name="connsiteX34" fmla="*/ 114752 w 930033"/>
                  <a:gd name="connsiteY34" fmla="*/ 626663 h 1117011"/>
                  <a:gd name="connsiteX35" fmla="*/ 826349 w 930033"/>
                  <a:gd name="connsiteY35" fmla="*/ 626663 h 1117011"/>
                  <a:gd name="connsiteX36" fmla="*/ 829471 w 930033"/>
                  <a:gd name="connsiteY36" fmla="*/ 626473 h 1117011"/>
                  <a:gd name="connsiteX37" fmla="*/ 832498 w 930033"/>
                  <a:gd name="connsiteY37" fmla="*/ 626663 h 1117011"/>
                  <a:gd name="connsiteX38" fmla="*/ 881975 w 930033"/>
                  <a:gd name="connsiteY38" fmla="*/ 626663 h 1117011"/>
                  <a:gd name="connsiteX39" fmla="*/ 883962 w 930033"/>
                  <a:gd name="connsiteY39" fmla="*/ 625903 h 1117011"/>
                  <a:gd name="connsiteX40" fmla="*/ 884718 w 930033"/>
                  <a:gd name="connsiteY40" fmla="*/ 623908 h 1117011"/>
                  <a:gd name="connsiteX41" fmla="*/ 884718 w 930033"/>
                  <a:gd name="connsiteY41" fmla="*/ 514003 h 1117011"/>
                  <a:gd name="connsiteX42" fmla="*/ 883867 w 930033"/>
                  <a:gd name="connsiteY42" fmla="*/ 512008 h 1117011"/>
                  <a:gd name="connsiteX43" fmla="*/ 881880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77668 w 930033"/>
                  <a:gd name="connsiteY47" fmla="*/ 465842 h 1117011"/>
                  <a:gd name="connsiteX48" fmla="*/ 77668 w 930033"/>
                  <a:gd name="connsiteY48" fmla="*/ 289917 h 1117011"/>
                  <a:gd name="connsiteX49" fmla="*/ 83439 w 930033"/>
                  <a:gd name="connsiteY49" fmla="*/ 274718 h 1117011"/>
                  <a:gd name="connsiteX50" fmla="*/ 147768 w 930033"/>
                  <a:gd name="connsiteY50" fmla="*/ 193500 h 1117011"/>
                  <a:gd name="connsiteX51" fmla="*/ 136984 w 930033"/>
                  <a:gd name="connsiteY51" fmla="*/ 156263 h 1117011"/>
                  <a:gd name="connsiteX52" fmla="*/ 206043 w 930033"/>
                  <a:gd name="connsiteY52" fmla="*/ 86919 h 1117011"/>
                  <a:gd name="connsiteX53" fmla="*/ 275103 w 930033"/>
                  <a:gd name="connsiteY53" fmla="*/ 156263 h 1117011"/>
                  <a:gd name="connsiteX54" fmla="*/ 206043 w 930033"/>
                  <a:gd name="connsiteY54" fmla="*/ 225607 h 1117011"/>
                  <a:gd name="connsiteX55" fmla="*/ 183055 w 930033"/>
                  <a:gd name="connsiteY55" fmla="*/ 221618 h 1117011"/>
                  <a:gd name="connsiteX56" fmla="*/ 122793 w 930033"/>
                  <a:gd name="connsiteY56" fmla="*/ 297706 h 1117011"/>
                  <a:gd name="connsiteX57" fmla="*/ 122793 w 930033"/>
                  <a:gd name="connsiteY57" fmla="*/ 465842 h 1117011"/>
                  <a:gd name="connsiteX58" fmla="*/ 218625 w 930033"/>
                  <a:gd name="connsiteY58" fmla="*/ 465842 h 1117011"/>
                  <a:gd name="connsiteX59" fmla="*/ 217206 w 930033"/>
                  <a:gd name="connsiteY59" fmla="*/ 458433 h 1117011"/>
                  <a:gd name="connsiteX60" fmla="*/ 280211 w 930033"/>
                  <a:gd name="connsiteY60" fmla="*/ 335513 h 1117011"/>
                  <a:gd name="connsiteX61" fmla="*/ 405464 w 930033"/>
                  <a:gd name="connsiteY61" fmla="*/ 295806 h 1117011"/>
                  <a:gd name="connsiteX62" fmla="*/ 418141 w 930033"/>
                  <a:gd name="connsiteY62" fmla="*/ 262464 h 1117011"/>
                  <a:gd name="connsiteX63" fmla="*/ 418425 w 930033"/>
                  <a:gd name="connsiteY63" fmla="*/ 261514 h 1117011"/>
                  <a:gd name="connsiteX64" fmla="*/ 389760 w 930033"/>
                  <a:gd name="connsiteY64" fmla="*/ 221808 h 1117011"/>
                  <a:gd name="connsiteX65" fmla="*/ 578870 w 930033"/>
                  <a:gd name="connsiteY65" fmla="*/ 762 h 1117011"/>
                  <a:gd name="connsiteX66" fmla="*/ 600534 w 930033"/>
                  <a:gd name="connsiteY66" fmla="*/ 123016 h 1117011"/>
                  <a:gd name="connsiteX67" fmla="*/ 600534 w 930033"/>
                  <a:gd name="connsiteY67" fmla="*/ 123016 h 1117011"/>
                  <a:gd name="connsiteX68" fmla="*/ 613589 w 930033"/>
                  <a:gd name="connsiteY68" fmla="*/ 136505 h 1117011"/>
                  <a:gd name="connsiteX69" fmla="*/ 606872 w 930033"/>
                  <a:gd name="connsiteY69" fmla="*/ 170322 h 1117011"/>
                  <a:gd name="connsiteX70" fmla="*/ 606872 w 930033"/>
                  <a:gd name="connsiteY70" fmla="*/ 170322 h 1117011"/>
                  <a:gd name="connsiteX71" fmla="*/ 606494 w 930033"/>
                  <a:gd name="connsiteY71" fmla="*/ 171082 h 1117011"/>
                  <a:gd name="connsiteX72" fmla="*/ 578397 w 930033"/>
                  <a:gd name="connsiteY72" fmla="*/ 217628 h 1117011"/>
                  <a:gd name="connsiteX73" fmla="*/ 541881 w 930033"/>
                  <a:gd name="connsiteY73" fmla="*/ 267309 h 1117011"/>
                  <a:gd name="connsiteX74" fmla="*/ 541124 w 930033"/>
                  <a:gd name="connsiteY74" fmla="*/ 267974 h 1117011"/>
                  <a:gd name="connsiteX75" fmla="*/ 545665 w 930033"/>
                  <a:gd name="connsiteY75" fmla="*/ 274623 h 1117011"/>
                  <a:gd name="connsiteX76" fmla="*/ 561274 w 930033"/>
                  <a:gd name="connsiteY76" fmla="*/ 296376 h 1117011"/>
                  <a:gd name="connsiteX77" fmla="*/ 685297 w 930033"/>
                  <a:gd name="connsiteY77" fmla="*/ 335323 h 1117011"/>
                  <a:gd name="connsiteX78" fmla="*/ 740450 w 930033"/>
                  <a:gd name="connsiteY78" fmla="*/ 458243 h 1117011"/>
                  <a:gd name="connsiteX79" fmla="*/ 739031 w 930033"/>
                  <a:gd name="connsiteY79" fmla="*/ 465652 h 1117011"/>
                  <a:gd name="connsiteX80" fmla="*/ 882069 w 930033"/>
                  <a:gd name="connsiteY80" fmla="*/ 465652 h 1117011"/>
                  <a:gd name="connsiteX81" fmla="*/ 915937 w 930033"/>
                  <a:gd name="connsiteY81" fmla="*/ 479806 h 1117011"/>
                  <a:gd name="connsiteX82" fmla="*/ 930033 w 930033"/>
                  <a:gd name="connsiteY82" fmla="*/ 513813 h 1117011"/>
                  <a:gd name="connsiteX83" fmla="*/ 930033 w 930033"/>
                  <a:gd name="connsiteY83" fmla="*/ 623623 h 1117011"/>
                  <a:gd name="connsiteX84" fmla="*/ 915937 w 930033"/>
                  <a:gd name="connsiteY84" fmla="*/ 657535 h 1117011"/>
                  <a:gd name="connsiteX85" fmla="*/ 915842 w 930033"/>
                  <a:gd name="connsiteY85" fmla="*/ 657630 h 1117011"/>
                  <a:gd name="connsiteX86" fmla="*/ 882069 w 930033"/>
                  <a:gd name="connsiteY86" fmla="*/ 671784 h 1117011"/>
                  <a:gd name="connsiteX87" fmla="*/ 851986 w 930033"/>
                  <a:gd name="connsiteY87" fmla="*/ 671784 h 1117011"/>
                  <a:gd name="connsiteX88" fmla="*/ 851986 w 930033"/>
                  <a:gd name="connsiteY88" fmla="*/ 1080534 h 1117011"/>
                  <a:gd name="connsiteX89" fmla="*/ 841296 w 930033"/>
                  <a:gd name="connsiteY89" fmla="*/ 1106277 h 1117011"/>
                  <a:gd name="connsiteX90" fmla="*/ 815659 w 930033"/>
                  <a:gd name="connsiteY90" fmla="*/ 1117011 h 1117011"/>
                  <a:gd name="connsiteX91" fmla="*/ 125632 w 930033"/>
                  <a:gd name="connsiteY91" fmla="*/ 1117011 h 1117011"/>
                  <a:gd name="connsiteX92" fmla="*/ 99900 w 930033"/>
                  <a:gd name="connsiteY92" fmla="*/ 1106277 h 1117011"/>
                  <a:gd name="connsiteX93" fmla="*/ 98197 w 930033"/>
                  <a:gd name="connsiteY93" fmla="*/ 1104282 h 1117011"/>
                  <a:gd name="connsiteX94" fmla="*/ 89210 w 930033"/>
                  <a:gd name="connsiteY94" fmla="*/ 1080344 h 1117011"/>
                  <a:gd name="connsiteX95" fmla="*/ 89210 w 930033"/>
                  <a:gd name="connsiteY95" fmla="*/ 671784 h 1117011"/>
                  <a:gd name="connsiteX96" fmla="*/ 47869 w 930033"/>
                  <a:gd name="connsiteY96" fmla="*/ 671784 h 1117011"/>
                  <a:gd name="connsiteX97" fmla="*/ 14001 w 930033"/>
                  <a:gd name="connsiteY97" fmla="*/ 657630 h 1117011"/>
                  <a:gd name="connsiteX98" fmla="*/ 12487 w 930033"/>
                  <a:gd name="connsiteY98" fmla="*/ 655921 h 1117011"/>
                  <a:gd name="connsiteX99" fmla="*/ 0 w 930033"/>
                  <a:gd name="connsiteY99" fmla="*/ 623813 h 1117011"/>
                  <a:gd name="connsiteX100" fmla="*/ 0 w 930033"/>
                  <a:gd name="connsiteY100" fmla="*/ 514003 h 1117011"/>
                  <a:gd name="connsiteX101" fmla="*/ 14096 w 930033"/>
                  <a:gd name="connsiteY101" fmla="*/ 479996 h 1117011"/>
                  <a:gd name="connsiteX102" fmla="*/ 15799 w 930033"/>
                  <a:gd name="connsiteY102" fmla="*/ 478381 h 1117011"/>
                  <a:gd name="connsiteX103" fmla="*/ 47869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134146 w 930033"/>
                  <a:gd name="connsiteY107" fmla="*/ 671879 h 1117011"/>
                  <a:gd name="connsiteX108" fmla="*/ 134146 w 930033"/>
                  <a:gd name="connsiteY108" fmla="*/ 1071795 h 1117011"/>
                  <a:gd name="connsiteX109" fmla="*/ 806766 w 930033"/>
                  <a:gd name="connsiteY109" fmla="*/ 1071795 h 1117011"/>
                  <a:gd name="connsiteX110" fmla="*/ 80676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431858 w 930033"/>
                  <a:gd name="connsiteY113" fmla="*/ 339883 h 1117011"/>
                  <a:gd name="connsiteX114" fmla="*/ 431858 w 930033"/>
                  <a:gd name="connsiteY114" fmla="*/ 295046 h 1117011"/>
                  <a:gd name="connsiteX115" fmla="*/ 474902 w 930033"/>
                  <a:gd name="connsiteY115" fmla="*/ 314995 h 1117011"/>
                  <a:gd name="connsiteX116" fmla="*/ 484268 w 930033"/>
                  <a:gd name="connsiteY116" fmla="*/ 313475 h 1117011"/>
                  <a:gd name="connsiteX117" fmla="*/ 530717 w 930033"/>
                  <a:gd name="connsiteY117" fmla="*/ 292482 h 1117011"/>
                  <a:gd name="connsiteX118" fmla="*/ 529109 w 930033"/>
                  <a:gd name="connsiteY118" fmla="*/ 341972 h 1117011"/>
                  <a:gd name="connsiteX119" fmla="*/ 500445 w 930033"/>
                  <a:gd name="connsiteY119" fmla="*/ 331428 h 1117011"/>
                  <a:gd name="connsiteX120" fmla="*/ 498458 w 930033"/>
                  <a:gd name="connsiteY120" fmla="*/ 339123 h 1117011"/>
                  <a:gd name="connsiteX121" fmla="*/ 518325 w 930033"/>
                  <a:gd name="connsiteY121" fmla="*/ 433925 h 1117011"/>
                  <a:gd name="connsiteX122" fmla="*/ 553233 w 930033"/>
                  <a:gd name="connsiteY122" fmla="*/ 309865 h 1117011"/>
                  <a:gd name="connsiteX123" fmla="*/ 533461 w 930033"/>
                  <a:gd name="connsiteY123" fmla="*/ 283078 h 1117011"/>
                  <a:gd name="connsiteX124" fmla="*/ 529488 w 930033"/>
                  <a:gd name="connsiteY124" fmla="*/ 277283 h 1117011"/>
                  <a:gd name="connsiteX125" fmla="*/ 481997 w 930033"/>
                  <a:gd name="connsiteY125" fmla="*/ 291342 h 1117011"/>
                  <a:gd name="connsiteX126" fmla="*/ 429966 w 930033"/>
                  <a:gd name="connsiteY126" fmla="*/ 272628 h 1117011"/>
                  <a:gd name="connsiteX127" fmla="*/ 414830 w 930033"/>
                  <a:gd name="connsiteY127" fmla="*/ 307965 h 1117011"/>
                  <a:gd name="connsiteX128" fmla="*/ 413411 w 930033"/>
                  <a:gd name="connsiteY128" fmla="*/ 309485 h 1117011"/>
                  <a:gd name="connsiteX129" fmla="*/ 450495 w 930033"/>
                  <a:gd name="connsiteY129" fmla="*/ 433925 h 1117011"/>
                  <a:gd name="connsiteX130" fmla="*/ 470361 w 930033"/>
                  <a:gd name="connsiteY130" fmla="*/ 339123 h 1117011"/>
                  <a:gd name="connsiteX131" fmla="*/ 466483 w 930033"/>
                  <a:gd name="connsiteY131" fmla="*/ 326489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0" fmla="*/ 583316 w 930033"/>
                  <a:gd name="connsiteY0" fmla="*/ 93379 h 1117011"/>
                  <a:gd name="connsiteX1" fmla="*/ 401586 w 930033"/>
                  <a:gd name="connsiteY1" fmla="*/ 214588 h 1117011"/>
                  <a:gd name="connsiteX2" fmla="*/ 434696 w 930033"/>
                  <a:gd name="connsiteY2" fmla="*/ 258285 h 1117011"/>
                  <a:gd name="connsiteX3" fmla="*/ 481997 w 930033"/>
                  <a:gd name="connsiteY3" fmla="*/ 277378 h 1117011"/>
                  <a:gd name="connsiteX4" fmla="*/ 532042 w 930033"/>
                  <a:gd name="connsiteY4" fmla="*/ 257430 h 1117011"/>
                  <a:gd name="connsiteX5" fmla="*/ 566193 w 930033"/>
                  <a:gd name="connsiteY5" fmla="*/ 210694 h 1117011"/>
                  <a:gd name="connsiteX6" fmla="*/ 594006 w 930033"/>
                  <a:gd name="connsiteY6" fmla="*/ 164718 h 1117011"/>
                  <a:gd name="connsiteX7" fmla="*/ 599872 w 930033"/>
                  <a:gd name="connsiteY7" fmla="*/ 140210 h 1117011"/>
                  <a:gd name="connsiteX8" fmla="*/ 590884 w 930033"/>
                  <a:gd name="connsiteY8" fmla="*/ 135840 h 1117011"/>
                  <a:gd name="connsiteX9" fmla="*/ 587479 w 930033"/>
                  <a:gd name="connsiteY9" fmla="*/ 135840 h 1117011"/>
                  <a:gd name="connsiteX10" fmla="*/ 583600 w 930033"/>
                  <a:gd name="connsiteY10" fmla="*/ 136125 h 1117011"/>
                  <a:gd name="connsiteX11" fmla="*/ 581424 w 930033"/>
                  <a:gd name="connsiteY11" fmla="*/ 136030 h 1117011"/>
                  <a:gd name="connsiteX12" fmla="*/ 573761 w 930033"/>
                  <a:gd name="connsiteY12" fmla="*/ 135650 h 1117011"/>
                  <a:gd name="connsiteX13" fmla="*/ 583316 w 930033"/>
                  <a:gd name="connsiteY13" fmla="*/ 93379 h 1117011"/>
                  <a:gd name="connsiteX14" fmla="*/ 469605 w 930033"/>
                  <a:gd name="connsiteY14" fmla="*/ 795274 h 1117011"/>
                  <a:gd name="connsiteX15" fmla="*/ 536488 w 930033"/>
                  <a:gd name="connsiteY15" fmla="*/ 862433 h 1117011"/>
                  <a:gd name="connsiteX16" fmla="*/ 469605 w 930033"/>
                  <a:gd name="connsiteY16" fmla="*/ 929592 h 1117011"/>
                  <a:gd name="connsiteX17" fmla="*/ 402721 w 930033"/>
                  <a:gd name="connsiteY17" fmla="*/ 862433 h 1117011"/>
                  <a:gd name="connsiteX18" fmla="*/ 469605 w 930033"/>
                  <a:gd name="connsiteY18" fmla="*/ 795274 h 1117011"/>
                  <a:gd name="connsiteX19" fmla="*/ 469605 w 930033"/>
                  <a:gd name="connsiteY19" fmla="*/ 795274 h 1117011"/>
                  <a:gd name="connsiteX20" fmla="*/ 103778 w 930033"/>
                  <a:gd name="connsiteY20" fmla="*/ 511153 h 1117011"/>
                  <a:gd name="connsiteX21" fmla="*/ 100184 w 930033"/>
                  <a:gd name="connsiteY21" fmla="*/ 511438 h 1117011"/>
                  <a:gd name="connsiteX22" fmla="*/ 96589 w 930033"/>
                  <a:gd name="connsiteY22" fmla="*/ 511153 h 1117011"/>
                  <a:gd name="connsiteX23" fmla="*/ 47869 w 930033"/>
                  <a:gd name="connsiteY23" fmla="*/ 511153 h 1117011"/>
                  <a:gd name="connsiteX24" fmla="*/ 46260 w 930033"/>
                  <a:gd name="connsiteY24" fmla="*/ 511628 h 1117011"/>
                  <a:gd name="connsiteX25" fmla="*/ 45882 w 930033"/>
                  <a:gd name="connsiteY25" fmla="*/ 512008 h 1117011"/>
                  <a:gd name="connsiteX26" fmla="*/ 45031 w 930033"/>
                  <a:gd name="connsiteY26" fmla="*/ 514003 h 1117011"/>
                  <a:gd name="connsiteX27" fmla="*/ 45031 w 930033"/>
                  <a:gd name="connsiteY27" fmla="*/ 623813 h 1117011"/>
                  <a:gd name="connsiteX28" fmla="*/ 45504 w 930033"/>
                  <a:gd name="connsiteY28" fmla="*/ 625428 h 1117011"/>
                  <a:gd name="connsiteX29" fmla="*/ 45882 w 930033"/>
                  <a:gd name="connsiteY29" fmla="*/ 625808 h 1117011"/>
                  <a:gd name="connsiteX30" fmla="*/ 47869 w 930033"/>
                  <a:gd name="connsiteY30" fmla="*/ 626663 h 1117011"/>
                  <a:gd name="connsiteX31" fmla="*/ 108509 w 930033"/>
                  <a:gd name="connsiteY31" fmla="*/ 626663 h 1117011"/>
                  <a:gd name="connsiteX32" fmla="*/ 111630 w 930033"/>
                  <a:gd name="connsiteY32" fmla="*/ 626473 h 1117011"/>
                  <a:gd name="connsiteX33" fmla="*/ 114752 w 930033"/>
                  <a:gd name="connsiteY33" fmla="*/ 626663 h 1117011"/>
                  <a:gd name="connsiteX34" fmla="*/ 826349 w 930033"/>
                  <a:gd name="connsiteY34" fmla="*/ 626663 h 1117011"/>
                  <a:gd name="connsiteX35" fmla="*/ 829471 w 930033"/>
                  <a:gd name="connsiteY35" fmla="*/ 626473 h 1117011"/>
                  <a:gd name="connsiteX36" fmla="*/ 832498 w 930033"/>
                  <a:gd name="connsiteY36" fmla="*/ 626663 h 1117011"/>
                  <a:gd name="connsiteX37" fmla="*/ 881975 w 930033"/>
                  <a:gd name="connsiteY37" fmla="*/ 626663 h 1117011"/>
                  <a:gd name="connsiteX38" fmla="*/ 883962 w 930033"/>
                  <a:gd name="connsiteY38" fmla="*/ 625903 h 1117011"/>
                  <a:gd name="connsiteX39" fmla="*/ 884718 w 930033"/>
                  <a:gd name="connsiteY39" fmla="*/ 623908 h 1117011"/>
                  <a:gd name="connsiteX40" fmla="*/ 884718 w 930033"/>
                  <a:gd name="connsiteY40" fmla="*/ 514003 h 1117011"/>
                  <a:gd name="connsiteX41" fmla="*/ 883867 w 930033"/>
                  <a:gd name="connsiteY41" fmla="*/ 512008 h 1117011"/>
                  <a:gd name="connsiteX42" fmla="*/ 881880 w 930033"/>
                  <a:gd name="connsiteY42" fmla="*/ 511153 h 1117011"/>
                  <a:gd name="connsiteX43" fmla="*/ 103778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77668 w 930033"/>
                  <a:gd name="connsiteY46" fmla="*/ 465842 h 1117011"/>
                  <a:gd name="connsiteX47" fmla="*/ 77668 w 930033"/>
                  <a:gd name="connsiteY47" fmla="*/ 289917 h 1117011"/>
                  <a:gd name="connsiteX48" fmla="*/ 83439 w 930033"/>
                  <a:gd name="connsiteY48" fmla="*/ 274718 h 1117011"/>
                  <a:gd name="connsiteX49" fmla="*/ 147768 w 930033"/>
                  <a:gd name="connsiteY49" fmla="*/ 193500 h 1117011"/>
                  <a:gd name="connsiteX50" fmla="*/ 136984 w 930033"/>
                  <a:gd name="connsiteY50" fmla="*/ 156263 h 1117011"/>
                  <a:gd name="connsiteX51" fmla="*/ 206043 w 930033"/>
                  <a:gd name="connsiteY51" fmla="*/ 86919 h 1117011"/>
                  <a:gd name="connsiteX52" fmla="*/ 275103 w 930033"/>
                  <a:gd name="connsiteY52" fmla="*/ 156263 h 1117011"/>
                  <a:gd name="connsiteX53" fmla="*/ 206043 w 930033"/>
                  <a:gd name="connsiteY53" fmla="*/ 225607 h 1117011"/>
                  <a:gd name="connsiteX54" fmla="*/ 183055 w 930033"/>
                  <a:gd name="connsiteY54" fmla="*/ 221618 h 1117011"/>
                  <a:gd name="connsiteX55" fmla="*/ 122793 w 930033"/>
                  <a:gd name="connsiteY55" fmla="*/ 297706 h 1117011"/>
                  <a:gd name="connsiteX56" fmla="*/ 122793 w 930033"/>
                  <a:gd name="connsiteY56" fmla="*/ 465842 h 1117011"/>
                  <a:gd name="connsiteX57" fmla="*/ 218625 w 930033"/>
                  <a:gd name="connsiteY57" fmla="*/ 465842 h 1117011"/>
                  <a:gd name="connsiteX58" fmla="*/ 217206 w 930033"/>
                  <a:gd name="connsiteY58" fmla="*/ 458433 h 1117011"/>
                  <a:gd name="connsiteX59" fmla="*/ 280211 w 930033"/>
                  <a:gd name="connsiteY59" fmla="*/ 335513 h 1117011"/>
                  <a:gd name="connsiteX60" fmla="*/ 405464 w 930033"/>
                  <a:gd name="connsiteY60" fmla="*/ 295806 h 1117011"/>
                  <a:gd name="connsiteX61" fmla="*/ 418141 w 930033"/>
                  <a:gd name="connsiteY61" fmla="*/ 262464 h 1117011"/>
                  <a:gd name="connsiteX62" fmla="*/ 418425 w 930033"/>
                  <a:gd name="connsiteY62" fmla="*/ 261514 h 1117011"/>
                  <a:gd name="connsiteX63" fmla="*/ 389760 w 930033"/>
                  <a:gd name="connsiteY63" fmla="*/ 221808 h 1117011"/>
                  <a:gd name="connsiteX64" fmla="*/ 578870 w 930033"/>
                  <a:gd name="connsiteY64" fmla="*/ 762 h 1117011"/>
                  <a:gd name="connsiteX65" fmla="*/ 600534 w 930033"/>
                  <a:gd name="connsiteY65" fmla="*/ 123016 h 1117011"/>
                  <a:gd name="connsiteX66" fmla="*/ 600534 w 930033"/>
                  <a:gd name="connsiteY66" fmla="*/ 123016 h 1117011"/>
                  <a:gd name="connsiteX67" fmla="*/ 613589 w 930033"/>
                  <a:gd name="connsiteY67" fmla="*/ 136505 h 1117011"/>
                  <a:gd name="connsiteX68" fmla="*/ 606872 w 930033"/>
                  <a:gd name="connsiteY68" fmla="*/ 170322 h 1117011"/>
                  <a:gd name="connsiteX69" fmla="*/ 606872 w 930033"/>
                  <a:gd name="connsiteY69" fmla="*/ 170322 h 1117011"/>
                  <a:gd name="connsiteX70" fmla="*/ 606494 w 930033"/>
                  <a:gd name="connsiteY70" fmla="*/ 171082 h 1117011"/>
                  <a:gd name="connsiteX71" fmla="*/ 578397 w 930033"/>
                  <a:gd name="connsiteY71" fmla="*/ 217628 h 1117011"/>
                  <a:gd name="connsiteX72" fmla="*/ 541881 w 930033"/>
                  <a:gd name="connsiteY72" fmla="*/ 267309 h 1117011"/>
                  <a:gd name="connsiteX73" fmla="*/ 541124 w 930033"/>
                  <a:gd name="connsiteY73" fmla="*/ 267974 h 1117011"/>
                  <a:gd name="connsiteX74" fmla="*/ 545665 w 930033"/>
                  <a:gd name="connsiteY74" fmla="*/ 274623 h 1117011"/>
                  <a:gd name="connsiteX75" fmla="*/ 561274 w 930033"/>
                  <a:gd name="connsiteY75" fmla="*/ 296376 h 1117011"/>
                  <a:gd name="connsiteX76" fmla="*/ 685297 w 930033"/>
                  <a:gd name="connsiteY76" fmla="*/ 335323 h 1117011"/>
                  <a:gd name="connsiteX77" fmla="*/ 740450 w 930033"/>
                  <a:gd name="connsiteY77" fmla="*/ 458243 h 1117011"/>
                  <a:gd name="connsiteX78" fmla="*/ 739031 w 930033"/>
                  <a:gd name="connsiteY78" fmla="*/ 465652 h 1117011"/>
                  <a:gd name="connsiteX79" fmla="*/ 882069 w 930033"/>
                  <a:gd name="connsiteY79" fmla="*/ 465652 h 1117011"/>
                  <a:gd name="connsiteX80" fmla="*/ 915937 w 930033"/>
                  <a:gd name="connsiteY80" fmla="*/ 479806 h 1117011"/>
                  <a:gd name="connsiteX81" fmla="*/ 930033 w 930033"/>
                  <a:gd name="connsiteY81" fmla="*/ 513813 h 1117011"/>
                  <a:gd name="connsiteX82" fmla="*/ 930033 w 930033"/>
                  <a:gd name="connsiteY82" fmla="*/ 623623 h 1117011"/>
                  <a:gd name="connsiteX83" fmla="*/ 915937 w 930033"/>
                  <a:gd name="connsiteY83" fmla="*/ 657535 h 1117011"/>
                  <a:gd name="connsiteX84" fmla="*/ 915842 w 930033"/>
                  <a:gd name="connsiteY84" fmla="*/ 657630 h 1117011"/>
                  <a:gd name="connsiteX85" fmla="*/ 882069 w 930033"/>
                  <a:gd name="connsiteY85" fmla="*/ 671784 h 1117011"/>
                  <a:gd name="connsiteX86" fmla="*/ 851986 w 930033"/>
                  <a:gd name="connsiteY86" fmla="*/ 671784 h 1117011"/>
                  <a:gd name="connsiteX87" fmla="*/ 851986 w 930033"/>
                  <a:gd name="connsiteY87" fmla="*/ 1080534 h 1117011"/>
                  <a:gd name="connsiteX88" fmla="*/ 841296 w 930033"/>
                  <a:gd name="connsiteY88" fmla="*/ 1106277 h 1117011"/>
                  <a:gd name="connsiteX89" fmla="*/ 815659 w 930033"/>
                  <a:gd name="connsiteY89" fmla="*/ 1117011 h 1117011"/>
                  <a:gd name="connsiteX90" fmla="*/ 125632 w 930033"/>
                  <a:gd name="connsiteY90" fmla="*/ 1117011 h 1117011"/>
                  <a:gd name="connsiteX91" fmla="*/ 99900 w 930033"/>
                  <a:gd name="connsiteY91" fmla="*/ 1106277 h 1117011"/>
                  <a:gd name="connsiteX92" fmla="*/ 98197 w 930033"/>
                  <a:gd name="connsiteY92" fmla="*/ 1104282 h 1117011"/>
                  <a:gd name="connsiteX93" fmla="*/ 89210 w 930033"/>
                  <a:gd name="connsiteY93" fmla="*/ 1080344 h 1117011"/>
                  <a:gd name="connsiteX94" fmla="*/ 89210 w 930033"/>
                  <a:gd name="connsiteY94" fmla="*/ 671784 h 1117011"/>
                  <a:gd name="connsiteX95" fmla="*/ 47869 w 930033"/>
                  <a:gd name="connsiteY95" fmla="*/ 671784 h 1117011"/>
                  <a:gd name="connsiteX96" fmla="*/ 14001 w 930033"/>
                  <a:gd name="connsiteY96" fmla="*/ 657630 h 1117011"/>
                  <a:gd name="connsiteX97" fmla="*/ 12487 w 930033"/>
                  <a:gd name="connsiteY97" fmla="*/ 655921 h 1117011"/>
                  <a:gd name="connsiteX98" fmla="*/ 0 w 930033"/>
                  <a:gd name="connsiteY98" fmla="*/ 623813 h 1117011"/>
                  <a:gd name="connsiteX99" fmla="*/ 0 w 930033"/>
                  <a:gd name="connsiteY99" fmla="*/ 514003 h 1117011"/>
                  <a:gd name="connsiteX100" fmla="*/ 14096 w 930033"/>
                  <a:gd name="connsiteY100" fmla="*/ 479996 h 1117011"/>
                  <a:gd name="connsiteX101" fmla="*/ 15799 w 930033"/>
                  <a:gd name="connsiteY101" fmla="*/ 478381 h 1117011"/>
                  <a:gd name="connsiteX102" fmla="*/ 47869 w 930033"/>
                  <a:gd name="connsiteY102" fmla="*/ 465842 h 1117011"/>
                  <a:gd name="connsiteX103" fmla="*/ 77668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134146 w 930033"/>
                  <a:gd name="connsiteY106" fmla="*/ 671879 h 1117011"/>
                  <a:gd name="connsiteX107" fmla="*/ 134146 w 930033"/>
                  <a:gd name="connsiteY107" fmla="*/ 1071795 h 1117011"/>
                  <a:gd name="connsiteX108" fmla="*/ 806766 w 930033"/>
                  <a:gd name="connsiteY108" fmla="*/ 1071795 h 1117011"/>
                  <a:gd name="connsiteX109" fmla="*/ 806766 w 930033"/>
                  <a:gd name="connsiteY109" fmla="*/ 671879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431858 w 930033"/>
                  <a:gd name="connsiteY112" fmla="*/ 339883 h 1117011"/>
                  <a:gd name="connsiteX113" fmla="*/ 431858 w 930033"/>
                  <a:gd name="connsiteY113" fmla="*/ 295046 h 1117011"/>
                  <a:gd name="connsiteX114" fmla="*/ 474902 w 930033"/>
                  <a:gd name="connsiteY114" fmla="*/ 314995 h 1117011"/>
                  <a:gd name="connsiteX115" fmla="*/ 484268 w 930033"/>
                  <a:gd name="connsiteY115" fmla="*/ 313475 h 1117011"/>
                  <a:gd name="connsiteX116" fmla="*/ 530717 w 930033"/>
                  <a:gd name="connsiteY116" fmla="*/ 292482 h 1117011"/>
                  <a:gd name="connsiteX117" fmla="*/ 529109 w 930033"/>
                  <a:gd name="connsiteY117" fmla="*/ 341972 h 1117011"/>
                  <a:gd name="connsiteX118" fmla="*/ 500445 w 930033"/>
                  <a:gd name="connsiteY118" fmla="*/ 331428 h 1117011"/>
                  <a:gd name="connsiteX119" fmla="*/ 498458 w 930033"/>
                  <a:gd name="connsiteY119" fmla="*/ 339123 h 1117011"/>
                  <a:gd name="connsiteX120" fmla="*/ 518325 w 930033"/>
                  <a:gd name="connsiteY120" fmla="*/ 433925 h 1117011"/>
                  <a:gd name="connsiteX121" fmla="*/ 553233 w 930033"/>
                  <a:gd name="connsiteY121" fmla="*/ 309865 h 1117011"/>
                  <a:gd name="connsiteX122" fmla="*/ 533461 w 930033"/>
                  <a:gd name="connsiteY122" fmla="*/ 283078 h 1117011"/>
                  <a:gd name="connsiteX123" fmla="*/ 529488 w 930033"/>
                  <a:gd name="connsiteY123" fmla="*/ 277283 h 1117011"/>
                  <a:gd name="connsiteX124" fmla="*/ 481997 w 930033"/>
                  <a:gd name="connsiteY124" fmla="*/ 291342 h 1117011"/>
                  <a:gd name="connsiteX125" fmla="*/ 429966 w 930033"/>
                  <a:gd name="connsiteY125" fmla="*/ 272628 h 1117011"/>
                  <a:gd name="connsiteX126" fmla="*/ 414830 w 930033"/>
                  <a:gd name="connsiteY126" fmla="*/ 307965 h 1117011"/>
                  <a:gd name="connsiteX127" fmla="*/ 413411 w 930033"/>
                  <a:gd name="connsiteY127" fmla="*/ 309485 h 1117011"/>
                  <a:gd name="connsiteX128" fmla="*/ 450495 w 930033"/>
                  <a:gd name="connsiteY128" fmla="*/ 433925 h 1117011"/>
                  <a:gd name="connsiteX129" fmla="*/ 470361 w 930033"/>
                  <a:gd name="connsiteY129" fmla="*/ 339123 h 1117011"/>
                  <a:gd name="connsiteX130" fmla="*/ 466483 w 930033"/>
                  <a:gd name="connsiteY130" fmla="*/ 326489 h 1117011"/>
                  <a:gd name="connsiteX131" fmla="*/ 431858 w 930033"/>
                  <a:gd name="connsiteY131" fmla="*/ 339883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0" fmla="*/ 583316 w 930033"/>
                  <a:gd name="connsiteY0" fmla="*/ 95970 h 1119602"/>
                  <a:gd name="connsiteX1" fmla="*/ 401586 w 930033"/>
                  <a:gd name="connsiteY1" fmla="*/ 217179 h 1119602"/>
                  <a:gd name="connsiteX2" fmla="*/ 434696 w 930033"/>
                  <a:gd name="connsiteY2" fmla="*/ 260876 h 1119602"/>
                  <a:gd name="connsiteX3" fmla="*/ 481997 w 930033"/>
                  <a:gd name="connsiteY3" fmla="*/ 279969 h 1119602"/>
                  <a:gd name="connsiteX4" fmla="*/ 532042 w 930033"/>
                  <a:gd name="connsiteY4" fmla="*/ 260021 h 1119602"/>
                  <a:gd name="connsiteX5" fmla="*/ 566193 w 930033"/>
                  <a:gd name="connsiteY5" fmla="*/ 213285 h 1119602"/>
                  <a:gd name="connsiteX6" fmla="*/ 594006 w 930033"/>
                  <a:gd name="connsiteY6" fmla="*/ 167309 h 1119602"/>
                  <a:gd name="connsiteX7" fmla="*/ 599872 w 930033"/>
                  <a:gd name="connsiteY7" fmla="*/ 142801 h 1119602"/>
                  <a:gd name="connsiteX8" fmla="*/ 590884 w 930033"/>
                  <a:gd name="connsiteY8" fmla="*/ 138431 h 1119602"/>
                  <a:gd name="connsiteX9" fmla="*/ 587479 w 930033"/>
                  <a:gd name="connsiteY9" fmla="*/ 138431 h 1119602"/>
                  <a:gd name="connsiteX10" fmla="*/ 583600 w 930033"/>
                  <a:gd name="connsiteY10" fmla="*/ 138716 h 1119602"/>
                  <a:gd name="connsiteX11" fmla="*/ 581424 w 930033"/>
                  <a:gd name="connsiteY11" fmla="*/ 138621 h 1119602"/>
                  <a:gd name="connsiteX12" fmla="*/ 573761 w 930033"/>
                  <a:gd name="connsiteY12" fmla="*/ 138241 h 1119602"/>
                  <a:gd name="connsiteX13" fmla="*/ 583316 w 930033"/>
                  <a:gd name="connsiteY13" fmla="*/ 95970 h 1119602"/>
                  <a:gd name="connsiteX14" fmla="*/ 469605 w 930033"/>
                  <a:gd name="connsiteY14" fmla="*/ 797865 h 1119602"/>
                  <a:gd name="connsiteX15" fmla="*/ 536488 w 930033"/>
                  <a:gd name="connsiteY15" fmla="*/ 865024 h 1119602"/>
                  <a:gd name="connsiteX16" fmla="*/ 469605 w 930033"/>
                  <a:gd name="connsiteY16" fmla="*/ 932183 h 1119602"/>
                  <a:gd name="connsiteX17" fmla="*/ 402721 w 930033"/>
                  <a:gd name="connsiteY17" fmla="*/ 865024 h 1119602"/>
                  <a:gd name="connsiteX18" fmla="*/ 469605 w 930033"/>
                  <a:gd name="connsiteY18" fmla="*/ 797865 h 1119602"/>
                  <a:gd name="connsiteX19" fmla="*/ 469605 w 930033"/>
                  <a:gd name="connsiteY19" fmla="*/ 797865 h 1119602"/>
                  <a:gd name="connsiteX20" fmla="*/ 103778 w 930033"/>
                  <a:gd name="connsiteY20" fmla="*/ 513744 h 1119602"/>
                  <a:gd name="connsiteX21" fmla="*/ 100184 w 930033"/>
                  <a:gd name="connsiteY21" fmla="*/ 514029 h 1119602"/>
                  <a:gd name="connsiteX22" fmla="*/ 96589 w 930033"/>
                  <a:gd name="connsiteY22" fmla="*/ 513744 h 1119602"/>
                  <a:gd name="connsiteX23" fmla="*/ 47869 w 930033"/>
                  <a:gd name="connsiteY23" fmla="*/ 513744 h 1119602"/>
                  <a:gd name="connsiteX24" fmla="*/ 46260 w 930033"/>
                  <a:gd name="connsiteY24" fmla="*/ 514219 h 1119602"/>
                  <a:gd name="connsiteX25" fmla="*/ 45882 w 930033"/>
                  <a:gd name="connsiteY25" fmla="*/ 514599 h 1119602"/>
                  <a:gd name="connsiteX26" fmla="*/ 45031 w 930033"/>
                  <a:gd name="connsiteY26" fmla="*/ 516594 h 1119602"/>
                  <a:gd name="connsiteX27" fmla="*/ 45031 w 930033"/>
                  <a:gd name="connsiteY27" fmla="*/ 626404 h 1119602"/>
                  <a:gd name="connsiteX28" fmla="*/ 45504 w 930033"/>
                  <a:gd name="connsiteY28" fmla="*/ 628019 h 1119602"/>
                  <a:gd name="connsiteX29" fmla="*/ 45882 w 930033"/>
                  <a:gd name="connsiteY29" fmla="*/ 628399 h 1119602"/>
                  <a:gd name="connsiteX30" fmla="*/ 47869 w 930033"/>
                  <a:gd name="connsiteY30" fmla="*/ 629254 h 1119602"/>
                  <a:gd name="connsiteX31" fmla="*/ 108509 w 930033"/>
                  <a:gd name="connsiteY31" fmla="*/ 629254 h 1119602"/>
                  <a:gd name="connsiteX32" fmla="*/ 111630 w 930033"/>
                  <a:gd name="connsiteY32" fmla="*/ 629064 h 1119602"/>
                  <a:gd name="connsiteX33" fmla="*/ 114752 w 930033"/>
                  <a:gd name="connsiteY33" fmla="*/ 629254 h 1119602"/>
                  <a:gd name="connsiteX34" fmla="*/ 826349 w 930033"/>
                  <a:gd name="connsiteY34" fmla="*/ 629254 h 1119602"/>
                  <a:gd name="connsiteX35" fmla="*/ 829471 w 930033"/>
                  <a:gd name="connsiteY35" fmla="*/ 629064 h 1119602"/>
                  <a:gd name="connsiteX36" fmla="*/ 832498 w 930033"/>
                  <a:gd name="connsiteY36" fmla="*/ 629254 h 1119602"/>
                  <a:gd name="connsiteX37" fmla="*/ 881975 w 930033"/>
                  <a:gd name="connsiteY37" fmla="*/ 629254 h 1119602"/>
                  <a:gd name="connsiteX38" fmla="*/ 883962 w 930033"/>
                  <a:gd name="connsiteY38" fmla="*/ 628494 h 1119602"/>
                  <a:gd name="connsiteX39" fmla="*/ 884718 w 930033"/>
                  <a:gd name="connsiteY39" fmla="*/ 626499 h 1119602"/>
                  <a:gd name="connsiteX40" fmla="*/ 884718 w 930033"/>
                  <a:gd name="connsiteY40" fmla="*/ 516594 h 1119602"/>
                  <a:gd name="connsiteX41" fmla="*/ 883867 w 930033"/>
                  <a:gd name="connsiteY41" fmla="*/ 514599 h 1119602"/>
                  <a:gd name="connsiteX42" fmla="*/ 881880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103778 w 930033"/>
                  <a:gd name="connsiteY45" fmla="*/ 513744 h 1119602"/>
                  <a:gd name="connsiteX46" fmla="*/ 77668 w 930033"/>
                  <a:gd name="connsiteY46" fmla="*/ 468433 h 1119602"/>
                  <a:gd name="connsiteX47" fmla="*/ 77668 w 930033"/>
                  <a:gd name="connsiteY47" fmla="*/ 292508 h 1119602"/>
                  <a:gd name="connsiteX48" fmla="*/ 83439 w 930033"/>
                  <a:gd name="connsiteY48" fmla="*/ 277309 h 1119602"/>
                  <a:gd name="connsiteX49" fmla="*/ 147768 w 930033"/>
                  <a:gd name="connsiteY49" fmla="*/ 196091 h 1119602"/>
                  <a:gd name="connsiteX50" fmla="*/ 136984 w 930033"/>
                  <a:gd name="connsiteY50" fmla="*/ 158854 h 1119602"/>
                  <a:gd name="connsiteX51" fmla="*/ 206043 w 930033"/>
                  <a:gd name="connsiteY51" fmla="*/ 89510 h 1119602"/>
                  <a:gd name="connsiteX52" fmla="*/ 275103 w 930033"/>
                  <a:gd name="connsiteY52" fmla="*/ 158854 h 1119602"/>
                  <a:gd name="connsiteX53" fmla="*/ 206043 w 930033"/>
                  <a:gd name="connsiteY53" fmla="*/ 228198 h 1119602"/>
                  <a:gd name="connsiteX54" fmla="*/ 183055 w 930033"/>
                  <a:gd name="connsiteY54" fmla="*/ 224209 h 1119602"/>
                  <a:gd name="connsiteX55" fmla="*/ 122793 w 930033"/>
                  <a:gd name="connsiteY55" fmla="*/ 300297 h 1119602"/>
                  <a:gd name="connsiteX56" fmla="*/ 122793 w 930033"/>
                  <a:gd name="connsiteY56" fmla="*/ 468433 h 1119602"/>
                  <a:gd name="connsiteX57" fmla="*/ 218625 w 930033"/>
                  <a:gd name="connsiteY57" fmla="*/ 468433 h 1119602"/>
                  <a:gd name="connsiteX58" fmla="*/ 217206 w 930033"/>
                  <a:gd name="connsiteY58" fmla="*/ 461024 h 1119602"/>
                  <a:gd name="connsiteX59" fmla="*/ 280211 w 930033"/>
                  <a:gd name="connsiteY59" fmla="*/ 338104 h 1119602"/>
                  <a:gd name="connsiteX60" fmla="*/ 405464 w 930033"/>
                  <a:gd name="connsiteY60" fmla="*/ 298397 h 1119602"/>
                  <a:gd name="connsiteX61" fmla="*/ 418141 w 930033"/>
                  <a:gd name="connsiteY61" fmla="*/ 265055 h 1119602"/>
                  <a:gd name="connsiteX62" fmla="*/ 418425 w 930033"/>
                  <a:gd name="connsiteY62" fmla="*/ 264105 h 1119602"/>
                  <a:gd name="connsiteX63" fmla="*/ 578870 w 930033"/>
                  <a:gd name="connsiteY63" fmla="*/ 3353 h 1119602"/>
                  <a:gd name="connsiteX64" fmla="*/ 600534 w 930033"/>
                  <a:gd name="connsiteY64" fmla="*/ 125607 h 1119602"/>
                  <a:gd name="connsiteX65" fmla="*/ 600534 w 930033"/>
                  <a:gd name="connsiteY65" fmla="*/ 125607 h 1119602"/>
                  <a:gd name="connsiteX66" fmla="*/ 613589 w 930033"/>
                  <a:gd name="connsiteY66" fmla="*/ 139096 h 1119602"/>
                  <a:gd name="connsiteX67" fmla="*/ 606872 w 930033"/>
                  <a:gd name="connsiteY67" fmla="*/ 172913 h 1119602"/>
                  <a:gd name="connsiteX68" fmla="*/ 606872 w 930033"/>
                  <a:gd name="connsiteY68" fmla="*/ 172913 h 1119602"/>
                  <a:gd name="connsiteX69" fmla="*/ 606494 w 930033"/>
                  <a:gd name="connsiteY69" fmla="*/ 173673 h 1119602"/>
                  <a:gd name="connsiteX70" fmla="*/ 578397 w 930033"/>
                  <a:gd name="connsiteY70" fmla="*/ 220219 h 1119602"/>
                  <a:gd name="connsiteX71" fmla="*/ 541881 w 930033"/>
                  <a:gd name="connsiteY71" fmla="*/ 269900 h 1119602"/>
                  <a:gd name="connsiteX72" fmla="*/ 541124 w 930033"/>
                  <a:gd name="connsiteY72" fmla="*/ 270565 h 1119602"/>
                  <a:gd name="connsiteX73" fmla="*/ 545665 w 930033"/>
                  <a:gd name="connsiteY73" fmla="*/ 277214 h 1119602"/>
                  <a:gd name="connsiteX74" fmla="*/ 561274 w 930033"/>
                  <a:gd name="connsiteY74" fmla="*/ 298967 h 1119602"/>
                  <a:gd name="connsiteX75" fmla="*/ 685297 w 930033"/>
                  <a:gd name="connsiteY75" fmla="*/ 337914 h 1119602"/>
                  <a:gd name="connsiteX76" fmla="*/ 740450 w 930033"/>
                  <a:gd name="connsiteY76" fmla="*/ 460834 h 1119602"/>
                  <a:gd name="connsiteX77" fmla="*/ 739031 w 930033"/>
                  <a:gd name="connsiteY77" fmla="*/ 468243 h 1119602"/>
                  <a:gd name="connsiteX78" fmla="*/ 882069 w 930033"/>
                  <a:gd name="connsiteY78" fmla="*/ 468243 h 1119602"/>
                  <a:gd name="connsiteX79" fmla="*/ 915937 w 930033"/>
                  <a:gd name="connsiteY79" fmla="*/ 482397 h 1119602"/>
                  <a:gd name="connsiteX80" fmla="*/ 930033 w 930033"/>
                  <a:gd name="connsiteY80" fmla="*/ 516404 h 1119602"/>
                  <a:gd name="connsiteX81" fmla="*/ 930033 w 930033"/>
                  <a:gd name="connsiteY81" fmla="*/ 626214 h 1119602"/>
                  <a:gd name="connsiteX82" fmla="*/ 915937 w 930033"/>
                  <a:gd name="connsiteY82" fmla="*/ 660126 h 1119602"/>
                  <a:gd name="connsiteX83" fmla="*/ 915842 w 930033"/>
                  <a:gd name="connsiteY83" fmla="*/ 660221 h 1119602"/>
                  <a:gd name="connsiteX84" fmla="*/ 882069 w 930033"/>
                  <a:gd name="connsiteY84" fmla="*/ 674375 h 1119602"/>
                  <a:gd name="connsiteX85" fmla="*/ 851986 w 930033"/>
                  <a:gd name="connsiteY85" fmla="*/ 674375 h 1119602"/>
                  <a:gd name="connsiteX86" fmla="*/ 851986 w 930033"/>
                  <a:gd name="connsiteY86" fmla="*/ 1083125 h 1119602"/>
                  <a:gd name="connsiteX87" fmla="*/ 841296 w 930033"/>
                  <a:gd name="connsiteY87" fmla="*/ 1108868 h 1119602"/>
                  <a:gd name="connsiteX88" fmla="*/ 815659 w 930033"/>
                  <a:gd name="connsiteY88" fmla="*/ 1119602 h 1119602"/>
                  <a:gd name="connsiteX89" fmla="*/ 125632 w 930033"/>
                  <a:gd name="connsiteY89" fmla="*/ 1119602 h 1119602"/>
                  <a:gd name="connsiteX90" fmla="*/ 99900 w 930033"/>
                  <a:gd name="connsiteY90" fmla="*/ 1108868 h 1119602"/>
                  <a:gd name="connsiteX91" fmla="*/ 98197 w 930033"/>
                  <a:gd name="connsiteY91" fmla="*/ 1106873 h 1119602"/>
                  <a:gd name="connsiteX92" fmla="*/ 89210 w 930033"/>
                  <a:gd name="connsiteY92" fmla="*/ 1082935 h 1119602"/>
                  <a:gd name="connsiteX93" fmla="*/ 89210 w 930033"/>
                  <a:gd name="connsiteY93" fmla="*/ 674375 h 1119602"/>
                  <a:gd name="connsiteX94" fmla="*/ 47869 w 930033"/>
                  <a:gd name="connsiteY94" fmla="*/ 674375 h 1119602"/>
                  <a:gd name="connsiteX95" fmla="*/ 14001 w 930033"/>
                  <a:gd name="connsiteY95" fmla="*/ 660221 h 1119602"/>
                  <a:gd name="connsiteX96" fmla="*/ 12487 w 930033"/>
                  <a:gd name="connsiteY96" fmla="*/ 658512 h 1119602"/>
                  <a:gd name="connsiteX97" fmla="*/ 0 w 930033"/>
                  <a:gd name="connsiteY97" fmla="*/ 626404 h 1119602"/>
                  <a:gd name="connsiteX98" fmla="*/ 0 w 930033"/>
                  <a:gd name="connsiteY98" fmla="*/ 516594 h 1119602"/>
                  <a:gd name="connsiteX99" fmla="*/ 14096 w 930033"/>
                  <a:gd name="connsiteY99" fmla="*/ 482587 h 1119602"/>
                  <a:gd name="connsiteX100" fmla="*/ 15799 w 930033"/>
                  <a:gd name="connsiteY100" fmla="*/ 480972 h 1119602"/>
                  <a:gd name="connsiteX101" fmla="*/ 47869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77668 w 930033"/>
                  <a:gd name="connsiteY104" fmla="*/ 468433 h 1119602"/>
                  <a:gd name="connsiteX105" fmla="*/ 134146 w 930033"/>
                  <a:gd name="connsiteY105" fmla="*/ 674470 h 1119602"/>
                  <a:gd name="connsiteX106" fmla="*/ 134146 w 930033"/>
                  <a:gd name="connsiteY106" fmla="*/ 1074386 h 1119602"/>
                  <a:gd name="connsiteX107" fmla="*/ 806766 w 930033"/>
                  <a:gd name="connsiteY107" fmla="*/ 1074386 h 1119602"/>
                  <a:gd name="connsiteX108" fmla="*/ 80676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134146 w 930033"/>
                  <a:gd name="connsiteY110" fmla="*/ 674470 h 1119602"/>
                  <a:gd name="connsiteX111" fmla="*/ 431858 w 930033"/>
                  <a:gd name="connsiteY111" fmla="*/ 342474 h 1119602"/>
                  <a:gd name="connsiteX112" fmla="*/ 431858 w 930033"/>
                  <a:gd name="connsiteY112" fmla="*/ 297637 h 1119602"/>
                  <a:gd name="connsiteX113" fmla="*/ 474902 w 930033"/>
                  <a:gd name="connsiteY113" fmla="*/ 317586 h 1119602"/>
                  <a:gd name="connsiteX114" fmla="*/ 484268 w 930033"/>
                  <a:gd name="connsiteY114" fmla="*/ 316066 h 1119602"/>
                  <a:gd name="connsiteX115" fmla="*/ 530717 w 930033"/>
                  <a:gd name="connsiteY115" fmla="*/ 295073 h 1119602"/>
                  <a:gd name="connsiteX116" fmla="*/ 529109 w 930033"/>
                  <a:gd name="connsiteY116" fmla="*/ 344563 h 1119602"/>
                  <a:gd name="connsiteX117" fmla="*/ 500445 w 930033"/>
                  <a:gd name="connsiteY117" fmla="*/ 334019 h 1119602"/>
                  <a:gd name="connsiteX118" fmla="*/ 498458 w 930033"/>
                  <a:gd name="connsiteY118" fmla="*/ 341714 h 1119602"/>
                  <a:gd name="connsiteX119" fmla="*/ 518325 w 930033"/>
                  <a:gd name="connsiteY119" fmla="*/ 436516 h 1119602"/>
                  <a:gd name="connsiteX120" fmla="*/ 553233 w 930033"/>
                  <a:gd name="connsiteY120" fmla="*/ 312456 h 1119602"/>
                  <a:gd name="connsiteX121" fmla="*/ 533461 w 930033"/>
                  <a:gd name="connsiteY121" fmla="*/ 285669 h 1119602"/>
                  <a:gd name="connsiteX122" fmla="*/ 529488 w 930033"/>
                  <a:gd name="connsiteY122" fmla="*/ 279874 h 1119602"/>
                  <a:gd name="connsiteX123" fmla="*/ 481997 w 930033"/>
                  <a:gd name="connsiteY123" fmla="*/ 293933 h 1119602"/>
                  <a:gd name="connsiteX124" fmla="*/ 429966 w 930033"/>
                  <a:gd name="connsiteY124" fmla="*/ 275219 h 1119602"/>
                  <a:gd name="connsiteX125" fmla="*/ 414830 w 930033"/>
                  <a:gd name="connsiteY125" fmla="*/ 310556 h 1119602"/>
                  <a:gd name="connsiteX126" fmla="*/ 413411 w 930033"/>
                  <a:gd name="connsiteY126" fmla="*/ 312076 h 1119602"/>
                  <a:gd name="connsiteX127" fmla="*/ 450495 w 930033"/>
                  <a:gd name="connsiteY127" fmla="*/ 436516 h 1119602"/>
                  <a:gd name="connsiteX128" fmla="*/ 470361 w 930033"/>
                  <a:gd name="connsiteY128" fmla="*/ 341714 h 1119602"/>
                  <a:gd name="connsiteX129" fmla="*/ 466483 w 930033"/>
                  <a:gd name="connsiteY129" fmla="*/ 329080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132" fmla="*/ 431858 w 930033"/>
                  <a:gd name="connsiteY132" fmla="*/ 342474 h 1119602"/>
                  <a:gd name="connsiteX0" fmla="*/ 583316 w 930033"/>
                  <a:gd name="connsiteY0" fmla="*/ 95970 h 1119602"/>
                  <a:gd name="connsiteX1" fmla="*/ 434696 w 930033"/>
                  <a:gd name="connsiteY1" fmla="*/ 260876 h 1119602"/>
                  <a:gd name="connsiteX2" fmla="*/ 481997 w 930033"/>
                  <a:gd name="connsiteY2" fmla="*/ 279969 h 1119602"/>
                  <a:gd name="connsiteX3" fmla="*/ 532042 w 930033"/>
                  <a:gd name="connsiteY3" fmla="*/ 260021 h 1119602"/>
                  <a:gd name="connsiteX4" fmla="*/ 566193 w 930033"/>
                  <a:gd name="connsiteY4" fmla="*/ 213285 h 1119602"/>
                  <a:gd name="connsiteX5" fmla="*/ 594006 w 930033"/>
                  <a:gd name="connsiteY5" fmla="*/ 167309 h 1119602"/>
                  <a:gd name="connsiteX6" fmla="*/ 599872 w 930033"/>
                  <a:gd name="connsiteY6" fmla="*/ 142801 h 1119602"/>
                  <a:gd name="connsiteX7" fmla="*/ 590884 w 930033"/>
                  <a:gd name="connsiteY7" fmla="*/ 138431 h 1119602"/>
                  <a:gd name="connsiteX8" fmla="*/ 587479 w 930033"/>
                  <a:gd name="connsiteY8" fmla="*/ 138431 h 1119602"/>
                  <a:gd name="connsiteX9" fmla="*/ 583600 w 930033"/>
                  <a:gd name="connsiteY9" fmla="*/ 138716 h 1119602"/>
                  <a:gd name="connsiteX10" fmla="*/ 581424 w 930033"/>
                  <a:gd name="connsiteY10" fmla="*/ 138621 h 1119602"/>
                  <a:gd name="connsiteX11" fmla="*/ 573761 w 930033"/>
                  <a:gd name="connsiteY11" fmla="*/ 138241 h 1119602"/>
                  <a:gd name="connsiteX12" fmla="*/ 583316 w 930033"/>
                  <a:gd name="connsiteY12" fmla="*/ 95970 h 1119602"/>
                  <a:gd name="connsiteX13" fmla="*/ 469605 w 930033"/>
                  <a:gd name="connsiteY13" fmla="*/ 797865 h 1119602"/>
                  <a:gd name="connsiteX14" fmla="*/ 536488 w 930033"/>
                  <a:gd name="connsiteY14" fmla="*/ 865024 h 1119602"/>
                  <a:gd name="connsiteX15" fmla="*/ 469605 w 930033"/>
                  <a:gd name="connsiteY15" fmla="*/ 932183 h 1119602"/>
                  <a:gd name="connsiteX16" fmla="*/ 402721 w 930033"/>
                  <a:gd name="connsiteY16" fmla="*/ 865024 h 1119602"/>
                  <a:gd name="connsiteX17" fmla="*/ 469605 w 930033"/>
                  <a:gd name="connsiteY17" fmla="*/ 797865 h 1119602"/>
                  <a:gd name="connsiteX18" fmla="*/ 469605 w 930033"/>
                  <a:gd name="connsiteY18" fmla="*/ 797865 h 1119602"/>
                  <a:gd name="connsiteX19" fmla="*/ 103778 w 930033"/>
                  <a:gd name="connsiteY19" fmla="*/ 513744 h 1119602"/>
                  <a:gd name="connsiteX20" fmla="*/ 100184 w 930033"/>
                  <a:gd name="connsiteY20" fmla="*/ 514029 h 1119602"/>
                  <a:gd name="connsiteX21" fmla="*/ 96589 w 930033"/>
                  <a:gd name="connsiteY21" fmla="*/ 513744 h 1119602"/>
                  <a:gd name="connsiteX22" fmla="*/ 47869 w 930033"/>
                  <a:gd name="connsiteY22" fmla="*/ 513744 h 1119602"/>
                  <a:gd name="connsiteX23" fmla="*/ 46260 w 930033"/>
                  <a:gd name="connsiteY23" fmla="*/ 514219 h 1119602"/>
                  <a:gd name="connsiteX24" fmla="*/ 45882 w 930033"/>
                  <a:gd name="connsiteY24" fmla="*/ 514599 h 1119602"/>
                  <a:gd name="connsiteX25" fmla="*/ 45031 w 930033"/>
                  <a:gd name="connsiteY25" fmla="*/ 516594 h 1119602"/>
                  <a:gd name="connsiteX26" fmla="*/ 45031 w 930033"/>
                  <a:gd name="connsiteY26" fmla="*/ 626404 h 1119602"/>
                  <a:gd name="connsiteX27" fmla="*/ 45504 w 930033"/>
                  <a:gd name="connsiteY27" fmla="*/ 628019 h 1119602"/>
                  <a:gd name="connsiteX28" fmla="*/ 45882 w 930033"/>
                  <a:gd name="connsiteY28" fmla="*/ 628399 h 1119602"/>
                  <a:gd name="connsiteX29" fmla="*/ 47869 w 930033"/>
                  <a:gd name="connsiteY29" fmla="*/ 629254 h 1119602"/>
                  <a:gd name="connsiteX30" fmla="*/ 108509 w 930033"/>
                  <a:gd name="connsiteY30" fmla="*/ 629254 h 1119602"/>
                  <a:gd name="connsiteX31" fmla="*/ 111630 w 930033"/>
                  <a:gd name="connsiteY31" fmla="*/ 629064 h 1119602"/>
                  <a:gd name="connsiteX32" fmla="*/ 114752 w 930033"/>
                  <a:gd name="connsiteY32" fmla="*/ 629254 h 1119602"/>
                  <a:gd name="connsiteX33" fmla="*/ 826349 w 930033"/>
                  <a:gd name="connsiteY33" fmla="*/ 629254 h 1119602"/>
                  <a:gd name="connsiteX34" fmla="*/ 829471 w 930033"/>
                  <a:gd name="connsiteY34" fmla="*/ 629064 h 1119602"/>
                  <a:gd name="connsiteX35" fmla="*/ 832498 w 930033"/>
                  <a:gd name="connsiteY35" fmla="*/ 629254 h 1119602"/>
                  <a:gd name="connsiteX36" fmla="*/ 881975 w 930033"/>
                  <a:gd name="connsiteY36" fmla="*/ 629254 h 1119602"/>
                  <a:gd name="connsiteX37" fmla="*/ 883962 w 930033"/>
                  <a:gd name="connsiteY37" fmla="*/ 628494 h 1119602"/>
                  <a:gd name="connsiteX38" fmla="*/ 884718 w 930033"/>
                  <a:gd name="connsiteY38" fmla="*/ 626499 h 1119602"/>
                  <a:gd name="connsiteX39" fmla="*/ 884718 w 930033"/>
                  <a:gd name="connsiteY39" fmla="*/ 516594 h 1119602"/>
                  <a:gd name="connsiteX40" fmla="*/ 883867 w 930033"/>
                  <a:gd name="connsiteY40" fmla="*/ 514599 h 1119602"/>
                  <a:gd name="connsiteX41" fmla="*/ 881880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77668 w 930033"/>
                  <a:gd name="connsiteY45" fmla="*/ 468433 h 1119602"/>
                  <a:gd name="connsiteX46" fmla="*/ 77668 w 930033"/>
                  <a:gd name="connsiteY46" fmla="*/ 292508 h 1119602"/>
                  <a:gd name="connsiteX47" fmla="*/ 83439 w 930033"/>
                  <a:gd name="connsiteY47" fmla="*/ 277309 h 1119602"/>
                  <a:gd name="connsiteX48" fmla="*/ 147768 w 930033"/>
                  <a:gd name="connsiteY48" fmla="*/ 196091 h 1119602"/>
                  <a:gd name="connsiteX49" fmla="*/ 136984 w 930033"/>
                  <a:gd name="connsiteY49" fmla="*/ 158854 h 1119602"/>
                  <a:gd name="connsiteX50" fmla="*/ 206043 w 930033"/>
                  <a:gd name="connsiteY50" fmla="*/ 89510 h 1119602"/>
                  <a:gd name="connsiteX51" fmla="*/ 275103 w 930033"/>
                  <a:gd name="connsiteY51" fmla="*/ 158854 h 1119602"/>
                  <a:gd name="connsiteX52" fmla="*/ 206043 w 930033"/>
                  <a:gd name="connsiteY52" fmla="*/ 228198 h 1119602"/>
                  <a:gd name="connsiteX53" fmla="*/ 183055 w 930033"/>
                  <a:gd name="connsiteY53" fmla="*/ 224209 h 1119602"/>
                  <a:gd name="connsiteX54" fmla="*/ 122793 w 930033"/>
                  <a:gd name="connsiteY54" fmla="*/ 300297 h 1119602"/>
                  <a:gd name="connsiteX55" fmla="*/ 122793 w 930033"/>
                  <a:gd name="connsiteY55" fmla="*/ 468433 h 1119602"/>
                  <a:gd name="connsiteX56" fmla="*/ 218625 w 930033"/>
                  <a:gd name="connsiteY56" fmla="*/ 468433 h 1119602"/>
                  <a:gd name="connsiteX57" fmla="*/ 217206 w 930033"/>
                  <a:gd name="connsiteY57" fmla="*/ 461024 h 1119602"/>
                  <a:gd name="connsiteX58" fmla="*/ 280211 w 930033"/>
                  <a:gd name="connsiteY58" fmla="*/ 338104 h 1119602"/>
                  <a:gd name="connsiteX59" fmla="*/ 405464 w 930033"/>
                  <a:gd name="connsiteY59" fmla="*/ 298397 h 1119602"/>
                  <a:gd name="connsiteX60" fmla="*/ 418141 w 930033"/>
                  <a:gd name="connsiteY60" fmla="*/ 265055 h 1119602"/>
                  <a:gd name="connsiteX61" fmla="*/ 418425 w 930033"/>
                  <a:gd name="connsiteY61" fmla="*/ 264105 h 1119602"/>
                  <a:gd name="connsiteX62" fmla="*/ 578870 w 930033"/>
                  <a:gd name="connsiteY62" fmla="*/ 3353 h 1119602"/>
                  <a:gd name="connsiteX63" fmla="*/ 600534 w 930033"/>
                  <a:gd name="connsiteY63" fmla="*/ 125607 h 1119602"/>
                  <a:gd name="connsiteX64" fmla="*/ 600534 w 930033"/>
                  <a:gd name="connsiteY64" fmla="*/ 125607 h 1119602"/>
                  <a:gd name="connsiteX65" fmla="*/ 613589 w 930033"/>
                  <a:gd name="connsiteY65" fmla="*/ 139096 h 1119602"/>
                  <a:gd name="connsiteX66" fmla="*/ 606872 w 930033"/>
                  <a:gd name="connsiteY66" fmla="*/ 172913 h 1119602"/>
                  <a:gd name="connsiteX67" fmla="*/ 606872 w 930033"/>
                  <a:gd name="connsiteY67" fmla="*/ 172913 h 1119602"/>
                  <a:gd name="connsiteX68" fmla="*/ 606494 w 930033"/>
                  <a:gd name="connsiteY68" fmla="*/ 173673 h 1119602"/>
                  <a:gd name="connsiteX69" fmla="*/ 578397 w 930033"/>
                  <a:gd name="connsiteY69" fmla="*/ 220219 h 1119602"/>
                  <a:gd name="connsiteX70" fmla="*/ 541881 w 930033"/>
                  <a:gd name="connsiteY70" fmla="*/ 269900 h 1119602"/>
                  <a:gd name="connsiteX71" fmla="*/ 541124 w 930033"/>
                  <a:gd name="connsiteY71" fmla="*/ 270565 h 1119602"/>
                  <a:gd name="connsiteX72" fmla="*/ 545665 w 930033"/>
                  <a:gd name="connsiteY72" fmla="*/ 277214 h 1119602"/>
                  <a:gd name="connsiteX73" fmla="*/ 561274 w 930033"/>
                  <a:gd name="connsiteY73" fmla="*/ 298967 h 1119602"/>
                  <a:gd name="connsiteX74" fmla="*/ 685297 w 930033"/>
                  <a:gd name="connsiteY74" fmla="*/ 337914 h 1119602"/>
                  <a:gd name="connsiteX75" fmla="*/ 740450 w 930033"/>
                  <a:gd name="connsiteY75" fmla="*/ 460834 h 1119602"/>
                  <a:gd name="connsiteX76" fmla="*/ 739031 w 930033"/>
                  <a:gd name="connsiteY76" fmla="*/ 468243 h 1119602"/>
                  <a:gd name="connsiteX77" fmla="*/ 882069 w 930033"/>
                  <a:gd name="connsiteY77" fmla="*/ 468243 h 1119602"/>
                  <a:gd name="connsiteX78" fmla="*/ 915937 w 930033"/>
                  <a:gd name="connsiteY78" fmla="*/ 482397 h 1119602"/>
                  <a:gd name="connsiteX79" fmla="*/ 930033 w 930033"/>
                  <a:gd name="connsiteY79" fmla="*/ 516404 h 1119602"/>
                  <a:gd name="connsiteX80" fmla="*/ 930033 w 930033"/>
                  <a:gd name="connsiteY80" fmla="*/ 626214 h 1119602"/>
                  <a:gd name="connsiteX81" fmla="*/ 915937 w 930033"/>
                  <a:gd name="connsiteY81" fmla="*/ 660126 h 1119602"/>
                  <a:gd name="connsiteX82" fmla="*/ 915842 w 930033"/>
                  <a:gd name="connsiteY82" fmla="*/ 660221 h 1119602"/>
                  <a:gd name="connsiteX83" fmla="*/ 882069 w 930033"/>
                  <a:gd name="connsiteY83" fmla="*/ 674375 h 1119602"/>
                  <a:gd name="connsiteX84" fmla="*/ 851986 w 930033"/>
                  <a:gd name="connsiteY84" fmla="*/ 674375 h 1119602"/>
                  <a:gd name="connsiteX85" fmla="*/ 851986 w 930033"/>
                  <a:gd name="connsiteY85" fmla="*/ 1083125 h 1119602"/>
                  <a:gd name="connsiteX86" fmla="*/ 841296 w 930033"/>
                  <a:gd name="connsiteY86" fmla="*/ 1108868 h 1119602"/>
                  <a:gd name="connsiteX87" fmla="*/ 815659 w 930033"/>
                  <a:gd name="connsiteY87" fmla="*/ 1119602 h 1119602"/>
                  <a:gd name="connsiteX88" fmla="*/ 125632 w 930033"/>
                  <a:gd name="connsiteY88" fmla="*/ 1119602 h 1119602"/>
                  <a:gd name="connsiteX89" fmla="*/ 99900 w 930033"/>
                  <a:gd name="connsiteY89" fmla="*/ 1108868 h 1119602"/>
                  <a:gd name="connsiteX90" fmla="*/ 98197 w 930033"/>
                  <a:gd name="connsiteY90" fmla="*/ 1106873 h 1119602"/>
                  <a:gd name="connsiteX91" fmla="*/ 89210 w 930033"/>
                  <a:gd name="connsiteY91" fmla="*/ 1082935 h 1119602"/>
                  <a:gd name="connsiteX92" fmla="*/ 89210 w 930033"/>
                  <a:gd name="connsiteY92" fmla="*/ 674375 h 1119602"/>
                  <a:gd name="connsiteX93" fmla="*/ 47869 w 930033"/>
                  <a:gd name="connsiteY93" fmla="*/ 674375 h 1119602"/>
                  <a:gd name="connsiteX94" fmla="*/ 14001 w 930033"/>
                  <a:gd name="connsiteY94" fmla="*/ 660221 h 1119602"/>
                  <a:gd name="connsiteX95" fmla="*/ 12487 w 930033"/>
                  <a:gd name="connsiteY95" fmla="*/ 658512 h 1119602"/>
                  <a:gd name="connsiteX96" fmla="*/ 0 w 930033"/>
                  <a:gd name="connsiteY96" fmla="*/ 626404 h 1119602"/>
                  <a:gd name="connsiteX97" fmla="*/ 0 w 930033"/>
                  <a:gd name="connsiteY97" fmla="*/ 516594 h 1119602"/>
                  <a:gd name="connsiteX98" fmla="*/ 14096 w 930033"/>
                  <a:gd name="connsiteY98" fmla="*/ 482587 h 1119602"/>
                  <a:gd name="connsiteX99" fmla="*/ 15799 w 930033"/>
                  <a:gd name="connsiteY99" fmla="*/ 480972 h 1119602"/>
                  <a:gd name="connsiteX100" fmla="*/ 47869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134146 w 930033"/>
                  <a:gd name="connsiteY104" fmla="*/ 674470 h 1119602"/>
                  <a:gd name="connsiteX105" fmla="*/ 134146 w 930033"/>
                  <a:gd name="connsiteY105" fmla="*/ 1074386 h 1119602"/>
                  <a:gd name="connsiteX106" fmla="*/ 806766 w 930033"/>
                  <a:gd name="connsiteY106" fmla="*/ 1074386 h 1119602"/>
                  <a:gd name="connsiteX107" fmla="*/ 80676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431858 w 930033"/>
                  <a:gd name="connsiteY110" fmla="*/ 342474 h 1119602"/>
                  <a:gd name="connsiteX111" fmla="*/ 431858 w 930033"/>
                  <a:gd name="connsiteY111" fmla="*/ 297637 h 1119602"/>
                  <a:gd name="connsiteX112" fmla="*/ 474902 w 930033"/>
                  <a:gd name="connsiteY112" fmla="*/ 317586 h 1119602"/>
                  <a:gd name="connsiteX113" fmla="*/ 484268 w 930033"/>
                  <a:gd name="connsiteY113" fmla="*/ 316066 h 1119602"/>
                  <a:gd name="connsiteX114" fmla="*/ 530717 w 930033"/>
                  <a:gd name="connsiteY114" fmla="*/ 295073 h 1119602"/>
                  <a:gd name="connsiteX115" fmla="*/ 529109 w 930033"/>
                  <a:gd name="connsiteY115" fmla="*/ 344563 h 1119602"/>
                  <a:gd name="connsiteX116" fmla="*/ 500445 w 930033"/>
                  <a:gd name="connsiteY116" fmla="*/ 334019 h 1119602"/>
                  <a:gd name="connsiteX117" fmla="*/ 498458 w 930033"/>
                  <a:gd name="connsiteY117" fmla="*/ 341714 h 1119602"/>
                  <a:gd name="connsiteX118" fmla="*/ 518325 w 930033"/>
                  <a:gd name="connsiteY118" fmla="*/ 436516 h 1119602"/>
                  <a:gd name="connsiteX119" fmla="*/ 553233 w 930033"/>
                  <a:gd name="connsiteY119" fmla="*/ 312456 h 1119602"/>
                  <a:gd name="connsiteX120" fmla="*/ 533461 w 930033"/>
                  <a:gd name="connsiteY120" fmla="*/ 285669 h 1119602"/>
                  <a:gd name="connsiteX121" fmla="*/ 529488 w 930033"/>
                  <a:gd name="connsiteY121" fmla="*/ 279874 h 1119602"/>
                  <a:gd name="connsiteX122" fmla="*/ 481997 w 930033"/>
                  <a:gd name="connsiteY122" fmla="*/ 293933 h 1119602"/>
                  <a:gd name="connsiteX123" fmla="*/ 429966 w 930033"/>
                  <a:gd name="connsiteY123" fmla="*/ 275219 h 1119602"/>
                  <a:gd name="connsiteX124" fmla="*/ 414830 w 930033"/>
                  <a:gd name="connsiteY124" fmla="*/ 310556 h 1119602"/>
                  <a:gd name="connsiteX125" fmla="*/ 413411 w 930033"/>
                  <a:gd name="connsiteY125" fmla="*/ 312076 h 1119602"/>
                  <a:gd name="connsiteX126" fmla="*/ 450495 w 930033"/>
                  <a:gd name="connsiteY126" fmla="*/ 436516 h 1119602"/>
                  <a:gd name="connsiteX127" fmla="*/ 470361 w 930033"/>
                  <a:gd name="connsiteY127" fmla="*/ 341714 h 1119602"/>
                  <a:gd name="connsiteX128" fmla="*/ 466483 w 930033"/>
                  <a:gd name="connsiteY128" fmla="*/ 329080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418425 w 930033"/>
                  <a:gd name="connsiteY60" fmla="*/ 264105 h 1119602"/>
                  <a:gd name="connsiteX61" fmla="*/ 578870 w 930033"/>
                  <a:gd name="connsiteY61" fmla="*/ 3353 h 1119602"/>
                  <a:gd name="connsiteX62" fmla="*/ 600534 w 930033"/>
                  <a:gd name="connsiteY62" fmla="*/ 125607 h 1119602"/>
                  <a:gd name="connsiteX63" fmla="*/ 600534 w 930033"/>
                  <a:gd name="connsiteY63" fmla="*/ 125607 h 1119602"/>
                  <a:gd name="connsiteX64" fmla="*/ 613589 w 930033"/>
                  <a:gd name="connsiteY64" fmla="*/ 139096 h 1119602"/>
                  <a:gd name="connsiteX65" fmla="*/ 606872 w 930033"/>
                  <a:gd name="connsiteY65" fmla="*/ 172913 h 1119602"/>
                  <a:gd name="connsiteX66" fmla="*/ 606872 w 930033"/>
                  <a:gd name="connsiteY66" fmla="*/ 172913 h 1119602"/>
                  <a:gd name="connsiteX67" fmla="*/ 606494 w 930033"/>
                  <a:gd name="connsiteY67" fmla="*/ 173673 h 1119602"/>
                  <a:gd name="connsiteX68" fmla="*/ 578397 w 930033"/>
                  <a:gd name="connsiteY68" fmla="*/ 220219 h 1119602"/>
                  <a:gd name="connsiteX69" fmla="*/ 541881 w 930033"/>
                  <a:gd name="connsiteY69" fmla="*/ 269900 h 1119602"/>
                  <a:gd name="connsiteX70" fmla="*/ 541124 w 930033"/>
                  <a:gd name="connsiteY70" fmla="*/ 270565 h 1119602"/>
                  <a:gd name="connsiteX71" fmla="*/ 545665 w 930033"/>
                  <a:gd name="connsiteY71" fmla="*/ 277214 h 1119602"/>
                  <a:gd name="connsiteX72" fmla="*/ 561274 w 930033"/>
                  <a:gd name="connsiteY72" fmla="*/ 298967 h 1119602"/>
                  <a:gd name="connsiteX73" fmla="*/ 685297 w 930033"/>
                  <a:gd name="connsiteY73" fmla="*/ 337914 h 1119602"/>
                  <a:gd name="connsiteX74" fmla="*/ 740450 w 930033"/>
                  <a:gd name="connsiteY74" fmla="*/ 460834 h 1119602"/>
                  <a:gd name="connsiteX75" fmla="*/ 739031 w 930033"/>
                  <a:gd name="connsiteY75" fmla="*/ 468243 h 1119602"/>
                  <a:gd name="connsiteX76" fmla="*/ 882069 w 930033"/>
                  <a:gd name="connsiteY76" fmla="*/ 468243 h 1119602"/>
                  <a:gd name="connsiteX77" fmla="*/ 915937 w 930033"/>
                  <a:gd name="connsiteY77" fmla="*/ 482397 h 1119602"/>
                  <a:gd name="connsiteX78" fmla="*/ 930033 w 930033"/>
                  <a:gd name="connsiteY78" fmla="*/ 516404 h 1119602"/>
                  <a:gd name="connsiteX79" fmla="*/ 930033 w 930033"/>
                  <a:gd name="connsiteY79" fmla="*/ 626214 h 1119602"/>
                  <a:gd name="connsiteX80" fmla="*/ 915937 w 930033"/>
                  <a:gd name="connsiteY80" fmla="*/ 660126 h 1119602"/>
                  <a:gd name="connsiteX81" fmla="*/ 915842 w 930033"/>
                  <a:gd name="connsiteY81" fmla="*/ 660221 h 1119602"/>
                  <a:gd name="connsiteX82" fmla="*/ 882069 w 930033"/>
                  <a:gd name="connsiteY82" fmla="*/ 674375 h 1119602"/>
                  <a:gd name="connsiteX83" fmla="*/ 851986 w 930033"/>
                  <a:gd name="connsiteY83" fmla="*/ 674375 h 1119602"/>
                  <a:gd name="connsiteX84" fmla="*/ 851986 w 930033"/>
                  <a:gd name="connsiteY84" fmla="*/ 1083125 h 1119602"/>
                  <a:gd name="connsiteX85" fmla="*/ 841296 w 930033"/>
                  <a:gd name="connsiteY85" fmla="*/ 1108868 h 1119602"/>
                  <a:gd name="connsiteX86" fmla="*/ 815659 w 930033"/>
                  <a:gd name="connsiteY86" fmla="*/ 1119602 h 1119602"/>
                  <a:gd name="connsiteX87" fmla="*/ 125632 w 930033"/>
                  <a:gd name="connsiteY87" fmla="*/ 1119602 h 1119602"/>
                  <a:gd name="connsiteX88" fmla="*/ 99900 w 930033"/>
                  <a:gd name="connsiteY88" fmla="*/ 1108868 h 1119602"/>
                  <a:gd name="connsiteX89" fmla="*/ 98197 w 930033"/>
                  <a:gd name="connsiteY89" fmla="*/ 1106873 h 1119602"/>
                  <a:gd name="connsiteX90" fmla="*/ 89210 w 930033"/>
                  <a:gd name="connsiteY90" fmla="*/ 1082935 h 1119602"/>
                  <a:gd name="connsiteX91" fmla="*/ 89210 w 930033"/>
                  <a:gd name="connsiteY91" fmla="*/ 674375 h 1119602"/>
                  <a:gd name="connsiteX92" fmla="*/ 47869 w 930033"/>
                  <a:gd name="connsiteY92" fmla="*/ 674375 h 1119602"/>
                  <a:gd name="connsiteX93" fmla="*/ 14001 w 930033"/>
                  <a:gd name="connsiteY93" fmla="*/ 660221 h 1119602"/>
                  <a:gd name="connsiteX94" fmla="*/ 12487 w 930033"/>
                  <a:gd name="connsiteY94" fmla="*/ 658512 h 1119602"/>
                  <a:gd name="connsiteX95" fmla="*/ 0 w 930033"/>
                  <a:gd name="connsiteY95" fmla="*/ 626404 h 1119602"/>
                  <a:gd name="connsiteX96" fmla="*/ 0 w 930033"/>
                  <a:gd name="connsiteY96" fmla="*/ 516594 h 1119602"/>
                  <a:gd name="connsiteX97" fmla="*/ 14096 w 930033"/>
                  <a:gd name="connsiteY97" fmla="*/ 482587 h 1119602"/>
                  <a:gd name="connsiteX98" fmla="*/ 15799 w 930033"/>
                  <a:gd name="connsiteY98" fmla="*/ 480972 h 1119602"/>
                  <a:gd name="connsiteX99" fmla="*/ 47869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134146 w 930033"/>
                  <a:gd name="connsiteY103" fmla="*/ 674470 h 1119602"/>
                  <a:gd name="connsiteX104" fmla="*/ 134146 w 930033"/>
                  <a:gd name="connsiteY104" fmla="*/ 1074386 h 1119602"/>
                  <a:gd name="connsiteX105" fmla="*/ 806766 w 930033"/>
                  <a:gd name="connsiteY105" fmla="*/ 1074386 h 1119602"/>
                  <a:gd name="connsiteX106" fmla="*/ 80676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431858 w 930033"/>
                  <a:gd name="connsiteY109" fmla="*/ 342474 h 1119602"/>
                  <a:gd name="connsiteX110" fmla="*/ 431858 w 930033"/>
                  <a:gd name="connsiteY110" fmla="*/ 297637 h 1119602"/>
                  <a:gd name="connsiteX111" fmla="*/ 474902 w 930033"/>
                  <a:gd name="connsiteY111" fmla="*/ 317586 h 1119602"/>
                  <a:gd name="connsiteX112" fmla="*/ 484268 w 930033"/>
                  <a:gd name="connsiteY112" fmla="*/ 316066 h 1119602"/>
                  <a:gd name="connsiteX113" fmla="*/ 530717 w 930033"/>
                  <a:gd name="connsiteY113" fmla="*/ 295073 h 1119602"/>
                  <a:gd name="connsiteX114" fmla="*/ 529109 w 930033"/>
                  <a:gd name="connsiteY114" fmla="*/ 344563 h 1119602"/>
                  <a:gd name="connsiteX115" fmla="*/ 500445 w 930033"/>
                  <a:gd name="connsiteY115" fmla="*/ 334019 h 1119602"/>
                  <a:gd name="connsiteX116" fmla="*/ 498458 w 930033"/>
                  <a:gd name="connsiteY116" fmla="*/ 341714 h 1119602"/>
                  <a:gd name="connsiteX117" fmla="*/ 518325 w 930033"/>
                  <a:gd name="connsiteY117" fmla="*/ 436516 h 1119602"/>
                  <a:gd name="connsiteX118" fmla="*/ 553233 w 930033"/>
                  <a:gd name="connsiteY118" fmla="*/ 312456 h 1119602"/>
                  <a:gd name="connsiteX119" fmla="*/ 533461 w 930033"/>
                  <a:gd name="connsiteY119" fmla="*/ 285669 h 1119602"/>
                  <a:gd name="connsiteX120" fmla="*/ 529488 w 930033"/>
                  <a:gd name="connsiteY120" fmla="*/ 279874 h 1119602"/>
                  <a:gd name="connsiteX121" fmla="*/ 481997 w 930033"/>
                  <a:gd name="connsiteY121" fmla="*/ 293933 h 1119602"/>
                  <a:gd name="connsiteX122" fmla="*/ 429966 w 930033"/>
                  <a:gd name="connsiteY122" fmla="*/ 275219 h 1119602"/>
                  <a:gd name="connsiteX123" fmla="*/ 414830 w 930033"/>
                  <a:gd name="connsiteY123" fmla="*/ 310556 h 1119602"/>
                  <a:gd name="connsiteX124" fmla="*/ 413411 w 930033"/>
                  <a:gd name="connsiteY124" fmla="*/ 312076 h 1119602"/>
                  <a:gd name="connsiteX125" fmla="*/ 450495 w 930033"/>
                  <a:gd name="connsiteY125" fmla="*/ 436516 h 1119602"/>
                  <a:gd name="connsiteX126" fmla="*/ 470361 w 930033"/>
                  <a:gd name="connsiteY126" fmla="*/ 341714 h 1119602"/>
                  <a:gd name="connsiteX127" fmla="*/ 466483 w 930033"/>
                  <a:gd name="connsiteY127" fmla="*/ 329080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578870 w 930033"/>
                  <a:gd name="connsiteY60" fmla="*/ 3353 h 1119602"/>
                  <a:gd name="connsiteX61" fmla="*/ 600534 w 930033"/>
                  <a:gd name="connsiteY61" fmla="*/ 125607 h 1119602"/>
                  <a:gd name="connsiteX62" fmla="*/ 600534 w 930033"/>
                  <a:gd name="connsiteY62" fmla="*/ 125607 h 1119602"/>
                  <a:gd name="connsiteX63" fmla="*/ 613589 w 930033"/>
                  <a:gd name="connsiteY63" fmla="*/ 139096 h 1119602"/>
                  <a:gd name="connsiteX64" fmla="*/ 606872 w 930033"/>
                  <a:gd name="connsiteY64" fmla="*/ 172913 h 1119602"/>
                  <a:gd name="connsiteX65" fmla="*/ 606872 w 930033"/>
                  <a:gd name="connsiteY65" fmla="*/ 172913 h 1119602"/>
                  <a:gd name="connsiteX66" fmla="*/ 606494 w 930033"/>
                  <a:gd name="connsiteY66" fmla="*/ 173673 h 1119602"/>
                  <a:gd name="connsiteX67" fmla="*/ 578397 w 930033"/>
                  <a:gd name="connsiteY67" fmla="*/ 220219 h 1119602"/>
                  <a:gd name="connsiteX68" fmla="*/ 541881 w 930033"/>
                  <a:gd name="connsiteY68" fmla="*/ 269900 h 1119602"/>
                  <a:gd name="connsiteX69" fmla="*/ 541124 w 930033"/>
                  <a:gd name="connsiteY69" fmla="*/ 270565 h 1119602"/>
                  <a:gd name="connsiteX70" fmla="*/ 545665 w 930033"/>
                  <a:gd name="connsiteY70" fmla="*/ 277214 h 1119602"/>
                  <a:gd name="connsiteX71" fmla="*/ 561274 w 930033"/>
                  <a:gd name="connsiteY71" fmla="*/ 298967 h 1119602"/>
                  <a:gd name="connsiteX72" fmla="*/ 685297 w 930033"/>
                  <a:gd name="connsiteY72" fmla="*/ 337914 h 1119602"/>
                  <a:gd name="connsiteX73" fmla="*/ 740450 w 930033"/>
                  <a:gd name="connsiteY73" fmla="*/ 460834 h 1119602"/>
                  <a:gd name="connsiteX74" fmla="*/ 739031 w 930033"/>
                  <a:gd name="connsiteY74" fmla="*/ 468243 h 1119602"/>
                  <a:gd name="connsiteX75" fmla="*/ 882069 w 930033"/>
                  <a:gd name="connsiteY75" fmla="*/ 468243 h 1119602"/>
                  <a:gd name="connsiteX76" fmla="*/ 915937 w 930033"/>
                  <a:gd name="connsiteY76" fmla="*/ 482397 h 1119602"/>
                  <a:gd name="connsiteX77" fmla="*/ 930033 w 930033"/>
                  <a:gd name="connsiteY77" fmla="*/ 516404 h 1119602"/>
                  <a:gd name="connsiteX78" fmla="*/ 930033 w 930033"/>
                  <a:gd name="connsiteY78" fmla="*/ 626214 h 1119602"/>
                  <a:gd name="connsiteX79" fmla="*/ 915937 w 930033"/>
                  <a:gd name="connsiteY79" fmla="*/ 660126 h 1119602"/>
                  <a:gd name="connsiteX80" fmla="*/ 915842 w 930033"/>
                  <a:gd name="connsiteY80" fmla="*/ 660221 h 1119602"/>
                  <a:gd name="connsiteX81" fmla="*/ 882069 w 930033"/>
                  <a:gd name="connsiteY81" fmla="*/ 674375 h 1119602"/>
                  <a:gd name="connsiteX82" fmla="*/ 851986 w 930033"/>
                  <a:gd name="connsiteY82" fmla="*/ 674375 h 1119602"/>
                  <a:gd name="connsiteX83" fmla="*/ 851986 w 930033"/>
                  <a:gd name="connsiteY83" fmla="*/ 1083125 h 1119602"/>
                  <a:gd name="connsiteX84" fmla="*/ 841296 w 930033"/>
                  <a:gd name="connsiteY84" fmla="*/ 1108868 h 1119602"/>
                  <a:gd name="connsiteX85" fmla="*/ 815659 w 930033"/>
                  <a:gd name="connsiteY85" fmla="*/ 1119602 h 1119602"/>
                  <a:gd name="connsiteX86" fmla="*/ 125632 w 930033"/>
                  <a:gd name="connsiteY86" fmla="*/ 1119602 h 1119602"/>
                  <a:gd name="connsiteX87" fmla="*/ 99900 w 930033"/>
                  <a:gd name="connsiteY87" fmla="*/ 1108868 h 1119602"/>
                  <a:gd name="connsiteX88" fmla="*/ 98197 w 930033"/>
                  <a:gd name="connsiteY88" fmla="*/ 1106873 h 1119602"/>
                  <a:gd name="connsiteX89" fmla="*/ 89210 w 930033"/>
                  <a:gd name="connsiteY89" fmla="*/ 1082935 h 1119602"/>
                  <a:gd name="connsiteX90" fmla="*/ 89210 w 930033"/>
                  <a:gd name="connsiteY90" fmla="*/ 674375 h 1119602"/>
                  <a:gd name="connsiteX91" fmla="*/ 47869 w 930033"/>
                  <a:gd name="connsiteY91" fmla="*/ 674375 h 1119602"/>
                  <a:gd name="connsiteX92" fmla="*/ 14001 w 930033"/>
                  <a:gd name="connsiteY92" fmla="*/ 660221 h 1119602"/>
                  <a:gd name="connsiteX93" fmla="*/ 12487 w 930033"/>
                  <a:gd name="connsiteY93" fmla="*/ 658512 h 1119602"/>
                  <a:gd name="connsiteX94" fmla="*/ 0 w 930033"/>
                  <a:gd name="connsiteY94" fmla="*/ 626404 h 1119602"/>
                  <a:gd name="connsiteX95" fmla="*/ 0 w 930033"/>
                  <a:gd name="connsiteY95" fmla="*/ 516594 h 1119602"/>
                  <a:gd name="connsiteX96" fmla="*/ 14096 w 930033"/>
                  <a:gd name="connsiteY96" fmla="*/ 482587 h 1119602"/>
                  <a:gd name="connsiteX97" fmla="*/ 15799 w 930033"/>
                  <a:gd name="connsiteY97" fmla="*/ 480972 h 1119602"/>
                  <a:gd name="connsiteX98" fmla="*/ 47869 w 930033"/>
                  <a:gd name="connsiteY98" fmla="*/ 468433 h 1119602"/>
                  <a:gd name="connsiteX99" fmla="*/ 77668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134146 w 930033"/>
                  <a:gd name="connsiteY102" fmla="*/ 674470 h 1119602"/>
                  <a:gd name="connsiteX103" fmla="*/ 134146 w 930033"/>
                  <a:gd name="connsiteY103" fmla="*/ 1074386 h 1119602"/>
                  <a:gd name="connsiteX104" fmla="*/ 806766 w 930033"/>
                  <a:gd name="connsiteY104" fmla="*/ 1074386 h 1119602"/>
                  <a:gd name="connsiteX105" fmla="*/ 806766 w 930033"/>
                  <a:gd name="connsiteY105" fmla="*/ 674470 h 1119602"/>
                  <a:gd name="connsiteX106" fmla="*/ 13414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431858 w 930033"/>
                  <a:gd name="connsiteY108" fmla="*/ 342474 h 1119602"/>
                  <a:gd name="connsiteX109" fmla="*/ 431858 w 930033"/>
                  <a:gd name="connsiteY109" fmla="*/ 297637 h 1119602"/>
                  <a:gd name="connsiteX110" fmla="*/ 474902 w 930033"/>
                  <a:gd name="connsiteY110" fmla="*/ 317586 h 1119602"/>
                  <a:gd name="connsiteX111" fmla="*/ 484268 w 930033"/>
                  <a:gd name="connsiteY111" fmla="*/ 316066 h 1119602"/>
                  <a:gd name="connsiteX112" fmla="*/ 530717 w 930033"/>
                  <a:gd name="connsiteY112" fmla="*/ 295073 h 1119602"/>
                  <a:gd name="connsiteX113" fmla="*/ 529109 w 930033"/>
                  <a:gd name="connsiteY113" fmla="*/ 344563 h 1119602"/>
                  <a:gd name="connsiteX114" fmla="*/ 500445 w 930033"/>
                  <a:gd name="connsiteY114" fmla="*/ 334019 h 1119602"/>
                  <a:gd name="connsiteX115" fmla="*/ 498458 w 930033"/>
                  <a:gd name="connsiteY115" fmla="*/ 341714 h 1119602"/>
                  <a:gd name="connsiteX116" fmla="*/ 518325 w 930033"/>
                  <a:gd name="connsiteY116" fmla="*/ 436516 h 1119602"/>
                  <a:gd name="connsiteX117" fmla="*/ 553233 w 930033"/>
                  <a:gd name="connsiteY117" fmla="*/ 312456 h 1119602"/>
                  <a:gd name="connsiteX118" fmla="*/ 533461 w 930033"/>
                  <a:gd name="connsiteY118" fmla="*/ 285669 h 1119602"/>
                  <a:gd name="connsiteX119" fmla="*/ 529488 w 930033"/>
                  <a:gd name="connsiteY119" fmla="*/ 279874 h 1119602"/>
                  <a:gd name="connsiteX120" fmla="*/ 481997 w 930033"/>
                  <a:gd name="connsiteY120" fmla="*/ 293933 h 1119602"/>
                  <a:gd name="connsiteX121" fmla="*/ 429966 w 930033"/>
                  <a:gd name="connsiteY121" fmla="*/ 275219 h 1119602"/>
                  <a:gd name="connsiteX122" fmla="*/ 414830 w 930033"/>
                  <a:gd name="connsiteY122" fmla="*/ 310556 h 1119602"/>
                  <a:gd name="connsiteX123" fmla="*/ 413411 w 930033"/>
                  <a:gd name="connsiteY123" fmla="*/ 312076 h 1119602"/>
                  <a:gd name="connsiteX124" fmla="*/ 450495 w 930033"/>
                  <a:gd name="connsiteY124" fmla="*/ 436516 h 1119602"/>
                  <a:gd name="connsiteX125" fmla="*/ 470361 w 930033"/>
                  <a:gd name="connsiteY125" fmla="*/ 341714 h 1119602"/>
                  <a:gd name="connsiteX126" fmla="*/ 466483 w 930033"/>
                  <a:gd name="connsiteY126" fmla="*/ 329080 h 1119602"/>
                  <a:gd name="connsiteX127" fmla="*/ 431858 w 930033"/>
                  <a:gd name="connsiteY127" fmla="*/ 342474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0" fmla="*/ 583316 w 930033"/>
                  <a:gd name="connsiteY0" fmla="*/ 97437 h 1121069"/>
                  <a:gd name="connsiteX1" fmla="*/ 481997 w 930033"/>
                  <a:gd name="connsiteY1" fmla="*/ 281436 h 1121069"/>
                  <a:gd name="connsiteX2" fmla="*/ 532042 w 930033"/>
                  <a:gd name="connsiteY2" fmla="*/ 261488 h 1121069"/>
                  <a:gd name="connsiteX3" fmla="*/ 566193 w 930033"/>
                  <a:gd name="connsiteY3" fmla="*/ 214752 h 1121069"/>
                  <a:gd name="connsiteX4" fmla="*/ 594006 w 930033"/>
                  <a:gd name="connsiteY4" fmla="*/ 168776 h 1121069"/>
                  <a:gd name="connsiteX5" fmla="*/ 599872 w 930033"/>
                  <a:gd name="connsiteY5" fmla="*/ 144268 h 1121069"/>
                  <a:gd name="connsiteX6" fmla="*/ 590884 w 930033"/>
                  <a:gd name="connsiteY6" fmla="*/ 139898 h 1121069"/>
                  <a:gd name="connsiteX7" fmla="*/ 587479 w 930033"/>
                  <a:gd name="connsiteY7" fmla="*/ 139898 h 1121069"/>
                  <a:gd name="connsiteX8" fmla="*/ 583600 w 930033"/>
                  <a:gd name="connsiteY8" fmla="*/ 140183 h 1121069"/>
                  <a:gd name="connsiteX9" fmla="*/ 581424 w 930033"/>
                  <a:gd name="connsiteY9" fmla="*/ 140088 h 1121069"/>
                  <a:gd name="connsiteX10" fmla="*/ 573761 w 930033"/>
                  <a:gd name="connsiteY10" fmla="*/ 139708 h 1121069"/>
                  <a:gd name="connsiteX11" fmla="*/ 583316 w 930033"/>
                  <a:gd name="connsiteY11" fmla="*/ 97437 h 1121069"/>
                  <a:gd name="connsiteX12" fmla="*/ 469605 w 930033"/>
                  <a:gd name="connsiteY12" fmla="*/ 799332 h 1121069"/>
                  <a:gd name="connsiteX13" fmla="*/ 536488 w 930033"/>
                  <a:gd name="connsiteY13" fmla="*/ 866491 h 1121069"/>
                  <a:gd name="connsiteX14" fmla="*/ 469605 w 930033"/>
                  <a:gd name="connsiteY14" fmla="*/ 933650 h 1121069"/>
                  <a:gd name="connsiteX15" fmla="*/ 402721 w 930033"/>
                  <a:gd name="connsiteY15" fmla="*/ 866491 h 1121069"/>
                  <a:gd name="connsiteX16" fmla="*/ 469605 w 930033"/>
                  <a:gd name="connsiteY16" fmla="*/ 799332 h 1121069"/>
                  <a:gd name="connsiteX17" fmla="*/ 469605 w 930033"/>
                  <a:gd name="connsiteY17" fmla="*/ 799332 h 1121069"/>
                  <a:gd name="connsiteX18" fmla="*/ 103778 w 930033"/>
                  <a:gd name="connsiteY18" fmla="*/ 515211 h 1121069"/>
                  <a:gd name="connsiteX19" fmla="*/ 100184 w 930033"/>
                  <a:gd name="connsiteY19" fmla="*/ 515496 h 1121069"/>
                  <a:gd name="connsiteX20" fmla="*/ 96589 w 930033"/>
                  <a:gd name="connsiteY20" fmla="*/ 515211 h 1121069"/>
                  <a:gd name="connsiteX21" fmla="*/ 47869 w 930033"/>
                  <a:gd name="connsiteY21" fmla="*/ 515211 h 1121069"/>
                  <a:gd name="connsiteX22" fmla="*/ 46260 w 930033"/>
                  <a:gd name="connsiteY22" fmla="*/ 515686 h 1121069"/>
                  <a:gd name="connsiteX23" fmla="*/ 45882 w 930033"/>
                  <a:gd name="connsiteY23" fmla="*/ 516066 h 1121069"/>
                  <a:gd name="connsiteX24" fmla="*/ 45031 w 930033"/>
                  <a:gd name="connsiteY24" fmla="*/ 518061 h 1121069"/>
                  <a:gd name="connsiteX25" fmla="*/ 45031 w 930033"/>
                  <a:gd name="connsiteY25" fmla="*/ 627871 h 1121069"/>
                  <a:gd name="connsiteX26" fmla="*/ 45504 w 930033"/>
                  <a:gd name="connsiteY26" fmla="*/ 629486 h 1121069"/>
                  <a:gd name="connsiteX27" fmla="*/ 45882 w 930033"/>
                  <a:gd name="connsiteY27" fmla="*/ 629866 h 1121069"/>
                  <a:gd name="connsiteX28" fmla="*/ 47869 w 930033"/>
                  <a:gd name="connsiteY28" fmla="*/ 630721 h 1121069"/>
                  <a:gd name="connsiteX29" fmla="*/ 108509 w 930033"/>
                  <a:gd name="connsiteY29" fmla="*/ 630721 h 1121069"/>
                  <a:gd name="connsiteX30" fmla="*/ 111630 w 930033"/>
                  <a:gd name="connsiteY30" fmla="*/ 630531 h 1121069"/>
                  <a:gd name="connsiteX31" fmla="*/ 114752 w 930033"/>
                  <a:gd name="connsiteY31" fmla="*/ 630721 h 1121069"/>
                  <a:gd name="connsiteX32" fmla="*/ 826349 w 930033"/>
                  <a:gd name="connsiteY32" fmla="*/ 630721 h 1121069"/>
                  <a:gd name="connsiteX33" fmla="*/ 829471 w 930033"/>
                  <a:gd name="connsiteY33" fmla="*/ 630531 h 1121069"/>
                  <a:gd name="connsiteX34" fmla="*/ 832498 w 930033"/>
                  <a:gd name="connsiteY34" fmla="*/ 630721 h 1121069"/>
                  <a:gd name="connsiteX35" fmla="*/ 881975 w 930033"/>
                  <a:gd name="connsiteY35" fmla="*/ 630721 h 1121069"/>
                  <a:gd name="connsiteX36" fmla="*/ 883962 w 930033"/>
                  <a:gd name="connsiteY36" fmla="*/ 629961 h 1121069"/>
                  <a:gd name="connsiteX37" fmla="*/ 884718 w 930033"/>
                  <a:gd name="connsiteY37" fmla="*/ 627966 h 1121069"/>
                  <a:gd name="connsiteX38" fmla="*/ 884718 w 930033"/>
                  <a:gd name="connsiteY38" fmla="*/ 518061 h 1121069"/>
                  <a:gd name="connsiteX39" fmla="*/ 883867 w 930033"/>
                  <a:gd name="connsiteY39" fmla="*/ 516066 h 1121069"/>
                  <a:gd name="connsiteX40" fmla="*/ 881880 w 930033"/>
                  <a:gd name="connsiteY40" fmla="*/ 515211 h 1121069"/>
                  <a:gd name="connsiteX41" fmla="*/ 103778 w 930033"/>
                  <a:gd name="connsiteY41" fmla="*/ 515211 h 1121069"/>
                  <a:gd name="connsiteX42" fmla="*/ 103778 w 930033"/>
                  <a:gd name="connsiteY42" fmla="*/ 515211 h 1121069"/>
                  <a:gd name="connsiteX43" fmla="*/ 103778 w 930033"/>
                  <a:gd name="connsiteY43" fmla="*/ 515211 h 1121069"/>
                  <a:gd name="connsiteX44" fmla="*/ 77668 w 930033"/>
                  <a:gd name="connsiteY44" fmla="*/ 469900 h 1121069"/>
                  <a:gd name="connsiteX45" fmla="*/ 77668 w 930033"/>
                  <a:gd name="connsiteY45" fmla="*/ 293975 h 1121069"/>
                  <a:gd name="connsiteX46" fmla="*/ 83439 w 930033"/>
                  <a:gd name="connsiteY46" fmla="*/ 278776 h 1121069"/>
                  <a:gd name="connsiteX47" fmla="*/ 147768 w 930033"/>
                  <a:gd name="connsiteY47" fmla="*/ 197558 h 1121069"/>
                  <a:gd name="connsiteX48" fmla="*/ 136984 w 930033"/>
                  <a:gd name="connsiteY48" fmla="*/ 160321 h 1121069"/>
                  <a:gd name="connsiteX49" fmla="*/ 206043 w 930033"/>
                  <a:gd name="connsiteY49" fmla="*/ 90977 h 1121069"/>
                  <a:gd name="connsiteX50" fmla="*/ 275103 w 930033"/>
                  <a:gd name="connsiteY50" fmla="*/ 160321 h 1121069"/>
                  <a:gd name="connsiteX51" fmla="*/ 206043 w 930033"/>
                  <a:gd name="connsiteY51" fmla="*/ 229665 h 1121069"/>
                  <a:gd name="connsiteX52" fmla="*/ 183055 w 930033"/>
                  <a:gd name="connsiteY52" fmla="*/ 225676 h 1121069"/>
                  <a:gd name="connsiteX53" fmla="*/ 122793 w 930033"/>
                  <a:gd name="connsiteY53" fmla="*/ 301764 h 1121069"/>
                  <a:gd name="connsiteX54" fmla="*/ 122793 w 930033"/>
                  <a:gd name="connsiteY54" fmla="*/ 469900 h 1121069"/>
                  <a:gd name="connsiteX55" fmla="*/ 218625 w 930033"/>
                  <a:gd name="connsiteY55" fmla="*/ 469900 h 1121069"/>
                  <a:gd name="connsiteX56" fmla="*/ 217206 w 930033"/>
                  <a:gd name="connsiteY56" fmla="*/ 462491 h 1121069"/>
                  <a:gd name="connsiteX57" fmla="*/ 280211 w 930033"/>
                  <a:gd name="connsiteY57" fmla="*/ 339571 h 1121069"/>
                  <a:gd name="connsiteX58" fmla="*/ 405464 w 930033"/>
                  <a:gd name="connsiteY58" fmla="*/ 299864 h 1121069"/>
                  <a:gd name="connsiteX59" fmla="*/ 578870 w 930033"/>
                  <a:gd name="connsiteY59" fmla="*/ 4820 h 1121069"/>
                  <a:gd name="connsiteX60" fmla="*/ 600534 w 930033"/>
                  <a:gd name="connsiteY60" fmla="*/ 127074 h 1121069"/>
                  <a:gd name="connsiteX61" fmla="*/ 600534 w 930033"/>
                  <a:gd name="connsiteY61" fmla="*/ 127074 h 1121069"/>
                  <a:gd name="connsiteX62" fmla="*/ 613589 w 930033"/>
                  <a:gd name="connsiteY62" fmla="*/ 140563 h 1121069"/>
                  <a:gd name="connsiteX63" fmla="*/ 606872 w 930033"/>
                  <a:gd name="connsiteY63" fmla="*/ 174380 h 1121069"/>
                  <a:gd name="connsiteX64" fmla="*/ 606872 w 930033"/>
                  <a:gd name="connsiteY64" fmla="*/ 174380 h 1121069"/>
                  <a:gd name="connsiteX65" fmla="*/ 606494 w 930033"/>
                  <a:gd name="connsiteY65" fmla="*/ 175140 h 1121069"/>
                  <a:gd name="connsiteX66" fmla="*/ 578397 w 930033"/>
                  <a:gd name="connsiteY66" fmla="*/ 221686 h 1121069"/>
                  <a:gd name="connsiteX67" fmla="*/ 541881 w 930033"/>
                  <a:gd name="connsiteY67" fmla="*/ 271367 h 1121069"/>
                  <a:gd name="connsiteX68" fmla="*/ 541124 w 930033"/>
                  <a:gd name="connsiteY68" fmla="*/ 272032 h 1121069"/>
                  <a:gd name="connsiteX69" fmla="*/ 545665 w 930033"/>
                  <a:gd name="connsiteY69" fmla="*/ 278681 h 1121069"/>
                  <a:gd name="connsiteX70" fmla="*/ 561274 w 930033"/>
                  <a:gd name="connsiteY70" fmla="*/ 300434 h 1121069"/>
                  <a:gd name="connsiteX71" fmla="*/ 685297 w 930033"/>
                  <a:gd name="connsiteY71" fmla="*/ 339381 h 1121069"/>
                  <a:gd name="connsiteX72" fmla="*/ 740450 w 930033"/>
                  <a:gd name="connsiteY72" fmla="*/ 462301 h 1121069"/>
                  <a:gd name="connsiteX73" fmla="*/ 739031 w 930033"/>
                  <a:gd name="connsiteY73" fmla="*/ 469710 h 1121069"/>
                  <a:gd name="connsiteX74" fmla="*/ 882069 w 930033"/>
                  <a:gd name="connsiteY74" fmla="*/ 469710 h 1121069"/>
                  <a:gd name="connsiteX75" fmla="*/ 915937 w 930033"/>
                  <a:gd name="connsiteY75" fmla="*/ 483864 h 1121069"/>
                  <a:gd name="connsiteX76" fmla="*/ 930033 w 930033"/>
                  <a:gd name="connsiteY76" fmla="*/ 517871 h 1121069"/>
                  <a:gd name="connsiteX77" fmla="*/ 930033 w 930033"/>
                  <a:gd name="connsiteY77" fmla="*/ 627681 h 1121069"/>
                  <a:gd name="connsiteX78" fmla="*/ 915937 w 930033"/>
                  <a:gd name="connsiteY78" fmla="*/ 661593 h 1121069"/>
                  <a:gd name="connsiteX79" fmla="*/ 915842 w 930033"/>
                  <a:gd name="connsiteY79" fmla="*/ 661688 h 1121069"/>
                  <a:gd name="connsiteX80" fmla="*/ 882069 w 930033"/>
                  <a:gd name="connsiteY80" fmla="*/ 675842 h 1121069"/>
                  <a:gd name="connsiteX81" fmla="*/ 851986 w 930033"/>
                  <a:gd name="connsiteY81" fmla="*/ 675842 h 1121069"/>
                  <a:gd name="connsiteX82" fmla="*/ 851986 w 930033"/>
                  <a:gd name="connsiteY82" fmla="*/ 1084592 h 1121069"/>
                  <a:gd name="connsiteX83" fmla="*/ 841296 w 930033"/>
                  <a:gd name="connsiteY83" fmla="*/ 1110335 h 1121069"/>
                  <a:gd name="connsiteX84" fmla="*/ 815659 w 930033"/>
                  <a:gd name="connsiteY84" fmla="*/ 1121069 h 1121069"/>
                  <a:gd name="connsiteX85" fmla="*/ 125632 w 930033"/>
                  <a:gd name="connsiteY85" fmla="*/ 1121069 h 1121069"/>
                  <a:gd name="connsiteX86" fmla="*/ 99900 w 930033"/>
                  <a:gd name="connsiteY86" fmla="*/ 1110335 h 1121069"/>
                  <a:gd name="connsiteX87" fmla="*/ 98197 w 930033"/>
                  <a:gd name="connsiteY87" fmla="*/ 1108340 h 1121069"/>
                  <a:gd name="connsiteX88" fmla="*/ 89210 w 930033"/>
                  <a:gd name="connsiteY88" fmla="*/ 1084402 h 1121069"/>
                  <a:gd name="connsiteX89" fmla="*/ 89210 w 930033"/>
                  <a:gd name="connsiteY89" fmla="*/ 675842 h 1121069"/>
                  <a:gd name="connsiteX90" fmla="*/ 47869 w 930033"/>
                  <a:gd name="connsiteY90" fmla="*/ 675842 h 1121069"/>
                  <a:gd name="connsiteX91" fmla="*/ 14001 w 930033"/>
                  <a:gd name="connsiteY91" fmla="*/ 661688 h 1121069"/>
                  <a:gd name="connsiteX92" fmla="*/ 12487 w 930033"/>
                  <a:gd name="connsiteY92" fmla="*/ 659979 h 1121069"/>
                  <a:gd name="connsiteX93" fmla="*/ 0 w 930033"/>
                  <a:gd name="connsiteY93" fmla="*/ 627871 h 1121069"/>
                  <a:gd name="connsiteX94" fmla="*/ 0 w 930033"/>
                  <a:gd name="connsiteY94" fmla="*/ 518061 h 1121069"/>
                  <a:gd name="connsiteX95" fmla="*/ 14096 w 930033"/>
                  <a:gd name="connsiteY95" fmla="*/ 484054 h 1121069"/>
                  <a:gd name="connsiteX96" fmla="*/ 15799 w 930033"/>
                  <a:gd name="connsiteY96" fmla="*/ 482439 h 1121069"/>
                  <a:gd name="connsiteX97" fmla="*/ 47869 w 930033"/>
                  <a:gd name="connsiteY97" fmla="*/ 469900 h 1121069"/>
                  <a:gd name="connsiteX98" fmla="*/ 77668 w 930033"/>
                  <a:gd name="connsiteY98" fmla="*/ 469900 h 1121069"/>
                  <a:gd name="connsiteX99" fmla="*/ 77668 w 930033"/>
                  <a:gd name="connsiteY99" fmla="*/ 469900 h 1121069"/>
                  <a:gd name="connsiteX100" fmla="*/ 77668 w 930033"/>
                  <a:gd name="connsiteY100" fmla="*/ 469900 h 1121069"/>
                  <a:gd name="connsiteX101" fmla="*/ 134146 w 930033"/>
                  <a:gd name="connsiteY101" fmla="*/ 675937 h 1121069"/>
                  <a:gd name="connsiteX102" fmla="*/ 134146 w 930033"/>
                  <a:gd name="connsiteY102" fmla="*/ 1075853 h 1121069"/>
                  <a:gd name="connsiteX103" fmla="*/ 806766 w 930033"/>
                  <a:gd name="connsiteY103" fmla="*/ 1075853 h 1121069"/>
                  <a:gd name="connsiteX104" fmla="*/ 806766 w 930033"/>
                  <a:gd name="connsiteY104" fmla="*/ 675937 h 1121069"/>
                  <a:gd name="connsiteX105" fmla="*/ 134146 w 930033"/>
                  <a:gd name="connsiteY105" fmla="*/ 675937 h 1121069"/>
                  <a:gd name="connsiteX106" fmla="*/ 134146 w 930033"/>
                  <a:gd name="connsiteY106" fmla="*/ 675937 h 1121069"/>
                  <a:gd name="connsiteX107" fmla="*/ 431858 w 930033"/>
                  <a:gd name="connsiteY107" fmla="*/ 343941 h 1121069"/>
                  <a:gd name="connsiteX108" fmla="*/ 431858 w 930033"/>
                  <a:gd name="connsiteY108" fmla="*/ 299104 h 1121069"/>
                  <a:gd name="connsiteX109" fmla="*/ 474902 w 930033"/>
                  <a:gd name="connsiteY109" fmla="*/ 319053 h 1121069"/>
                  <a:gd name="connsiteX110" fmla="*/ 484268 w 930033"/>
                  <a:gd name="connsiteY110" fmla="*/ 317533 h 1121069"/>
                  <a:gd name="connsiteX111" fmla="*/ 530717 w 930033"/>
                  <a:gd name="connsiteY111" fmla="*/ 296540 h 1121069"/>
                  <a:gd name="connsiteX112" fmla="*/ 529109 w 930033"/>
                  <a:gd name="connsiteY112" fmla="*/ 346030 h 1121069"/>
                  <a:gd name="connsiteX113" fmla="*/ 500445 w 930033"/>
                  <a:gd name="connsiteY113" fmla="*/ 335486 h 1121069"/>
                  <a:gd name="connsiteX114" fmla="*/ 498458 w 930033"/>
                  <a:gd name="connsiteY114" fmla="*/ 343181 h 1121069"/>
                  <a:gd name="connsiteX115" fmla="*/ 518325 w 930033"/>
                  <a:gd name="connsiteY115" fmla="*/ 437983 h 1121069"/>
                  <a:gd name="connsiteX116" fmla="*/ 553233 w 930033"/>
                  <a:gd name="connsiteY116" fmla="*/ 313923 h 1121069"/>
                  <a:gd name="connsiteX117" fmla="*/ 533461 w 930033"/>
                  <a:gd name="connsiteY117" fmla="*/ 287136 h 1121069"/>
                  <a:gd name="connsiteX118" fmla="*/ 529488 w 930033"/>
                  <a:gd name="connsiteY118" fmla="*/ 281341 h 1121069"/>
                  <a:gd name="connsiteX119" fmla="*/ 481997 w 930033"/>
                  <a:gd name="connsiteY119" fmla="*/ 295400 h 1121069"/>
                  <a:gd name="connsiteX120" fmla="*/ 429966 w 930033"/>
                  <a:gd name="connsiteY120" fmla="*/ 276686 h 1121069"/>
                  <a:gd name="connsiteX121" fmla="*/ 414830 w 930033"/>
                  <a:gd name="connsiteY121" fmla="*/ 312023 h 1121069"/>
                  <a:gd name="connsiteX122" fmla="*/ 413411 w 930033"/>
                  <a:gd name="connsiteY122" fmla="*/ 313543 h 1121069"/>
                  <a:gd name="connsiteX123" fmla="*/ 450495 w 930033"/>
                  <a:gd name="connsiteY123" fmla="*/ 437983 h 1121069"/>
                  <a:gd name="connsiteX124" fmla="*/ 470361 w 930033"/>
                  <a:gd name="connsiteY124" fmla="*/ 343181 h 1121069"/>
                  <a:gd name="connsiteX125" fmla="*/ 466483 w 930033"/>
                  <a:gd name="connsiteY125" fmla="*/ 330547 h 1121069"/>
                  <a:gd name="connsiteX126" fmla="*/ 431858 w 930033"/>
                  <a:gd name="connsiteY126" fmla="*/ 343941 h 1121069"/>
                  <a:gd name="connsiteX127" fmla="*/ 431858 w 930033"/>
                  <a:gd name="connsiteY127" fmla="*/ 343941 h 1121069"/>
                  <a:gd name="connsiteX128" fmla="*/ 431858 w 930033"/>
                  <a:gd name="connsiteY128" fmla="*/ 343941 h 1121069"/>
                  <a:gd name="connsiteX0" fmla="*/ 583316 w 930033"/>
                  <a:gd name="connsiteY0" fmla="*/ 6460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583316 w 930033"/>
                  <a:gd name="connsiteY11" fmla="*/ 6460 h 1030092"/>
                  <a:gd name="connsiteX12" fmla="*/ 469605 w 930033"/>
                  <a:gd name="connsiteY12" fmla="*/ 708355 h 1030092"/>
                  <a:gd name="connsiteX13" fmla="*/ 536488 w 930033"/>
                  <a:gd name="connsiteY13" fmla="*/ 775514 h 1030092"/>
                  <a:gd name="connsiteX14" fmla="*/ 469605 w 930033"/>
                  <a:gd name="connsiteY14" fmla="*/ 842673 h 1030092"/>
                  <a:gd name="connsiteX15" fmla="*/ 402721 w 930033"/>
                  <a:gd name="connsiteY15" fmla="*/ 775514 h 1030092"/>
                  <a:gd name="connsiteX16" fmla="*/ 469605 w 930033"/>
                  <a:gd name="connsiteY16" fmla="*/ 708355 h 1030092"/>
                  <a:gd name="connsiteX17" fmla="*/ 469605 w 930033"/>
                  <a:gd name="connsiteY17" fmla="*/ 708355 h 1030092"/>
                  <a:gd name="connsiteX18" fmla="*/ 103778 w 930033"/>
                  <a:gd name="connsiteY18" fmla="*/ 424234 h 1030092"/>
                  <a:gd name="connsiteX19" fmla="*/ 100184 w 930033"/>
                  <a:gd name="connsiteY19" fmla="*/ 424519 h 1030092"/>
                  <a:gd name="connsiteX20" fmla="*/ 96589 w 930033"/>
                  <a:gd name="connsiteY20" fmla="*/ 424234 h 1030092"/>
                  <a:gd name="connsiteX21" fmla="*/ 47869 w 930033"/>
                  <a:gd name="connsiteY21" fmla="*/ 424234 h 1030092"/>
                  <a:gd name="connsiteX22" fmla="*/ 46260 w 930033"/>
                  <a:gd name="connsiteY22" fmla="*/ 424709 h 1030092"/>
                  <a:gd name="connsiteX23" fmla="*/ 45882 w 930033"/>
                  <a:gd name="connsiteY23" fmla="*/ 425089 h 1030092"/>
                  <a:gd name="connsiteX24" fmla="*/ 45031 w 930033"/>
                  <a:gd name="connsiteY24" fmla="*/ 427084 h 1030092"/>
                  <a:gd name="connsiteX25" fmla="*/ 45031 w 930033"/>
                  <a:gd name="connsiteY25" fmla="*/ 536894 h 1030092"/>
                  <a:gd name="connsiteX26" fmla="*/ 45504 w 930033"/>
                  <a:gd name="connsiteY26" fmla="*/ 538509 h 1030092"/>
                  <a:gd name="connsiteX27" fmla="*/ 45882 w 930033"/>
                  <a:gd name="connsiteY27" fmla="*/ 538889 h 1030092"/>
                  <a:gd name="connsiteX28" fmla="*/ 47869 w 930033"/>
                  <a:gd name="connsiteY28" fmla="*/ 539744 h 1030092"/>
                  <a:gd name="connsiteX29" fmla="*/ 108509 w 930033"/>
                  <a:gd name="connsiteY29" fmla="*/ 539744 h 1030092"/>
                  <a:gd name="connsiteX30" fmla="*/ 111630 w 930033"/>
                  <a:gd name="connsiteY30" fmla="*/ 539554 h 1030092"/>
                  <a:gd name="connsiteX31" fmla="*/ 114752 w 930033"/>
                  <a:gd name="connsiteY31" fmla="*/ 539744 h 1030092"/>
                  <a:gd name="connsiteX32" fmla="*/ 826349 w 930033"/>
                  <a:gd name="connsiteY32" fmla="*/ 539744 h 1030092"/>
                  <a:gd name="connsiteX33" fmla="*/ 829471 w 930033"/>
                  <a:gd name="connsiteY33" fmla="*/ 539554 h 1030092"/>
                  <a:gd name="connsiteX34" fmla="*/ 832498 w 930033"/>
                  <a:gd name="connsiteY34" fmla="*/ 539744 h 1030092"/>
                  <a:gd name="connsiteX35" fmla="*/ 881975 w 930033"/>
                  <a:gd name="connsiteY35" fmla="*/ 539744 h 1030092"/>
                  <a:gd name="connsiteX36" fmla="*/ 883962 w 930033"/>
                  <a:gd name="connsiteY36" fmla="*/ 538984 h 1030092"/>
                  <a:gd name="connsiteX37" fmla="*/ 884718 w 930033"/>
                  <a:gd name="connsiteY37" fmla="*/ 536989 h 1030092"/>
                  <a:gd name="connsiteX38" fmla="*/ 884718 w 930033"/>
                  <a:gd name="connsiteY38" fmla="*/ 427084 h 1030092"/>
                  <a:gd name="connsiteX39" fmla="*/ 883867 w 930033"/>
                  <a:gd name="connsiteY39" fmla="*/ 425089 h 1030092"/>
                  <a:gd name="connsiteX40" fmla="*/ 881880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103778 w 930033"/>
                  <a:gd name="connsiteY43" fmla="*/ 424234 h 1030092"/>
                  <a:gd name="connsiteX44" fmla="*/ 77668 w 930033"/>
                  <a:gd name="connsiteY44" fmla="*/ 378923 h 1030092"/>
                  <a:gd name="connsiteX45" fmla="*/ 77668 w 930033"/>
                  <a:gd name="connsiteY45" fmla="*/ 202998 h 1030092"/>
                  <a:gd name="connsiteX46" fmla="*/ 83439 w 930033"/>
                  <a:gd name="connsiteY46" fmla="*/ 187799 h 1030092"/>
                  <a:gd name="connsiteX47" fmla="*/ 147768 w 930033"/>
                  <a:gd name="connsiteY47" fmla="*/ 106581 h 1030092"/>
                  <a:gd name="connsiteX48" fmla="*/ 136984 w 930033"/>
                  <a:gd name="connsiteY48" fmla="*/ 69344 h 1030092"/>
                  <a:gd name="connsiteX49" fmla="*/ 206043 w 930033"/>
                  <a:gd name="connsiteY49" fmla="*/ 0 h 1030092"/>
                  <a:gd name="connsiteX50" fmla="*/ 275103 w 930033"/>
                  <a:gd name="connsiteY50" fmla="*/ 69344 h 1030092"/>
                  <a:gd name="connsiteX51" fmla="*/ 206043 w 930033"/>
                  <a:gd name="connsiteY51" fmla="*/ 138688 h 1030092"/>
                  <a:gd name="connsiteX52" fmla="*/ 183055 w 930033"/>
                  <a:gd name="connsiteY52" fmla="*/ 134699 h 1030092"/>
                  <a:gd name="connsiteX53" fmla="*/ 122793 w 930033"/>
                  <a:gd name="connsiteY53" fmla="*/ 210787 h 1030092"/>
                  <a:gd name="connsiteX54" fmla="*/ 122793 w 930033"/>
                  <a:gd name="connsiteY54" fmla="*/ 378923 h 1030092"/>
                  <a:gd name="connsiteX55" fmla="*/ 218625 w 930033"/>
                  <a:gd name="connsiteY55" fmla="*/ 378923 h 1030092"/>
                  <a:gd name="connsiteX56" fmla="*/ 217206 w 930033"/>
                  <a:gd name="connsiteY56" fmla="*/ 371514 h 1030092"/>
                  <a:gd name="connsiteX57" fmla="*/ 280211 w 930033"/>
                  <a:gd name="connsiteY57" fmla="*/ 248594 h 1030092"/>
                  <a:gd name="connsiteX58" fmla="*/ 405464 w 930033"/>
                  <a:gd name="connsiteY58" fmla="*/ 208887 h 1030092"/>
                  <a:gd name="connsiteX59" fmla="*/ 600534 w 930033"/>
                  <a:gd name="connsiteY59" fmla="*/ 36097 h 1030092"/>
                  <a:gd name="connsiteX60" fmla="*/ 600534 w 930033"/>
                  <a:gd name="connsiteY60" fmla="*/ 36097 h 1030092"/>
                  <a:gd name="connsiteX61" fmla="*/ 613589 w 930033"/>
                  <a:gd name="connsiteY61" fmla="*/ 49586 h 1030092"/>
                  <a:gd name="connsiteX62" fmla="*/ 606872 w 930033"/>
                  <a:gd name="connsiteY62" fmla="*/ 83403 h 1030092"/>
                  <a:gd name="connsiteX63" fmla="*/ 606872 w 930033"/>
                  <a:gd name="connsiteY63" fmla="*/ 83403 h 1030092"/>
                  <a:gd name="connsiteX64" fmla="*/ 606494 w 930033"/>
                  <a:gd name="connsiteY64" fmla="*/ 84163 h 1030092"/>
                  <a:gd name="connsiteX65" fmla="*/ 578397 w 930033"/>
                  <a:gd name="connsiteY65" fmla="*/ 130709 h 1030092"/>
                  <a:gd name="connsiteX66" fmla="*/ 541881 w 930033"/>
                  <a:gd name="connsiteY66" fmla="*/ 180390 h 1030092"/>
                  <a:gd name="connsiteX67" fmla="*/ 541124 w 930033"/>
                  <a:gd name="connsiteY67" fmla="*/ 181055 h 1030092"/>
                  <a:gd name="connsiteX68" fmla="*/ 545665 w 930033"/>
                  <a:gd name="connsiteY68" fmla="*/ 187704 h 1030092"/>
                  <a:gd name="connsiteX69" fmla="*/ 561274 w 930033"/>
                  <a:gd name="connsiteY69" fmla="*/ 209457 h 1030092"/>
                  <a:gd name="connsiteX70" fmla="*/ 685297 w 930033"/>
                  <a:gd name="connsiteY70" fmla="*/ 248404 h 1030092"/>
                  <a:gd name="connsiteX71" fmla="*/ 740450 w 930033"/>
                  <a:gd name="connsiteY71" fmla="*/ 371324 h 1030092"/>
                  <a:gd name="connsiteX72" fmla="*/ 739031 w 930033"/>
                  <a:gd name="connsiteY72" fmla="*/ 378733 h 1030092"/>
                  <a:gd name="connsiteX73" fmla="*/ 882069 w 930033"/>
                  <a:gd name="connsiteY73" fmla="*/ 378733 h 1030092"/>
                  <a:gd name="connsiteX74" fmla="*/ 915937 w 930033"/>
                  <a:gd name="connsiteY74" fmla="*/ 392887 h 1030092"/>
                  <a:gd name="connsiteX75" fmla="*/ 930033 w 930033"/>
                  <a:gd name="connsiteY75" fmla="*/ 426894 h 1030092"/>
                  <a:gd name="connsiteX76" fmla="*/ 930033 w 930033"/>
                  <a:gd name="connsiteY76" fmla="*/ 536704 h 1030092"/>
                  <a:gd name="connsiteX77" fmla="*/ 915937 w 930033"/>
                  <a:gd name="connsiteY77" fmla="*/ 570616 h 1030092"/>
                  <a:gd name="connsiteX78" fmla="*/ 915842 w 930033"/>
                  <a:gd name="connsiteY78" fmla="*/ 570711 h 1030092"/>
                  <a:gd name="connsiteX79" fmla="*/ 882069 w 930033"/>
                  <a:gd name="connsiteY79" fmla="*/ 584865 h 1030092"/>
                  <a:gd name="connsiteX80" fmla="*/ 851986 w 930033"/>
                  <a:gd name="connsiteY80" fmla="*/ 584865 h 1030092"/>
                  <a:gd name="connsiteX81" fmla="*/ 851986 w 930033"/>
                  <a:gd name="connsiteY81" fmla="*/ 993615 h 1030092"/>
                  <a:gd name="connsiteX82" fmla="*/ 841296 w 930033"/>
                  <a:gd name="connsiteY82" fmla="*/ 1019358 h 1030092"/>
                  <a:gd name="connsiteX83" fmla="*/ 815659 w 930033"/>
                  <a:gd name="connsiteY83" fmla="*/ 1030092 h 1030092"/>
                  <a:gd name="connsiteX84" fmla="*/ 125632 w 930033"/>
                  <a:gd name="connsiteY84" fmla="*/ 1030092 h 1030092"/>
                  <a:gd name="connsiteX85" fmla="*/ 99900 w 930033"/>
                  <a:gd name="connsiteY85" fmla="*/ 1019358 h 1030092"/>
                  <a:gd name="connsiteX86" fmla="*/ 98197 w 930033"/>
                  <a:gd name="connsiteY86" fmla="*/ 1017363 h 1030092"/>
                  <a:gd name="connsiteX87" fmla="*/ 89210 w 930033"/>
                  <a:gd name="connsiteY87" fmla="*/ 993425 h 1030092"/>
                  <a:gd name="connsiteX88" fmla="*/ 89210 w 930033"/>
                  <a:gd name="connsiteY88" fmla="*/ 584865 h 1030092"/>
                  <a:gd name="connsiteX89" fmla="*/ 47869 w 930033"/>
                  <a:gd name="connsiteY89" fmla="*/ 584865 h 1030092"/>
                  <a:gd name="connsiteX90" fmla="*/ 14001 w 930033"/>
                  <a:gd name="connsiteY90" fmla="*/ 570711 h 1030092"/>
                  <a:gd name="connsiteX91" fmla="*/ 12487 w 930033"/>
                  <a:gd name="connsiteY91" fmla="*/ 569002 h 1030092"/>
                  <a:gd name="connsiteX92" fmla="*/ 0 w 930033"/>
                  <a:gd name="connsiteY92" fmla="*/ 536894 h 1030092"/>
                  <a:gd name="connsiteX93" fmla="*/ 0 w 930033"/>
                  <a:gd name="connsiteY93" fmla="*/ 427084 h 1030092"/>
                  <a:gd name="connsiteX94" fmla="*/ 14096 w 930033"/>
                  <a:gd name="connsiteY94" fmla="*/ 393077 h 1030092"/>
                  <a:gd name="connsiteX95" fmla="*/ 15799 w 930033"/>
                  <a:gd name="connsiteY95" fmla="*/ 391462 h 1030092"/>
                  <a:gd name="connsiteX96" fmla="*/ 47869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77668 w 930033"/>
                  <a:gd name="connsiteY99" fmla="*/ 378923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984876 h 1030092"/>
                  <a:gd name="connsiteX102" fmla="*/ 806766 w 930033"/>
                  <a:gd name="connsiteY102" fmla="*/ 984876 h 1030092"/>
                  <a:gd name="connsiteX103" fmla="*/ 80676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134146 w 930033"/>
                  <a:gd name="connsiteY105" fmla="*/ 58496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08127 h 1030092"/>
                  <a:gd name="connsiteX108" fmla="*/ 474902 w 930033"/>
                  <a:gd name="connsiteY108" fmla="*/ 228076 h 1030092"/>
                  <a:gd name="connsiteX109" fmla="*/ 484268 w 930033"/>
                  <a:gd name="connsiteY109" fmla="*/ 226556 h 1030092"/>
                  <a:gd name="connsiteX110" fmla="*/ 530717 w 930033"/>
                  <a:gd name="connsiteY110" fmla="*/ 205563 h 1030092"/>
                  <a:gd name="connsiteX111" fmla="*/ 529109 w 930033"/>
                  <a:gd name="connsiteY111" fmla="*/ 255053 h 1030092"/>
                  <a:gd name="connsiteX112" fmla="*/ 500445 w 930033"/>
                  <a:gd name="connsiteY112" fmla="*/ 244509 h 1030092"/>
                  <a:gd name="connsiteX113" fmla="*/ 498458 w 930033"/>
                  <a:gd name="connsiteY113" fmla="*/ 252204 h 1030092"/>
                  <a:gd name="connsiteX114" fmla="*/ 518325 w 930033"/>
                  <a:gd name="connsiteY114" fmla="*/ 347006 h 1030092"/>
                  <a:gd name="connsiteX115" fmla="*/ 553233 w 930033"/>
                  <a:gd name="connsiteY115" fmla="*/ 222946 h 1030092"/>
                  <a:gd name="connsiteX116" fmla="*/ 533461 w 930033"/>
                  <a:gd name="connsiteY116" fmla="*/ 196159 h 1030092"/>
                  <a:gd name="connsiteX117" fmla="*/ 529488 w 930033"/>
                  <a:gd name="connsiteY117" fmla="*/ 190364 h 1030092"/>
                  <a:gd name="connsiteX118" fmla="*/ 481997 w 930033"/>
                  <a:gd name="connsiteY118" fmla="*/ 204423 h 1030092"/>
                  <a:gd name="connsiteX119" fmla="*/ 429966 w 930033"/>
                  <a:gd name="connsiteY119" fmla="*/ 185709 h 1030092"/>
                  <a:gd name="connsiteX120" fmla="*/ 414830 w 930033"/>
                  <a:gd name="connsiteY120" fmla="*/ 221046 h 1030092"/>
                  <a:gd name="connsiteX121" fmla="*/ 413411 w 930033"/>
                  <a:gd name="connsiteY121" fmla="*/ 222566 h 1030092"/>
                  <a:gd name="connsiteX122" fmla="*/ 450495 w 930033"/>
                  <a:gd name="connsiteY122" fmla="*/ 347006 h 1030092"/>
                  <a:gd name="connsiteX123" fmla="*/ 470361 w 930033"/>
                  <a:gd name="connsiteY123" fmla="*/ 252204 h 1030092"/>
                  <a:gd name="connsiteX124" fmla="*/ 466483 w 930033"/>
                  <a:gd name="connsiteY124" fmla="*/ 239570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127" fmla="*/ 431858 w 930033"/>
                  <a:gd name="connsiteY127" fmla="*/ 252964 h 1030092"/>
                  <a:gd name="connsiteX0" fmla="*/ 573761 w 930033"/>
                  <a:gd name="connsiteY0" fmla="*/ 4873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469605 w 930033"/>
                  <a:gd name="connsiteY11" fmla="*/ 708355 h 1030092"/>
                  <a:gd name="connsiteX12" fmla="*/ 536488 w 930033"/>
                  <a:gd name="connsiteY12" fmla="*/ 775514 h 1030092"/>
                  <a:gd name="connsiteX13" fmla="*/ 469605 w 930033"/>
                  <a:gd name="connsiteY13" fmla="*/ 842673 h 1030092"/>
                  <a:gd name="connsiteX14" fmla="*/ 402721 w 930033"/>
                  <a:gd name="connsiteY14" fmla="*/ 775514 h 1030092"/>
                  <a:gd name="connsiteX15" fmla="*/ 469605 w 930033"/>
                  <a:gd name="connsiteY15" fmla="*/ 708355 h 1030092"/>
                  <a:gd name="connsiteX16" fmla="*/ 469605 w 930033"/>
                  <a:gd name="connsiteY16" fmla="*/ 708355 h 1030092"/>
                  <a:gd name="connsiteX17" fmla="*/ 103778 w 930033"/>
                  <a:gd name="connsiteY17" fmla="*/ 424234 h 1030092"/>
                  <a:gd name="connsiteX18" fmla="*/ 100184 w 930033"/>
                  <a:gd name="connsiteY18" fmla="*/ 424519 h 1030092"/>
                  <a:gd name="connsiteX19" fmla="*/ 96589 w 930033"/>
                  <a:gd name="connsiteY19" fmla="*/ 424234 h 1030092"/>
                  <a:gd name="connsiteX20" fmla="*/ 47869 w 930033"/>
                  <a:gd name="connsiteY20" fmla="*/ 424234 h 1030092"/>
                  <a:gd name="connsiteX21" fmla="*/ 46260 w 930033"/>
                  <a:gd name="connsiteY21" fmla="*/ 424709 h 1030092"/>
                  <a:gd name="connsiteX22" fmla="*/ 45882 w 930033"/>
                  <a:gd name="connsiteY22" fmla="*/ 425089 h 1030092"/>
                  <a:gd name="connsiteX23" fmla="*/ 45031 w 930033"/>
                  <a:gd name="connsiteY23" fmla="*/ 427084 h 1030092"/>
                  <a:gd name="connsiteX24" fmla="*/ 45031 w 930033"/>
                  <a:gd name="connsiteY24" fmla="*/ 536894 h 1030092"/>
                  <a:gd name="connsiteX25" fmla="*/ 45504 w 930033"/>
                  <a:gd name="connsiteY25" fmla="*/ 538509 h 1030092"/>
                  <a:gd name="connsiteX26" fmla="*/ 45882 w 930033"/>
                  <a:gd name="connsiteY26" fmla="*/ 538889 h 1030092"/>
                  <a:gd name="connsiteX27" fmla="*/ 47869 w 930033"/>
                  <a:gd name="connsiteY27" fmla="*/ 539744 h 1030092"/>
                  <a:gd name="connsiteX28" fmla="*/ 108509 w 930033"/>
                  <a:gd name="connsiteY28" fmla="*/ 539744 h 1030092"/>
                  <a:gd name="connsiteX29" fmla="*/ 111630 w 930033"/>
                  <a:gd name="connsiteY29" fmla="*/ 539554 h 1030092"/>
                  <a:gd name="connsiteX30" fmla="*/ 114752 w 930033"/>
                  <a:gd name="connsiteY30" fmla="*/ 539744 h 1030092"/>
                  <a:gd name="connsiteX31" fmla="*/ 826349 w 930033"/>
                  <a:gd name="connsiteY31" fmla="*/ 539744 h 1030092"/>
                  <a:gd name="connsiteX32" fmla="*/ 829471 w 930033"/>
                  <a:gd name="connsiteY32" fmla="*/ 539554 h 1030092"/>
                  <a:gd name="connsiteX33" fmla="*/ 832498 w 930033"/>
                  <a:gd name="connsiteY33" fmla="*/ 539744 h 1030092"/>
                  <a:gd name="connsiteX34" fmla="*/ 881975 w 930033"/>
                  <a:gd name="connsiteY34" fmla="*/ 539744 h 1030092"/>
                  <a:gd name="connsiteX35" fmla="*/ 883962 w 930033"/>
                  <a:gd name="connsiteY35" fmla="*/ 538984 h 1030092"/>
                  <a:gd name="connsiteX36" fmla="*/ 884718 w 930033"/>
                  <a:gd name="connsiteY36" fmla="*/ 536989 h 1030092"/>
                  <a:gd name="connsiteX37" fmla="*/ 884718 w 930033"/>
                  <a:gd name="connsiteY37" fmla="*/ 427084 h 1030092"/>
                  <a:gd name="connsiteX38" fmla="*/ 883867 w 930033"/>
                  <a:gd name="connsiteY38" fmla="*/ 425089 h 1030092"/>
                  <a:gd name="connsiteX39" fmla="*/ 881880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77668 w 930033"/>
                  <a:gd name="connsiteY43" fmla="*/ 378923 h 1030092"/>
                  <a:gd name="connsiteX44" fmla="*/ 77668 w 930033"/>
                  <a:gd name="connsiteY44" fmla="*/ 202998 h 1030092"/>
                  <a:gd name="connsiteX45" fmla="*/ 83439 w 930033"/>
                  <a:gd name="connsiteY45" fmla="*/ 187799 h 1030092"/>
                  <a:gd name="connsiteX46" fmla="*/ 147768 w 930033"/>
                  <a:gd name="connsiteY46" fmla="*/ 106581 h 1030092"/>
                  <a:gd name="connsiteX47" fmla="*/ 136984 w 930033"/>
                  <a:gd name="connsiteY47" fmla="*/ 69344 h 1030092"/>
                  <a:gd name="connsiteX48" fmla="*/ 206043 w 930033"/>
                  <a:gd name="connsiteY48" fmla="*/ 0 h 1030092"/>
                  <a:gd name="connsiteX49" fmla="*/ 275103 w 930033"/>
                  <a:gd name="connsiteY49" fmla="*/ 69344 h 1030092"/>
                  <a:gd name="connsiteX50" fmla="*/ 206043 w 930033"/>
                  <a:gd name="connsiteY50" fmla="*/ 138688 h 1030092"/>
                  <a:gd name="connsiteX51" fmla="*/ 183055 w 930033"/>
                  <a:gd name="connsiteY51" fmla="*/ 134699 h 1030092"/>
                  <a:gd name="connsiteX52" fmla="*/ 122793 w 930033"/>
                  <a:gd name="connsiteY52" fmla="*/ 210787 h 1030092"/>
                  <a:gd name="connsiteX53" fmla="*/ 122793 w 930033"/>
                  <a:gd name="connsiteY53" fmla="*/ 378923 h 1030092"/>
                  <a:gd name="connsiteX54" fmla="*/ 218625 w 930033"/>
                  <a:gd name="connsiteY54" fmla="*/ 378923 h 1030092"/>
                  <a:gd name="connsiteX55" fmla="*/ 217206 w 930033"/>
                  <a:gd name="connsiteY55" fmla="*/ 371514 h 1030092"/>
                  <a:gd name="connsiteX56" fmla="*/ 280211 w 930033"/>
                  <a:gd name="connsiteY56" fmla="*/ 248594 h 1030092"/>
                  <a:gd name="connsiteX57" fmla="*/ 405464 w 930033"/>
                  <a:gd name="connsiteY57" fmla="*/ 208887 h 1030092"/>
                  <a:gd name="connsiteX58" fmla="*/ 600534 w 930033"/>
                  <a:gd name="connsiteY58" fmla="*/ 36097 h 1030092"/>
                  <a:gd name="connsiteX59" fmla="*/ 600534 w 930033"/>
                  <a:gd name="connsiteY59" fmla="*/ 36097 h 1030092"/>
                  <a:gd name="connsiteX60" fmla="*/ 613589 w 930033"/>
                  <a:gd name="connsiteY60" fmla="*/ 49586 h 1030092"/>
                  <a:gd name="connsiteX61" fmla="*/ 606872 w 930033"/>
                  <a:gd name="connsiteY61" fmla="*/ 83403 h 1030092"/>
                  <a:gd name="connsiteX62" fmla="*/ 606872 w 930033"/>
                  <a:gd name="connsiteY62" fmla="*/ 83403 h 1030092"/>
                  <a:gd name="connsiteX63" fmla="*/ 606494 w 930033"/>
                  <a:gd name="connsiteY63" fmla="*/ 84163 h 1030092"/>
                  <a:gd name="connsiteX64" fmla="*/ 578397 w 930033"/>
                  <a:gd name="connsiteY64" fmla="*/ 130709 h 1030092"/>
                  <a:gd name="connsiteX65" fmla="*/ 541881 w 930033"/>
                  <a:gd name="connsiteY65" fmla="*/ 180390 h 1030092"/>
                  <a:gd name="connsiteX66" fmla="*/ 541124 w 930033"/>
                  <a:gd name="connsiteY66" fmla="*/ 181055 h 1030092"/>
                  <a:gd name="connsiteX67" fmla="*/ 545665 w 930033"/>
                  <a:gd name="connsiteY67" fmla="*/ 187704 h 1030092"/>
                  <a:gd name="connsiteX68" fmla="*/ 561274 w 930033"/>
                  <a:gd name="connsiteY68" fmla="*/ 209457 h 1030092"/>
                  <a:gd name="connsiteX69" fmla="*/ 685297 w 930033"/>
                  <a:gd name="connsiteY69" fmla="*/ 248404 h 1030092"/>
                  <a:gd name="connsiteX70" fmla="*/ 740450 w 930033"/>
                  <a:gd name="connsiteY70" fmla="*/ 371324 h 1030092"/>
                  <a:gd name="connsiteX71" fmla="*/ 739031 w 930033"/>
                  <a:gd name="connsiteY71" fmla="*/ 378733 h 1030092"/>
                  <a:gd name="connsiteX72" fmla="*/ 882069 w 930033"/>
                  <a:gd name="connsiteY72" fmla="*/ 378733 h 1030092"/>
                  <a:gd name="connsiteX73" fmla="*/ 915937 w 930033"/>
                  <a:gd name="connsiteY73" fmla="*/ 392887 h 1030092"/>
                  <a:gd name="connsiteX74" fmla="*/ 930033 w 930033"/>
                  <a:gd name="connsiteY74" fmla="*/ 426894 h 1030092"/>
                  <a:gd name="connsiteX75" fmla="*/ 930033 w 930033"/>
                  <a:gd name="connsiteY75" fmla="*/ 536704 h 1030092"/>
                  <a:gd name="connsiteX76" fmla="*/ 915937 w 930033"/>
                  <a:gd name="connsiteY76" fmla="*/ 570616 h 1030092"/>
                  <a:gd name="connsiteX77" fmla="*/ 915842 w 930033"/>
                  <a:gd name="connsiteY77" fmla="*/ 570711 h 1030092"/>
                  <a:gd name="connsiteX78" fmla="*/ 882069 w 930033"/>
                  <a:gd name="connsiteY78" fmla="*/ 584865 h 1030092"/>
                  <a:gd name="connsiteX79" fmla="*/ 851986 w 930033"/>
                  <a:gd name="connsiteY79" fmla="*/ 584865 h 1030092"/>
                  <a:gd name="connsiteX80" fmla="*/ 851986 w 930033"/>
                  <a:gd name="connsiteY80" fmla="*/ 993615 h 1030092"/>
                  <a:gd name="connsiteX81" fmla="*/ 841296 w 930033"/>
                  <a:gd name="connsiteY81" fmla="*/ 1019358 h 1030092"/>
                  <a:gd name="connsiteX82" fmla="*/ 815659 w 930033"/>
                  <a:gd name="connsiteY82" fmla="*/ 1030092 h 1030092"/>
                  <a:gd name="connsiteX83" fmla="*/ 125632 w 930033"/>
                  <a:gd name="connsiteY83" fmla="*/ 1030092 h 1030092"/>
                  <a:gd name="connsiteX84" fmla="*/ 99900 w 930033"/>
                  <a:gd name="connsiteY84" fmla="*/ 1019358 h 1030092"/>
                  <a:gd name="connsiteX85" fmla="*/ 98197 w 930033"/>
                  <a:gd name="connsiteY85" fmla="*/ 1017363 h 1030092"/>
                  <a:gd name="connsiteX86" fmla="*/ 89210 w 930033"/>
                  <a:gd name="connsiteY86" fmla="*/ 993425 h 1030092"/>
                  <a:gd name="connsiteX87" fmla="*/ 89210 w 930033"/>
                  <a:gd name="connsiteY87" fmla="*/ 584865 h 1030092"/>
                  <a:gd name="connsiteX88" fmla="*/ 47869 w 930033"/>
                  <a:gd name="connsiteY88" fmla="*/ 584865 h 1030092"/>
                  <a:gd name="connsiteX89" fmla="*/ 14001 w 930033"/>
                  <a:gd name="connsiteY89" fmla="*/ 570711 h 1030092"/>
                  <a:gd name="connsiteX90" fmla="*/ 12487 w 930033"/>
                  <a:gd name="connsiteY90" fmla="*/ 569002 h 1030092"/>
                  <a:gd name="connsiteX91" fmla="*/ 0 w 930033"/>
                  <a:gd name="connsiteY91" fmla="*/ 536894 h 1030092"/>
                  <a:gd name="connsiteX92" fmla="*/ 0 w 930033"/>
                  <a:gd name="connsiteY92" fmla="*/ 427084 h 1030092"/>
                  <a:gd name="connsiteX93" fmla="*/ 14096 w 930033"/>
                  <a:gd name="connsiteY93" fmla="*/ 393077 h 1030092"/>
                  <a:gd name="connsiteX94" fmla="*/ 15799 w 930033"/>
                  <a:gd name="connsiteY94" fmla="*/ 391462 h 1030092"/>
                  <a:gd name="connsiteX95" fmla="*/ 47869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984876 h 1030092"/>
                  <a:gd name="connsiteX101" fmla="*/ 806766 w 930033"/>
                  <a:gd name="connsiteY101" fmla="*/ 984876 h 1030092"/>
                  <a:gd name="connsiteX102" fmla="*/ 80676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08127 h 1030092"/>
                  <a:gd name="connsiteX107" fmla="*/ 474902 w 930033"/>
                  <a:gd name="connsiteY107" fmla="*/ 228076 h 1030092"/>
                  <a:gd name="connsiteX108" fmla="*/ 484268 w 930033"/>
                  <a:gd name="connsiteY108" fmla="*/ 226556 h 1030092"/>
                  <a:gd name="connsiteX109" fmla="*/ 530717 w 930033"/>
                  <a:gd name="connsiteY109" fmla="*/ 205563 h 1030092"/>
                  <a:gd name="connsiteX110" fmla="*/ 529109 w 930033"/>
                  <a:gd name="connsiteY110" fmla="*/ 255053 h 1030092"/>
                  <a:gd name="connsiteX111" fmla="*/ 500445 w 930033"/>
                  <a:gd name="connsiteY111" fmla="*/ 244509 h 1030092"/>
                  <a:gd name="connsiteX112" fmla="*/ 498458 w 930033"/>
                  <a:gd name="connsiteY112" fmla="*/ 252204 h 1030092"/>
                  <a:gd name="connsiteX113" fmla="*/ 518325 w 930033"/>
                  <a:gd name="connsiteY113" fmla="*/ 347006 h 1030092"/>
                  <a:gd name="connsiteX114" fmla="*/ 553233 w 930033"/>
                  <a:gd name="connsiteY114" fmla="*/ 222946 h 1030092"/>
                  <a:gd name="connsiteX115" fmla="*/ 533461 w 930033"/>
                  <a:gd name="connsiteY115" fmla="*/ 196159 h 1030092"/>
                  <a:gd name="connsiteX116" fmla="*/ 529488 w 930033"/>
                  <a:gd name="connsiteY116" fmla="*/ 190364 h 1030092"/>
                  <a:gd name="connsiteX117" fmla="*/ 481997 w 930033"/>
                  <a:gd name="connsiteY117" fmla="*/ 204423 h 1030092"/>
                  <a:gd name="connsiteX118" fmla="*/ 429966 w 930033"/>
                  <a:gd name="connsiteY118" fmla="*/ 185709 h 1030092"/>
                  <a:gd name="connsiteX119" fmla="*/ 414830 w 930033"/>
                  <a:gd name="connsiteY119" fmla="*/ 221046 h 1030092"/>
                  <a:gd name="connsiteX120" fmla="*/ 413411 w 930033"/>
                  <a:gd name="connsiteY120" fmla="*/ 222566 h 1030092"/>
                  <a:gd name="connsiteX121" fmla="*/ 450495 w 930033"/>
                  <a:gd name="connsiteY121" fmla="*/ 347006 h 1030092"/>
                  <a:gd name="connsiteX122" fmla="*/ 470361 w 930033"/>
                  <a:gd name="connsiteY122" fmla="*/ 252204 h 1030092"/>
                  <a:gd name="connsiteX123" fmla="*/ 466483 w 930033"/>
                  <a:gd name="connsiteY123" fmla="*/ 239570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0" fmla="*/ 581424 w 930033"/>
                  <a:gd name="connsiteY0" fmla="*/ 491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469605 w 930033"/>
                  <a:gd name="connsiteY10" fmla="*/ 708355 h 1030092"/>
                  <a:gd name="connsiteX11" fmla="*/ 536488 w 930033"/>
                  <a:gd name="connsiteY11" fmla="*/ 775514 h 1030092"/>
                  <a:gd name="connsiteX12" fmla="*/ 469605 w 930033"/>
                  <a:gd name="connsiteY12" fmla="*/ 842673 h 1030092"/>
                  <a:gd name="connsiteX13" fmla="*/ 402721 w 930033"/>
                  <a:gd name="connsiteY13" fmla="*/ 775514 h 1030092"/>
                  <a:gd name="connsiteX14" fmla="*/ 469605 w 930033"/>
                  <a:gd name="connsiteY14" fmla="*/ 708355 h 1030092"/>
                  <a:gd name="connsiteX15" fmla="*/ 469605 w 930033"/>
                  <a:gd name="connsiteY15" fmla="*/ 708355 h 1030092"/>
                  <a:gd name="connsiteX16" fmla="*/ 103778 w 930033"/>
                  <a:gd name="connsiteY16" fmla="*/ 424234 h 1030092"/>
                  <a:gd name="connsiteX17" fmla="*/ 100184 w 930033"/>
                  <a:gd name="connsiteY17" fmla="*/ 424519 h 1030092"/>
                  <a:gd name="connsiteX18" fmla="*/ 96589 w 930033"/>
                  <a:gd name="connsiteY18" fmla="*/ 424234 h 1030092"/>
                  <a:gd name="connsiteX19" fmla="*/ 47869 w 930033"/>
                  <a:gd name="connsiteY19" fmla="*/ 424234 h 1030092"/>
                  <a:gd name="connsiteX20" fmla="*/ 46260 w 930033"/>
                  <a:gd name="connsiteY20" fmla="*/ 424709 h 1030092"/>
                  <a:gd name="connsiteX21" fmla="*/ 45882 w 930033"/>
                  <a:gd name="connsiteY21" fmla="*/ 425089 h 1030092"/>
                  <a:gd name="connsiteX22" fmla="*/ 45031 w 930033"/>
                  <a:gd name="connsiteY22" fmla="*/ 427084 h 1030092"/>
                  <a:gd name="connsiteX23" fmla="*/ 45031 w 930033"/>
                  <a:gd name="connsiteY23" fmla="*/ 536894 h 1030092"/>
                  <a:gd name="connsiteX24" fmla="*/ 45504 w 930033"/>
                  <a:gd name="connsiteY24" fmla="*/ 538509 h 1030092"/>
                  <a:gd name="connsiteX25" fmla="*/ 45882 w 930033"/>
                  <a:gd name="connsiteY25" fmla="*/ 538889 h 1030092"/>
                  <a:gd name="connsiteX26" fmla="*/ 47869 w 930033"/>
                  <a:gd name="connsiteY26" fmla="*/ 539744 h 1030092"/>
                  <a:gd name="connsiteX27" fmla="*/ 108509 w 930033"/>
                  <a:gd name="connsiteY27" fmla="*/ 539744 h 1030092"/>
                  <a:gd name="connsiteX28" fmla="*/ 111630 w 930033"/>
                  <a:gd name="connsiteY28" fmla="*/ 539554 h 1030092"/>
                  <a:gd name="connsiteX29" fmla="*/ 114752 w 930033"/>
                  <a:gd name="connsiteY29" fmla="*/ 539744 h 1030092"/>
                  <a:gd name="connsiteX30" fmla="*/ 826349 w 930033"/>
                  <a:gd name="connsiteY30" fmla="*/ 539744 h 1030092"/>
                  <a:gd name="connsiteX31" fmla="*/ 829471 w 930033"/>
                  <a:gd name="connsiteY31" fmla="*/ 539554 h 1030092"/>
                  <a:gd name="connsiteX32" fmla="*/ 832498 w 930033"/>
                  <a:gd name="connsiteY32" fmla="*/ 539744 h 1030092"/>
                  <a:gd name="connsiteX33" fmla="*/ 881975 w 930033"/>
                  <a:gd name="connsiteY33" fmla="*/ 539744 h 1030092"/>
                  <a:gd name="connsiteX34" fmla="*/ 883962 w 930033"/>
                  <a:gd name="connsiteY34" fmla="*/ 538984 h 1030092"/>
                  <a:gd name="connsiteX35" fmla="*/ 884718 w 930033"/>
                  <a:gd name="connsiteY35" fmla="*/ 536989 h 1030092"/>
                  <a:gd name="connsiteX36" fmla="*/ 884718 w 930033"/>
                  <a:gd name="connsiteY36" fmla="*/ 427084 h 1030092"/>
                  <a:gd name="connsiteX37" fmla="*/ 883867 w 930033"/>
                  <a:gd name="connsiteY37" fmla="*/ 425089 h 1030092"/>
                  <a:gd name="connsiteX38" fmla="*/ 881880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77668 w 930033"/>
                  <a:gd name="connsiteY42" fmla="*/ 378923 h 1030092"/>
                  <a:gd name="connsiteX43" fmla="*/ 77668 w 930033"/>
                  <a:gd name="connsiteY43" fmla="*/ 202998 h 1030092"/>
                  <a:gd name="connsiteX44" fmla="*/ 83439 w 930033"/>
                  <a:gd name="connsiteY44" fmla="*/ 187799 h 1030092"/>
                  <a:gd name="connsiteX45" fmla="*/ 147768 w 930033"/>
                  <a:gd name="connsiteY45" fmla="*/ 106581 h 1030092"/>
                  <a:gd name="connsiteX46" fmla="*/ 136984 w 930033"/>
                  <a:gd name="connsiteY46" fmla="*/ 69344 h 1030092"/>
                  <a:gd name="connsiteX47" fmla="*/ 206043 w 930033"/>
                  <a:gd name="connsiteY47" fmla="*/ 0 h 1030092"/>
                  <a:gd name="connsiteX48" fmla="*/ 275103 w 930033"/>
                  <a:gd name="connsiteY48" fmla="*/ 69344 h 1030092"/>
                  <a:gd name="connsiteX49" fmla="*/ 206043 w 930033"/>
                  <a:gd name="connsiteY49" fmla="*/ 138688 h 1030092"/>
                  <a:gd name="connsiteX50" fmla="*/ 183055 w 930033"/>
                  <a:gd name="connsiteY50" fmla="*/ 134699 h 1030092"/>
                  <a:gd name="connsiteX51" fmla="*/ 122793 w 930033"/>
                  <a:gd name="connsiteY51" fmla="*/ 210787 h 1030092"/>
                  <a:gd name="connsiteX52" fmla="*/ 122793 w 930033"/>
                  <a:gd name="connsiteY52" fmla="*/ 378923 h 1030092"/>
                  <a:gd name="connsiteX53" fmla="*/ 218625 w 930033"/>
                  <a:gd name="connsiteY53" fmla="*/ 378923 h 1030092"/>
                  <a:gd name="connsiteX54" fmla="*/ 217206 w 930033"/>
                  <a:gd name="connsiteY54" fmla="*/ 371514 h 1030092"/>
                  <a:gd name="connsiteX55" fmla="*/ 280211 w 930033"/>
                  <a:gd name="connsiteY55" fmla="*/ 248594 h 1030092"/>
                  <a:gd name="connsiteX56" fmla="*/ 405464 w 930033"/>
                  <a:gd name="connsiteY56" fmla="*/ 208887 h 1030092"/>
                  <a:gd name="connsiteX57" fmla="*/ 600534 w 930033"/>
                  <a:gd name="connsiteY57" fmla="*/ 36097 h 1030092"/>
                  <a:gd name="connsiteX58" fmla="*/ 600534 w 930033"/>
                  <a:gd name="connsiteY58" fmla="*/ 36097 h 1030092"/>
                  <a:gd name="connsiteX59" fmla="*/ 613589 w 930033"/>
                  <a:gd name="connsiteY59" fmla="*/ 49586 h 1030092"/>
                  <a:gd name="connsiteX60" fmla="*/ 606872 w 930033"/>
                  <a:gd name="connsiteY60" fmla="*/ 83403 h 1030092"/>
                  <a:gd name="connsiteX61" fmla="*/ 606872 w 930033"/>
                  <a:gd name="connsiteY61" fmla="*/ 83403 h 1030092"/>
                  <a:gd name="connsiteX62" fmla="*/ 606494 w 930033"/>
                  <a:gd name="connsiteY62" fmla="*/ 84163 h 1030092"/>
                  <a:gd name="connsiteX63" fmla="*/ 578397 w 930033"/>
                  <a:gd name="connsiteY63" fmla="*/ 130709 h 1030092"/>
                  <a:gd name="connsiteX64" fmla="*/ 541881 w 930033"/>
                  <a:gd name="connsiteY64" fmla="*/ 180390 h 1030092"/>
                  <a:gd name="connsiteX65" fmla="*/ 541124 w 930033"/>
                  <a:gd name="connsiteY65" fmla="*/ 181055 h 1030092"/>
                  <a:gd name="connsiteX66" fmla="*/ 545665 w 930033"/>
                  <a:gd name="connsiteY66" fmla="*/ 187704 h 1030092"/>
                  <a:gd name="connsiteX67" fmla="*/ 561274 w 930033"/>
                  <a:gd name="connsiteY67" fmla="*/ 209457 h 1030092"/>
                  <a:gd name="connsiteX68" fmla="*/ 685297 w 930033"/>
                  <a:gd name="connsiteY68" fmla="*/ 248404 h 1030092"/>
                  <a:gd name="connsiteX69" fmla="*/ 740450 w 930033"/>
                  <a:gd name="connsiteY69" fmla="*/ 371324 h 1030092"/>
                  <a:gd name="connsiteX70" fmla="*/ 739031 w 930033"/>
                  <a:gd name="connsiteY70" fmla="*/ 378733 h 1030092"/>
                  <a:gd name="connsiteX71" fmla="*/ 882069 w 930033"/>
                  <a:gd name="connsiteY71" fmla="*/ 378733 h 1030092"/>
                  <a:gd name="connsiteX72" fmla="*/ 915937 w 930033"/>
                  <a:gd name="connsiteY72" fmla="*/ 392887 h 1030092"/>
                  <a:gd name="connsiteX73" fmla="*/ 930033 w 930033"/>
                  <a:gd name="connsiteY73" fmla="*/ 426894 h 1030092"/>
                  <a:gd name="connsiteX74" fmla="*/ 930033 w 930033"/>
                  <a:gd name="connsiteY74" fmla="*/ 536704 h 1030092"/>
                  <a:gd name="connsiteX75" fmla="*/ 915937 w 930033"/>
                  <a:gd name="connsiteY75" fmla="*/ 570616 h 1030092"/>
                  <a:gd name="connsiteX76" fmla="*/ 915842 w 930033"/>
                  <a:gd name="connsiteY76" fmla="*/ 570711 h 1030092"/>
                  <a:gd name="connsiteX77" fmla="*/ 882069 w 930033"/>
                  <a:gd name="connsiteY77" fmla="*/ 584865 h 1030092"/>
                  <a:gd name="connsiteX78" fmla="*/ 851986 w 930033"/>
                  <a:gd name="connsiteY78" fmla="*/ 584865 h 1030092"/>
                  <a:gd name="connsiteX79" fmla="*/ 851986 w 930033"/>
                  <a:gd name="connsiteY79" fmla="*/ 993615 h 1030092"/>
                  <a:gd name="connsiteX80" fmla="*/ 841296 w 930033"/>
                  <a:gd name="connsiteY80" fmla="*/ 1019358 h 1030092"/>
                  <a:gd name="connsiteX81" fmla="*/ 815659 w 930033"/>
                  <a:gd name="connsiteY81" fmla="*/ 1030092 h 1030092"/>
                  <a:gd name="connsiteX82" fmla="*/ 125632 w 930033"/>
                  <a:gd name="connsiteY82" fmla="*/ 1030092 h 1030092"/>
                  <a:gd name="connsiteX83" fmla="*/ 99900 w 930033"/>
                  <a:gd name="connsiteY83" fmla="*/ 1019358 h 1030092"/>
                  <a:gd name="connsiteX84" fmla="*/ 98197 w 930033"/>
                  <a:gd name="connsiteY84" fmla="*/ 1017363 h 1030092"/>
                  <a:gd name="connsiteX85" fmla="*/ 89210 w 930033"/>
                  <a:gd name="connsiteY85" fmla="*/ 993425 h 1030092"/>
                  <a:gd name="connsiteX86" fmla="*/ 89210 w 930033"/>
                  <a:gd name="connsiteY86" fmla="*/ 584865 h 1030092"/>
                  <a:gd name="connsiteX87" fmla="*/ 47869 w 930033"/>
                  <a:gd name="connsiteY87" fmla="*/ 584865 h 1030092"/>
                  <a:gd name="connsiteX88" fmla="*/ 14001 w 930033"/>
                  <a:gd name="connsiteY88" fmla="*/ 570711 h 1030092"/>
                  <a:gd name="connsiteX89" fmla="*/ 12487 w 930033"/>
                  <a:gd name="connsiteY89" fmla="*/ 569002 h 1030092"/>
                  <a:gd name="connsiteX90" fmla="*/ 0 w 930033"/>
                  <a:gd name="connsiteY90" fmla="*/ 536894 h 1030092"/>
                  <a:gd name="connsiteX91" fmla="*/ 0 w 930033"/>
                  <a:gd name="connsiteY91" fmla="*/ 427084 h 1030092"/>
                  <a:gd name="connsiteX92" fmla="*/ 14096 w 930033"/>
                  <a:gd name="connsiteY92" fmla="*/ 393077 h 1030092"/>
                  <a:gd name="connsiteX93" fmla="*/ 15799 w 930033"/>
                  <a:gd name="connsiteY93" fmla="*/ 391462 h 1030092"/>
                  <a:gd name="connsiteX94" fmla="*/ 47869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984876 h 1030092"/>
                  <a:gd name="connsiteX100" fmla="*/ 806766 w 930033"/>
                  <a:gd name="connsiteY100" fmla="*/ 984876 h 1030092"/>
                  <a:gd name="connsiteX101" fmla="*/ 80676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431858 w 930033"/>
                  <a:gd name="connsiteY104" fmla="*/ 252964 h 1030092"/>
                  <a:gd name="connsiteX105" fmla="*/ 431858 w 930033"/>
                  <a:gd name="connsiteY105" fmla="*/ 208127 h 1030092"/>
                  <a:gd name="connsiteX106" fmla="*/ 474902 w 930033"/>
                  <a:gd name="connsiteY106" fmla="*/ 228076 h 1030092"/>
                  <a:gd name="connsiteX107" fmla="*/ 484268 w 930033"/>
                  <a:gd name="connsiteY107" fmla="*/ 226556 h 1030092"/>
                  <a:gd name="connsiteX108" fmla="*/ 530717 w 930033"/>
                  <a:gd name="connsiteY108" fmla="*/ 205563 h 1030092"/>
                  <a:gd name="connsiteX109" fmla="*/ 529109 w 930033"/>
                  <a:gd name="connsiteY109" fmla="*/ 255053 h 1030092"/>
                  <a:gd name="connsiteX110" fmla="*/ 500445 w 930033"/>
                  <a:gd name="connsiteY110" fmla="*/ 244509 h 1030092"/>
                  <a:gd name="connsiteX111" fmla="*/ 498458 w 930033"/>
                  <a:gd name="connsiteY111" fmla="*/ 252204 h 1030092"/>
                  <a:gd name="connsiteX112" fmla="*/ 518325 w 930033"/>
                  <a:gd name="connsiteY112" fmla="*/ 347006 h 1030092"/>
                  <a:gd name="connsiteX113" fmla="*/ 553233 w 930033"/>
                  <a:gd name="connsiteY113" fmla="*/ 222946 h 1030092"/>
                  <a:gd name="connsiteX114" fmla="*/ 533461 w 930033"/>
                  <a:gd name="connsiteY114" fmla="*/ 196159 h 1030092"/>
                  <a:gd name="connsiteX115" fmla="*/ 529488 w 930033"/>
                  <a:gd name="connsiteY115" fmla="*/ 190364 h 1030092"/>
                  <a:gd name="connsiteX116" fmla="*/ 481997 w 930033"/>
                  <a:gd name="connsiteY116" fmla="*/ 204423 h 1030092"/>
                  <a:gd name="connsiteX117" fmla="*/ 429966 w 930033"/>
                  <a:gd name="connsiteY117" fmla="*/ 185709 h 1030092"/>
                  <a:gd name="connsiteX118" fmla="*/ 414830 w 930033"/>
                  <a:gd name="connsiteY118" fmla="*/ 221046 h 1030092"/>
                  <a:gd name="connsiteX119" fmla="*/ 413411 w 930033"/>
                  <a:gd name="connsiteY119" fmla="*/ 222566 h 1030092"/>
                  <a:gd name="connsiteX120" fmla="*/ 450495 w 930033"/>
                  <a:gd name="connsiteY120" fmla="*/ 347006 h 1030092"/>
                  <a:gd name="connsiteX121" fmla="*/ 470361 w 930033"/>
                  <a:gd name="connsiteY121" fmla="*/ 252204 h 1030092"/>
                  <a:gd name="connsiteX122" fmla="*/ 466483 w 930033"/>
                  <a:gd name="connsiteY122" fmla="*/ 239570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0" fmla="*/ 583600 w 930033"/>
                  <a:gd name="connsiteY0" fmla="*/ 49206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469605 w 930033"/>
                  <a:gd name="connsiteY9" fmla="*/ 708355 h 1030092"/>
                  <a:gd name="connsiteX10" fmla="*/ 536488 w 930033"/>
                  <a:gd name="connsiteY10" fmla="*/ 775514 h 1030092"/>
                  <a:gd name="connsiteX11" fmla="*/ 469605 w 930033"/>
                  <a:gd name="connsiteY11" fmla="*/ 842673 h 1030092"/>
                  <a:gd name="connsiteX12" fmla="*/ 402721 w 930033"/>
                  <a:gd name="connsiteY12" fmla="*/ 775514 h 1030092"/>
                  <a:gd name="connsiteX13" fmla="*/ 469605 w 930033"/>
                  <a:gd name="connsiteY13" fmla="*/ 708355 h 1030092"/>
                  <a:gd name="connsiteX14" fmla="*/ 469605 w 930033"/>
                  <a:gd name="connsiteY14" fmla="*/ 708355 h 1030092"/>
                  <a:gd name="connsiteX15" fmla="*/ 103778 w 930033"/>
                  <a:gd name="connsiteY15" fmla="*/ 424234 h 1030092"/>
                  <a:gd name="connsiteX16" fmla="*/ 100184 w 930033"/>
                  <a:gd name="connsiteY16" fmla="*/ 424519 h 1030092"/>
                  <a:gd name="connsiteX17" fmla="*/ 96589 w 930033"/>
                  <a:gd name="connsiteY17" fmla="*/ 424234 h 1030092"/>
                  <a:gd name="connsiteX18" fmla="*/ 47869 w 930033"/>
                  <a:gd name="connsiteY18" fmla="*/ 424234 h 1030092"/>
                  <a:gd name="connsiteX19" fmla="*/ 46260 w 930033"/>
                  <a:gd name="connsiteY19" fmla="*/ 424709 h 1030092"/>
                  <a:gd name="connsiteX20" fmla="*/ 45882 w 930033"/>
                  <a:gd name="connsiteY20" fmla="*/ 425089 h 1030092"/>
                  <a:gd name="connsiteX21" fmla="*/ 45031 w 930033"/>
                  <a:gd name="connsiteY21" fmla="*/ 427084 h 1030092"/>
                  <a:gd name="connsiteX22" fmla="*/ 45031 w 930033"/>
                  <a:gd name="connsiteY22" fmla="*/ 536894 h 1030092"/>
                  <a:gd name="connsiteX23" fmla="*/ 45504 w 930033"/>
                  <a:gd name="connsiteY23" fmla="*/ 538509 h 1030092"/>
                  <a:gd name="connsiteX24" fmla="*/ 45882 w 930033"/>
                  <a:gd name="connsiteY24" fmla="*/ 538889 h 1030092"/>
                  <a:gd name="connsiteX25" fmla="*/ 47869 w 930033"/>
                  <a:gd name="connsiteY25" fmla="*/ 539744 h 1030092"/>
                  <a:gd name="connsiteX26" fmla="*/ 108509 w 930033"/>
                  <a:gd name="connsiteY26" fmla="*/ 539744 h 1030092"/>
                  <a:gd name="connsiteX27" fmla="*/ 111630 w 930033"/>
                  <a:gd name="connsiteY27" fmla="*/ 539554 h 1030092"/>
                  <a:gd name="connsiteX28" fmla="*/ 114752 w 930033"/>
                  <a:gd name="connsiteY28" fmla="*/ 539744 h 1030092"/>
                  <a:gd name="connsiteX29" fmla="*/ 826349 w 930033"/>
                  <a:gd name="connsiteY29" fmla="*/ 539744 h 1030092"/>
                  <a:gd name="connsiteX30" fmla="*/ 829471 w 930033"/>
                  <a:gd name="connsiteY30" fmla="*/ 539554 h 1030092"/>
                  <a:gd name="connsiteX31" fmla="*/ 832498 w 930033"/>
                  <a:gd name="connsiteY31" fmla="*/ 539744 h 1030092"/>
                  <a:gd name="connsiteX32" fmla="*/ 881975 w 930033"/>
                  <a:gd name="connsiteY32" fmla="*/ 539744 h 1030092"/>
                  <a:gd name="connsiteX33" fmla="*/ 883962 w 930033"/>
                  <a:gd name="connsiteY33" fmla="*/ 538984 h 1030092"/>
                  <a:gd name="connsiteX34" fmla="*/ 884718 w 930033"/>
                  <a:gd name="connsiteY34" fmla="*/ 536989 h 1030092"/>
                  <a:gd name="connsiteX35" fmla="*/ 884718 w 930033"/>
                  <a:gd name="connsiteY35" fmla="*/ 427084 h 1030092"/>
                  <a:gd name="connsiteX36" fmla="*/ 883867 w 930033"/>
                  <a:gd name="connsiteY36" fmla="*/ 425089 h 1030092"/>
                  <a:gd name="connsiteX37" fmla="*/ 881880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77668 w 930033"/>
                  <a:gd name="connsiteY41" fmla="*/ 378923 h 1030092"/>
                  <a:gd name="connsiteX42" fmla="*/ 77668 w 930033"/>
                  <a:gd name="connsiteY42" fmla="*/ 202998 h 1030092"/>
                  <a:gd name="connsiteX43" fmla="*/ 83439 w 930033"/>
                  <a:gd name="connsiteY43" fmla="*/ 187799 h 1030092"/>
                  <a:gd name="connsiteX44" fmla="*/ 147768 w 930033"/>
                  <a:gd name="connsiteY44" fmla="*/ 106581 h 1030092"/>
                  <a:gd name="connsiteX45" fmla="*/ 136984 w 930033"/>
                  <a:gd name="connsiteY45" fmla="*/ 69344 h 1030092"/>
                  <a:gd name="connsiteX46" fmla="*/ 206043 w 930033"/>
                  <a:gd name="connsiteY46" fmla="*/ 0 h 1030092"/>
                  <a:gd name="connsiteX47" fmla="*/ 275103 w 930033"/>
                  <a:gd name="connsiteY47" fmla="*/ 69344 h 1030092"/>
                  <a:gd name="connsiteX48" fmla="*/ 206043 w 930033"/>
                  <a:gd name="connsiteY48" fmla="*/ 138688 h 1030092"/>
                  <a:gd name="connsiteX49" fmla="*/ 183055 w 930033"/>
                  <a:gd name="connsiteY49" fmla="*/ 134699 h 1030092"/>
                  <a:gd name="connsiteX50" fmla="*/ 122793 w 930033"/>
                  <a:gd name="connsiteY50" fmla="*/ 210787 h 1030092"/>
                  <a:gd name="connsiteX51" fmla="*/ 122793 w 930033"/>
                  <a:gd name="connsiteY51" fmla="*/ 378923 h 1030092"/>
                  <a:gd name="connsiteX52" fmla="*/ 218625 w 930033"/>
                  <a:gd name="connsiteY52" fmla="*/ 378923 h 1030092"/>
                  <a:gd name="connsiteX53" fmla="*/ 217206 w 930033"/>
                  <a:gd name="connsiteY53" fmla="*/ 371514 h 1030092"/>
                  <a:gd name="connsiteX54" fmla="*/ 280211 w 930033"/>
                  <a:gd name="connsiteY54" fmla="*/ 248594 h 1030092"/>
                  <a:gd name="connsiteX55" fmla="*/ 405464 w 930033"/>
                  <a:gd name="connsiteY55" fmla="*/ 208887 h 1030092"/>
                  <a:gd name="connsiteX56" fmla="*/ 600534 w 930033"/>
                  <a:gd name="connsiteY56" fmla="*/ 36097 h 1030092"/>
                  <a:gd name="connsiteX57" fmla="*/ 600534 w 930033"/>
                  <a:gd name="connsiteY57" fmla="*/ 36097 h 1030092"/>
                  <a:gd name="connsiteX58" fmla="*/ 613589 w 930033"/>
                  <a:gd name="connsiteY58" fmla="*/ 49586 h 1030092"/>
                  <a:gd name="connsiteX59" fmla="*/ 606872 w 930033"/>
                  <a:gd name="connsiteY59" fmla="*/ 83403 h 1030092"/>
                  <a:gd name="connsiteX60" fmla="*/ 606872 w 930033"/>
                  <a:gd name="connsiteY60" fmla="*/ 83403 h 1030092"/>
                  <a:gd name="connsiteX61" fmla="*/ 606494 w 930033"/>
                  <a:gd name="connsiteY61" fmla="*/ 84163 h 1030092"/>
                  <a:gd name="connsiteX62" fmla="*/ 578397 w 930033"/>
                  <a:gd name="connsiteY62" fmla="*/ 130709 h 1030092"/>
                  <a:gd name="connsiteX63" fmla="*/ 541881 w 930033"/>
                  <a:gd name="connsiteY63" fmla="*/ 180390 h 1030092"/>
                  <a:gd name="connsiteX64" fmla="*/ 541124 w 930033"/>
                  <a:gd name="connsiteY64" fmla="*/ 181055 h 1030092"/>
                  <a:gd name="connsiteX65" fmla="*/ 545665 w 930033"/>
                  <a:gd name="connsiteY65" fmla="*/ 187704 h 1030092"/>
                  <a:gd name="connsiteX66" fmla="*/ 561274 w 930033"/>
                  <a:gd name="connsiteY66" fmla="*/ 209457 h 1030092"/>
                  <a:gd name="connsiteX67" fmla="*/ 685297 w 930033"/>
                  <a:gd name="connsiteY67" fmla="*/ 248404 h 1030092"/>
                  <a:gd name="connsiteX68" fmla="*/ 740450 w 930033"/>
                  <a:gd name="connsiteY68" fmla="*/ 371324 h 1030092"/>
                  <a:gd name="connsiteX69" fmla="*/ 739031 w 930033"/>
                  <a:gd name="connsiteY69" fmla="*/ 378733 h 1030092"/>
                  <a:gd name="connsiteX70" fmla="*/ 882069 w 930033"/>
                  <a:gd name="connsiteY70" fmla="*/ 378733 h 1030092"/>
                  <a:gd name="connsiteX71" fmla="*/ 915937 w 930033"/>
                  <a:gd name="connsiteY71" fmla="*/ 392887 h 1030092"/>
                  <a:gd name="connsiteX72" fmla="*/ 930033 w 930033"/>
                  <a:gd name="connsiteY72" fmla="*/ 426894 h 1030092"/>
                  <a:gd name="connsiteX73" fmla="*/ 930033 w 930033"/>
                  <a:gd name="connsiteY73" fmla="*/ 536704 h 1030092"/>
                  <a:gd name="connsiteX74" fmla="*/ 915937 w 930033"/>
                  <a:gd name="connsiteY74" fmla="*/ 570616 h 1030092"/>
                  <a:gd name="connsiteX75" fmla="*/ 915842 w 930033"/>
                  <a:gd name="connsiteY75" fmla="*/ 570711 h 1030092"/>
                  <a:gd name="connsiteX76" fmla="*/ 882069 w 930033"/>
                  <a:gd name="connsiteY76" fmla="*/ 584865 h 1030092"/>
                  <a:gd name="connsiteX77" fmla="*/ 851986 w 930033"/>
                  <a:gd name="connsiteY77" fmla="*/ 584865 h 1030092"/>
                  <a:gd name="connsiteX78" fmla="*/ 851986 w 930033"/>
                  <a:gd name="connsiteY78" fmla="*/ 993615 h 1030092"/>
                  <a:gd name="connsiteX79" fmla="*/ 841296 w 930033"/>
                  <a:gd name="connsiteY79" fmla="*/ 1019358 h 1030092"/>
                  <a:gd name="connsiteX80" fmla="*/ 815659 w 930033"/>
                  <a:gd name="connsiteY80" fmla="*/ 1030092 h 1030092"/>
                  <a:gd name="connsiteX81" fmla="*/ 125632 w 930033"/>
                  <a:gd name="connsiteY81" fmla="*/ 1030092 h 1030092"/>
                  <a:gd name="connsiteX82" fmla="*/ 99900 w 930033"/>
                  <a:gd name="connsiteY82" fmla="*/ 1019358 h 1030092"/>
                  <a:gd name="connsiteX83" fmla="*/ 98197 w 930033"/>
                  <a:gd name="connsiteY83" fmla="*/ 1017363 h 1030092"/>
                  <a:gd name="connsiteX84" fmla="*/ 89210 w 930033"/>
                  <a:gd name="connsiteY84" fmla="*/ 993425 h 1030092"/>
                  <a:gd name="connsiteX85" fmla="*/ 89210 w 930033"/>
                  <a:gd name="connsiteY85" fmla="*/ 584865 h 1030092"/>
                  <a:gd name="connsiteX86" fmla="*/ 47869 w 930033"/>
                  <a:gd name="connsiteY86" fmla="*/ 584865 h 1030092"/>
                  <a:gd name="connsiteX87" fmla="*/ 14001 w 930033"/>
                  <a:gd name="connsiteY87" fmla="*/ 570711 h 1030092"/>
                  <a:gd name="connsiteX88" fmla="*/ 12487 w 930033"/>
                  <a:gd name="connsiteY88" fmla="*/ 569002 h 1030092"/>
                  <a:gd name="connsiteX89" fmla="*/ 0 w 930033"/>
                  <a:gd name="connsiteY89" fmla="*/ 536894 h 1030092"/>
                  <a:gd name="connsiteX90" fmla="*/ 0 w 930033"/>
                  <a:gd name="connsiteY90" fmla="*/ 427084 h 1030092"/>
                  <a:gd name="connsiteX91" fmla="*/ 14096 w 930033"/>
                  <a:gd name="connsiteY91" fmla="*/ 393077 h 1030092"/>
                  <a:gd name="connsiteX92" fmla="*/ 15799 w 930033"/>
                  <a:gd name="connsiteY92" fmla="*/ 391462 h 1030092"/>
                  <a:gd name="connsiteX93" fmla="*/ 47869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984876 h 1030092"/>
                  <a:gd name="connsiteX99" fmla="*/ 806766 w 930033"/>
                  <a:gd name="connsiteY99" fmla="*/ 984876 h 1030092"/>
                  <a:gd name="connsiteX100" fmla="*/ 80676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08127 h 1030092"/>
                  <a:gd name="connsiteX105" fmla="*/ 474902 w 930033"/>
                  <a:gd name="connsiteY105" fmla="*/ 228076 h 1030092"/>
                  <a:gd name="connsiteX106" fmla="*/ 484268 w 930033"/>
                  <a:gd name="connsiteY106" fmla="*/ 226556 h 1030092"/>
                  <a:gd name="connsiteX107" fmla="*/ 530717 w 930033"/>
                  <a:gd name="connsiteY107" fmla="*/ 205563 h 1030092"/>
                  <a:gd name="connsiteX108" fmla="*/ 529109 w 930033"/>
                  <a:gd name="connsiteY108" fmla="*/ 255053 h 1030092"/>
                  <a:gd name="connsiteX109" fmla="*/ 500445 w 930033"/>
                  <a:gd name="connsiteY109" fmla="*/ 244509 h 1030092"/>
                  <a:gd name="connsiteX110" fmla="*/ 498458 w 930033"/>
                  <a:gd name="connsiteY110" fmla="*/ 252204 h 1030092"/>
                  <a:gd name="connsiteX111" fmla="*/ 518325 w 930033"/>
                  <a:gd name="connsiteY111" fmla="*/ 347006 h 1030092"/>
                  <a:gd name="connsiteX112" fmla="*/ 553233 w 930033"/>
                  <a:gd name="connsiteY112" fmla="*/ 222946 h 1030092"/>
                  <a:gd name="connsiteX113" fmla="*/ 533461 w 930033"/>
                  <a:gd name="connsiteY113" fmla="*/ 196159 h 1030092"/>
                  <a:gd name="connsiteX114" fmla="*/ 529488 w 930033"/>
                  <a:gd name="connsiteY114" fmla="*/ 190364 h 1030092"/>
                  <a:gd name="connsiteX115" fmla="*/ 481997 w 930033"/>
                  <a:gd name="connsiteY115" fmla="*/ 204423 h 1030092"/>
                  <a:gd name="connsiteX116" fmla="*/ 429966 w 930033"/>
                  <a:gd name="connsiteY116" fmla="*/ 185709 h 1030092"/>
                  <a:gd name="connsiteX117" fmla="*/ 414830 w 930033"/>
                  <a:gd name="connsiteY117" fmla="*/ 221046 h 1030092"/>
                  <a:gd name="connsiteX118" fmla="*/ 413411 w 930033"/>
                  <a:gd name="connsiteY118" fmla="*/ 222566 h 1030092"/>
                  <a:gd name="connsiteX119" fmla="*/ 450495 w 930033"/>
                  <a:gd name="connsiteY119" fmla="*/ 347006 h 1030092"/>
                  <a:gd name="connsiteX120" fmla="*/ 470361 w 930033"/>
                  <a:gd name="connsiteY120" fmla="*/ 252204 h 1030092"/>
                  <a:gd name="connsiteX121" fmla="*/ 466483 w 930033"/>
                  <a:gd name="connsiteY121" fmla="*/ 239570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00534 w 930033"/>
                  <a:gd name="connsiteY56" fmla="*/ 36097 h 1030092"/>
                  <a:gd name="connsiteX57" fmla="*/ 613589 w 930033"/>
                  <a:gd name="connsiteY57" fmla="*/ 49586 h 1030092"/>
                  <a:gd name="connsiteX58" fmla="*/ 606872 w 930033"/>
                  <a:gd name="connsiteY58" fmla="*/ 83403 h 1030092"/>
                  <a:gd name="connsiteX59" fmla="*/ 606872 w 930033"/>
                  <a:gd name="connsiteY59" fmla="*/ 83403 h 1030092"/>
                  <a:gd name="connsiteX60" fmla="*/ 606494 w 930033"/>
                  <a:gd name="connsiteY60" fmla="*/ 84163 h 1030092"/>
                  <a:gd name="connsiteX61" fmla="*/ 578397 w 930033"/>
                  <a:gd name="connsiteY61" fmla="*/ 130709 h 1030092"/>
                  <a:gd name="connsiteX62" fmla="*/ 541881 w 930033"/>
                  <a:gd name="connsiteY62" fmla="*/ 180390 h 1030092"/>
                  <a:gd name="connsiteX63" fmla="*/ 541124 w 930033"/>
                  <a:gd name="connsiteY63" fmla="*/ 181055 h 1030092"/>
                  <a:gd name="connsiteX64" fmla="*/ 545665 w 930033"/>
                  <a:gd name="connsiteY64" fmla="*/ 187704 h 1030092"/>
                  <a:gd name="connsiteX65" fmla="*/ 561274 w 930033"/>
                  <a:gd name="connsiteY65" fmla="*/ 209457 h 1030092"/>
                  <a:gd name="connsiteX66" fmla="*/ 685297 w 930033"/>
                  <a:gd name="connsiteY66" fmla="*/ 248404 h 1030092"/>
                  <a:gd name="connsiteX67" fmla="*/ 740450 w 930033"/>
                  <a:gd name="connsiteY67" fmla="*/ 371324 h 1030092"/>
                  <a:gd name="connsiteX68" fmla="*/ 739031 w 930033"/>
                  <a:gd name="connsiteY68" fmla="*/ 378733 h 1030092"/>
                  <a:gd name="connsiteX69" fmla="*/ 882069 w 930033"/>
                  <a:gd name="connsiteY69" fmla="*/ 378733 h 1030092"/>
                  <a:gd name="connsiteX70" fmla="*/ 915937 w 930033"/>
                  <a:gd name="connsiteY70" fmla="*/ 392887 h 1030092"/>
                  <a:gd name="connsiteX71" fmla="*/ 930033 w 930033"/>
                  <a:gd name="connsiteY71" fmla="*/ 426894 h 1030092"/>
                  <a:gd name="connsiteX72" fmla="*/ 930033 w 930033"/>
                  <a:gd name="connsiteY72" fmla="*/ 536704 h 1030092"/>
                  <a:gd name="connsiteX73" fmla="*/ 915937 w 930033"/>
                  <a:gd name="connsiteY73" fmla="*/ 570616 h 1030092"/>
                  <a:gd name="connsiteX74" fmla="*/ 915842 w 930033"/>
                  <a:gd name="connsiteY74" fmla="*/ 570711 h 1030092"/>
                  <a:gd name="connsiteX75" fmla="*/ 882069 w 930033"/>
                  <a:gd name="connsiteY75" fmla="*/ 584865 h 1030092"/>
                  <a:gd name="connsiteX76" fmla="*/ 851986 w 930033"/>
                  <a:gd name="connsiteY76" fmla="*/ 584865 h 1030092"/>
                  <a:gd name="connsiteX77" fmla="*/ 851986 w 930033"/>
                  <a:gd name="connsiteY77" fmla="*/ 993615 h 1030092"/>
                  <a:gd name="connsiteX78" fmla="*/ 841296 w 930033"/>
                  <a:gd name="connsiteY78" fmla="*/ 1019358 h 1030092"/>
                  <a:gd name="connsiteX79" fmla="*/ 815659 w 930033"/>
                  <a:gd name="connsiteY79" fmla="*/ 1030092 h 1030092"/>
                  <a:gd name="connsiteX80" fmla="*/ 125632 w 930033"/>
                  <a:gd name="connsiteY80" fmla="*/ 1030092 h 1030092"/>
                  <a:gd name="connsiteX81" fmla="*/ 99900 w 930033"/>
                  <a:gd name="connsiteY81" fmla="*/ 1019358 h 1030092"/>
                  <a:gd name="connsiteX82" fmla="*/ 98197 w 930033"/>
                  <a:gd name="connsiteY82" fmla="*/ 1017363 h 1030092"/>
                  <a:gd name="connsiteX83" fmla="*/ 89210 w 930033"/>
                  <a:gd name="connsiteY83" fmla="*/ 993425 h 1030092"/>
                  <a:gd name="connsiteX84" fmla="*/ 89210 w 930033"/>
                  <a:gd name="connsiteY84" fmla="*/ 584865 h 1030092"/>
                  <a:gd name="connsiteX85" fmla="*/ 47869 w 930033"/>
                  <a:gd name="connsiteY85" fmla="*/ 584865 h 1030092"/>
                  <a:gd name="connsiteX86" fmla="*/ 14001 w 930033"/>
                  <a:gd name="connsiteY86" fmla="*/ 570711 h 1030092"/>
                  <a:gd name="connsiteX87" fmla="*/ 12487 w 930033"/>
                  <a:gd name="connsiteY87" fmla="*/ 569002 h 1030092"/>
                  <a:gd name="connsiteX88" fmla="*/ 0 w 930033"/>
                  <a:gd name="connsiteY88" fmla="*/ 536894 h 1030092"/>
                  <a:gd name="connsiteX89" fmla="*/ 0 w 930033"/>
                  <a:gd name="connsiteY89" fmla="*/ 427084 h 1030092"/>
                  <a:gd name="connsiteX90" fmla="*/ 14096 w 930033"/>
                  <a:gd name="connsiteY90" fmla="*/ 393077 h 1030092"/>
                  <a:gd name="connsiteX91" fmla="*/ 15799 w 930033"/>
                  <a:gd name="connsiteY91" fmla="*/ 391462 h 1030092"/>
                  <a:gd name="connsiteX92" fmla="*/ 47869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984876 h 1030092"/>
                  <a:gd name="connsiteX98" fmla="*/ 806766 w 930033"/>
                  <a:gd name="connsiteY98" fmla="*/ 984876 h 1030092"/>
                  <a:gd name="connsiteX99" fmla="*/ 80676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08127 h 1030092"/>
                  <a:gd name="connsiteX104" fmla="*/ 474902 w 930033"/>
                  <a:gd name="connsiteY104" fmla="*/ 228076 h 1030092"/>
                  <a:gd name="connsiteX105" fmla="*/ 484268 w 930033"/>
                  <a:gd name="connsiteY105" fmla="*/ 226556 h 1030092"/>
                  <a:gd name="connsiteX106" fmla="*/ 530717 w 930033"/>
                  <a:gd name="connsiteY106" fmla="*/ 205563 h 1030092"/>
                  <a:gd name="connsiteX107" fmla="*/ 529109 w 930033"/>
                  <a:gd name="connsiteY107" fmla="*/ 255053 h 1030092"/>
                  <a:gd name="connsiteX108" fmla="*/ 500445 w 930033"/>
                  <a:gd name="connsiteY108" fmla="*/ 244509 h 1030092"/>
                  <a:gd name="connsiteX109" fmla="*/ 498458 w 930033"/>
                  <a:gd name="connsiteY109" fmla="*/ 252204 h 1030092"/>
                  <a:gd name="connsiteX110" fmla="*/ 518325 w 930033"/>
                  <a:gd name="connsiteY110" fmla="*/ 347006 h 1030092"/>
                  <a:gd name="connsiteX111" fmla="*/ 553233 w 930033"/>
                  <a:gd name="connsiteY111" fmla="*/ 222946 h 1030092"/>
                  <a:gd name="connsiteX112" fmla="*/ 533461 w 930033"/>
                  <a:gd name="connsiteY112" fmla="*/ 196159 h 1030092"/>
                  <a:gd name="connsiteX113" fmla="*/ 529488 w 930033"/>
                  <a:gd name="connsiteY113" fmla="*/ 190364 h 1030092"/>
                  <a:gd name="connsiteX114" fmla="*/ 481997 w 930033"/>
                  <a:gd name="connsiteY114" fmla="*/ 204423 h 1030092"/>
                  <a:gd name="connsiteX115" fmla="*/ 429966 w 930033"/>
                  <a:gd name="connsiteY115" fmla="*/ 185709 h 1030092"/>
                  <a:gd name="connsiteX116" fmla="*/ 414830 w 930033"/>
                  <a:gd name="connsiteY116" fmla="*/ 221046 h 1030092"/>
                  <a:gd name="connsiteX117" fmla="*/ 413411 w 930033"/>
                  <a:gd name="connsiteY117" fmla="*/ 222566 h 1030092"/>
                  <a:gd name="connsiteX118" fmla="*/ 450495 w 930033"/>
                  <a:gd name="connsiteY118" fmla="*/ 347006 h 1030092"/>
                  <a:gd name="connsiteX119" fmla="*/ 470361 w 930033"/>
                  <a:gd name="connsiteY119" fmla="*/ 252204 h 1030092"/>
                  <a:gd name="connsiteX120" fmla="*/ 466483 w 930033"/>
                  <a:gd name="connsiteY120" fmla="*/ 239570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13589 w 930033"/>
                  <a:gd name="connsiteY56" fmla="*/ 49586 h 1030092"/>
                  <a:gd name="connsiteX57" fmla="*/ 606872 w 930033"/>
                  <a:gd name="connsiteY57" fmla="*/ 83403 h 1030092"/>
                  <a:gd name="connsiteX58" fmla="*/ 606872 w 930033"/>
                  <a:gd name="connsiteY58" fmla="*/ 83403 h 1030092"/>
                  <a:gd name="connsiteX59" fmla="*/ 606494 w 930033"/>
                  <a:gd name="connsiteY59" fmla="*/ 84163 h 1030092"/>
                  <a:gd name="connsiteX60" fmla="*/ 578397 w 930033"/>
                  <a:gd name="connsiteY60" fmla="*/ 130709 h 1030092"/>
                  <a:gd name="connsiteX61" fmla="*/ 541881 w 930033"/>
                  <a:gd name="connsiteY61" fmla="*/ 180390 h 1030092"/>
                  <a:gd name="connsiteX62" fmla="*/ 541124 w 930033"/>
                  <a:gd name="connsiteY62" fmla="*/ 181055 h 1030092"/>
                  <a:gd name="connsiteX63" fmla="*/ 545665 w 930033"/>
                  <a:gd name="connsiteY63" fmla="*/ 187704 h 1030092"/>
                  <a:gd name="connsiteX64" fmla="*/ 561274 w 930033"/>
                  <a:gd name="connsiteY64" fmla="*/ 209457 h 1030092"/>
                  <a:gd name="connsiteX65" fmla="*/ 685297 w 930033"/>
                  <a:gd name="connsiteY65" fmla="*/ 248404 h 1030092"/>
                  <a:gd name="connsiteX66" fmla="*/ 740450 w 930033"/>
                  <a:gd name="connsiteY66" fmla="*/ 371324 h 1030092"/>
                  <a:gd name="connsiteX67" fmla="*/ 739031 w 930033"/>
                  <a:gd name="connsiteY67" fmla="*/ 378733 h 1030092"/>
                  <a:gd name="connsiteX68" fmla="*/ 882069 w 930033"/>
                  <a:gd name="connsiteY68" fmla="*/ 378733 h 1030092"/>
                  <a:gd name="connsiteX69" fmla="*/ 915937 w 930033"/>
                  <a:gd name="connsiteY69" fmla="*/ 392887 h 1030092"/>
                  <a:gd name="connsiteX70" fmla="*/ 930033 w 930033"/>
                  <a:gd name="connsiteY70" fmla="*/ 426894 h 1030092"/>
                  <a:gd name="connsiteX71" fmla="*/ 930033 w 930033"/>
                  <a:gd name="connsiteY71" fmla="*/ 536704 h 1030092"/>
                  <a:gd name="connsiteX72" fmla="*/ 915937 w 930033"/>
                  <a:gd name="connsiteY72" fmla="*/ 570616 h 1030092"/>
                  <a:gd name="connsiteX73" fmla="*/ 915842 w 930033"/>
                  <a:gd name="connsiteY73" fmla="*/ 570711 h 1030092"/>
                  <a:gd name="connsiteX74" fmla="*/ 882069 w 930033"/>
                  <a:gd name="connsiteY74" fmla="*/ 584865 h 1030092"/>
                  <a:gd name="connsiteX75" fmla="*/ 851986 w 930033"/>
                  <a:gd name="connsiteY75" fmla="*/ 584865 h 1030092"/>
                  <a:gd name="connsiteX76" fmla="*/ 851986 w 930033"/>
                  <a:gd name="connsiteY76" fmla="*/ 993615 h 1030092"/>
                  <a:gd name="connsiteX77" fmla="*/ 841296 w 930033"/>
                  <a:gd name="connsiteY77" fmla="*/ 1019358 h 1030092"/>
                  <a:gd name="connsiteX78" fmla="*/ 815659 w 930033"/>
                  <a:gd name="connsiteY78" fmla="*/ 1030092 h 1030092"/>
                  <a:gd name="connsiteX79" fmla="*/ 125632 w 930033"/>
                  <a:gd name="connsiteY79" fmla="*/ 1030092 h 1030092"/>
                  <a:gd name="connsiteX80" fmla="*/ 99900 w 930033"/>
                  <a:gd name="connsiteY80" fmla="*/ 1019358 h 1030092"/>
                  <a:gd name="connsiteX81" fmla="*/ 98197 w 930033"/>
                  <a:gd name="connsiteY81" fmla="*/ 1017363 h 1030092"/>
                  <a:gd name="connsiteX82" fmla="*/ 89210 w 930033"/>
                  <a:gd name="connsiteY82" fmla="*/ 993425 h 1030092"/>
                  <a:gd name="connsiteX83" fmla="*/ 89210 w 930033"/>
                  <a:gd name="connsiteY83" fmla="*/ 584865 h 1030092"/>
                  <a:gd name="connsiteX84" fmla="*/ 47869 w 930033"/>
                  <a:gd name="connsiteY84" fmla="*/ 584865 h 1030092"/>
                  <a:gd name="connsiteX85" fmla="*/ 14001 w 930033"/>
                  <a:gd name="connsiteY85" fmla="*/ 570711 h 1030092"/>
                  <a:gd name="connsiteX86" fmla="*/ 12487 w 930033"/>
                  <a:gd name="connsiteY86" fmla="*/ 569002 h 1030092"/>
                  <a:gd name="connsiteX87" fmla="*/ 0 w 930033"/>
                  <a:gd name="connsiteY87" fmla="*/ 536894 h 1030092"/>
                  <a:gd name="connsiteX88" fmla="*/ 0 w 930033"/>
                  <a:gd name="connsiteY88" fmla="*/ 427084 h 1030092"/>
                  <a:gd name="connsiteX89" fmla="*/ 14096 w 930033"/>
                  <a:gd name="connsiteY89" fmla="*/ 393077 h 1030092"/>
                  <a:gd name="connsiteX90" fmla="*/ 15799 w 930033"/>
                  <a:gd name="connsiteY90" fmla="*/ 391462 h 1030092"/>
                  <a:gd name="connsiteX91" fmla="*/ 47869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984876 h 1030092"/>
                  <a:gd name="connsiteX97" fmla="*/ 806766 w 930033"/>
                  <a:gd name="connsiteY97" fmla="*/ 984876 h 1030092"/>
                  <a:gd name="connsiteX98" fmla="*/ 80676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08127 h 1030092"/>
                  <a:gd name="connsiteX103" fmla="*/ 474902 w 930033"/>
                  <a:gd name="connsiteY103" fmla="*/ 228076 h 1030092"/>
                  <a:gd name="connsiteX104" fmla="*/ 484268 w 930033"/>
                  <a:gd name="connsiteY104" fmla="*/ 226556 h 1030092"/>
                  <a:gd name="connsiteX105" fmla="*/ 530717 w 930033"/>
                  <a:gd name="connsiteY105" fmla="*/ 205563 h 1030092"/>
                  <a:gd name="connsiteX106" fmla="*/ 529109 w 930033"/>
                  <a:gd name="connsiteY106" fmla="*/ 255053 h 1030092"/>
                  <a:gd name="connsiteX107" fmla="*/ 500445 w 930033"/>
                  <a:gd name="connsiteY107" fmla="*/ 244509 h 1030092"/>
                  <a:gd name="connsiteX108" fmla="*/ 498458 w 930033"/>
                  <a:gd name="connsiteY108" fmla="*/ 252204 h 1030092"/>
                  <a:gd name="connsiteX109" fmla="*/ 518325 w 930033"/>
                  <a:gd name="connsiteY109" fmla="*/ 347006 h 1030092"/>
                  <a:gd name="connsiteX110" fmla="*/ 553233 w 930033"/>
                  <a:gd name="connsiteY110" fmla="*/ 222946 h 1030092"/>
                  <a:gd name="connsiteX111" fmla="*/ 533461 w 930033"/>
                  <a:gd name="connsiteY111" fmla="*/ 196159 h 1030092"/>
                  <a:gd name="connsiteX112" fmla="*/ 529488 w 930033"/>
                  <a:gd name="connsiteY112" fmla="*/ 190364 h 1030092"/>
                  <a:gd name="connsiteX113" fmla="*/ 481997 w 930033"/>
                  <a:gd name="connsiteY113" fmla="*/ 204423 h 1030092"/>
                  <a:gd name="connsiteX114" fmla="*/ 429966 w 930033"/>
                  <a:gd name="connsiteY114" fmla="*/ 185709 h 1030092"/>
                  <a:gd name="connsiteX115" fmla="*/ 414830 w 930033"/>
                  <a:gd name="connsiteY115" fmla="*/ 221046 h 1030092"/>
                  <a:gd name="connsiteX116" fmla="*/ 413411 w 930033"/>
                  <a:gd name="connsiteY116" fmla="*/ 222566 h 1030092"/>
                  <a:gd name="connsiteX117" fmla="*/ 450495 w 930033"/>
                  <a:gd name="connsiteY117" fmla="*/ 347006 h 1030092"/>
                  <a:gd name="connsiteX118" fmla="*/ 470361 w 930033"/>
                  <a:gd name="connsiteY118" fmla="*/ 252204 h 1030092"/>
                  <a:gd name="connsiteX119" fmla="*/ 466483 w 930033"/>
                  <a:gd name="connsiteY119" fmla="*/ 239570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0" fmla="*/ 590884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469605 w 930033"/>
                  <a:gd name="connsiteY7" fmla="*/ 708355 h 1030092"/>
                  <a:gd name="connsiteX8" fmla="*/ 536488 w 930033"/>
                  <a:gd name="connsiteY8" fmla="*/ 775514 h 1030092"/>
                  <a:gd name="connsiteX9" fmla="*/ 469605 w 930033"/>
                  <a:gd name="connsiteY9" fmla="*/ 842673 h 1030092"/>
                  <a:gd name="connsiteX10" fmla="*/ 402721 w 930033"/>
                  <a:gd name="connsiteY10" fmla="*/ 775514 h 1030092"/>
                  <a:gd name="connsiteX11" fmla="*/ 469605 w 930033"/>
                  <a:gd name="connsiteY11" fmla="*/ 708355 h 1030092"/>
                  <a:gd name="connsiteX12" fmla="*/ 469605 w 930033"/>
                  <a:gd name="connsiteY12" fmla="*/ 708355 h 1030092"/>
                  <a:gd name="connsiteX13" fmla="*/ 103778 w 930033"/>
                  <a:gd name="connsiteY13" fmla="*/ 424234 h 1030092"/>
                  <a:gd name="connsiteX14" fmla="*/ 100184 w 930033"/>
                  <a:gd name="connsiteY14" fmla="*/ 424519 h 1030092"/>
                  <a:gd name="connsiteX15" fmla="*/ 96589 w 930033"/>
                  <a:gd name="connsiteY15" fmla="*/ 424234 h 1030092"/>
                  <a:gd name="connsiteX16" fmla="*/ 47869 w 930033"/>
                  <a:gd name="connsiteY16" fmla="*/ 424234 h 1030092"/>
                  <a:gd name="connsiteX17" fmla="*/ 46260 w 930033"/>
                  <a:gd name="connsiteY17" fmla="*/ 424709 h 1030092"/>
                  <a:gd name="connsiteX18" fmla="*/ 45882 w 930033"/>
                  <a:gd name="connsiteY18" fmla="*/ 425089 h 1030092"/>
                  <a:gd name="connsiteX19" fmla="*/ 45031 w 930033"/>
                  <a:gd name="connsiteY19" fmla="*/ 427084 h 1030092"/>
                  <a:gd name="connsiteX20" fmla="*/ 45031 w 930033"/>
                  <a:gd name="connsiteY20" fmla="*/ 536894 h 1030092"/>
                  <a:gd name="connsiteX21" fmla="*/ 45504 w 930033"/>
                  <a:gd name="connsiteY21" fmla="*/ 538509 h 1030092"/>
                  <a:gd name="connsiteX22" fmla="*/ 45882 w 930033"/>
                  <a:gd name="connsiteY22" fmla="*/ 538889 h 1030092"/>
                  <a:gd name="connsiteX23" fmla="*/ 47869 w 930033"/>
                  <a:gd name="connsiteY23" fmla="*/ 539744 h 1030092"/>
                  <a:gd name="connsiteX24" fmla="*/ 108509 w 930033"/>
                  <a:gd name="connsiteY24" fmla="*/ 539744 h 1030092"/>
                  <a:gd name="connsiteX25" fmla="*/ 111630 w 930033"/>
                  <a:gd name="connsiteY25" fmla="*/ 539554 h 1030092"/>
                  <a:gd name="connsiteX26" fmla="*/ 114752 w 930033"/>
                  <a:gd name="connsiteY26" fmla="*/ 539744 h 1030092"/>
                  <a:gd name="connsiteX27" fmla="*/ 826349 w 930033"/>
                  <a:gd name="connsiteY27" fmla="*/ 539744 h 1030092"/>
                  <a:gd name="connsiteX28" fmla="*/ 829471 w 930033"/>
                  <a:gd name="connsiteY28" fmla="*/ 539554 h 1030092"/>
                  <a:gd name="connsiteX29" fmla="*/ 832498 w 930033"/>
                  <a:gd name="connsiteY29" fmla="*/ 539744 h 1030092"/>
                  <a:gd name="connsiteX30" fmla="*/ 881975 w 930033"/>
                  <a:gd name="connsiteY30" fmla="*/ 539744 h 1030092"/>
                  <a:gd name="connsiteX31" fmla="*/ 883962 w 930033"/>
                  <a:gd name="connsiteY31" fmla="*/ 538984 h 1030092"/>
                  <a:gd name="connsiteX32" fmla="*/ 884718 w 930033"/>
                  <a:gd name="connsiteY32" fmla="*/ 536989 h 1030092"/>
                  <a:gd name="connsiteX33" fmla="*/ 884718 w 930033"/>
                  <a:gd name="connsiteY33" fmla="*/ 427084 h 1030092"/>
                  <a:gd name="connsiteX34" fmla="*/ 883867 w 930033"/>
                  <a:gd name="connsiteY34" fmla="*/ 425089 h 1030092"/>
                  <a:gd name="connsiteX35" fmla="*/ 881880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77668 w 930033"/>
                  <a:gd name="connsiteY39" fmla="*/ 378923 h 1030092"/>
                  <a:gd name="connsiteX40" fmla="*/ 77668 w 930033"/>
                  <a:gd name="connsiteY40" fmla="*/ 202998 h 1030092"/>
                  <a:gd name="connsiteX41" fmla="*/ 83439 w 930033"/>
                  <a:gd name="connsiteY41" fmla="*/ 187799 h 1030092"/>
                  <a:gd name="connsiteX42" fmla="*/ 147768 w 930033"/>
                  <a:gd name="connsiteY42" fmla="*/ 106581 h 1030092"/>
                  <a:gd name="connsiteX43" fmla="*/ 136984 w 930033"/>
                  <a:gd name="connsiteY43" fmla="*/ 69344 h 1030092"/>
                  <a:gd name="connsiteX44" fmla="*/ 206043 w 930033"/>
                  <a:gd name="connsiteY44" fmla="*/ 0 h 1030092"/>
                  <a:gd name="connsiteX45" fmla="*/ 275103 w 930033"/>
                  <a:gd name="connsiteY45" fmla="*/ 69344 h 1030092"/>
                  <a:gd name="connsiteX46" fmla="*/ 206043 w 930033"/>
                  <a:gd name="connsiteY46" fmla="*/ 138688 h 1030092"/>
                  <a:gd name="connsiteX47" fmla="*/ 183055 w 930033"/>
                  <a:gd name="connsiteY47" fmla="*/ 134699 h 1030092"/>
                  <a:gd name="connsiteX48" fmla="*/ 122793 w 930033"/>
                  <a:gd name="connsiteY48" fmla="*/ 210787 h 1030092"/>
                  <a:gd name="connsiteX49" fmla="*/ 122793 w 930033"/>
                  <a:gd name="connsiteY49" fmla="*/ 378923 h 1030092"/>
                  <a:gd name="connsiteX50" fmla="*/ 218625 w 930033"/>
                  <a:gd name="connsiteY50" fmla="*/ 378923 h 1030092"/>
                  <a:gd name="connsiteX51" fmla="*/ 217206 w 930033"/>
                  <a:gd name="connsiteY51" fmla="*/ 371514 h 1030092"/>
                  <a:gd name="connsiteX52" fmla="*/ 280211 w 930033"/>
                  <a:gd name="connsiteY52" fmla="*/ 248594 h 1030092"/>
                  <a:gd name="connsiteX53" fmla="*/ 405464 w 930033"/>
                  <a:gd name="connsiteY53" fmla="*/ 208887 h 1030092"/>
                  <a:gd name="connsiteX54" fmla="*/ 600534 w 930033"/>
                  <a:gd name="connsiteY54" fmla="*/ 36097 h 1030092"/>
                  <a:gd name="connsiteX55" fmla="*/ 613589 w 930033"/>
                  <a:gd name="connsiteY55" fmla="*/ 49586 h 1030092"/>
                  <a:gd name="connsiteX56" fmla="*/ 606872 w 930033"/>
                  <a:gd name="connsiteY56" fmla="*/ 83403 h 1030092"/>
                  <a:gd name="connsiteX57" fmla="*/ 606872 w 930033"/>
                  <a:gd name="connsiteY57" fmla="*/ 83403 h 1030092"/>
                  <a:gd name="connsiteX58" fmla="*/ 606494 w 930033"/>
                  <a:gd name="connsiteY58" fmla="*/ 84163 h 1030092"/>
                  <a:gd name="connsiteX59" fmla="*/ 578397 w 930033"/>
                  <a:gd name="connsiteY59" fmla="*/ 130709 h 1030092"/>
                  <a:gd name="connsiteX60" fmla="*/ 541881 w 930033"/>
                  <a:gd name="connsiteY60" fmla="*/ 180390 h 1030092"/>
                  <a:gd name="connsiteX61" fmla="*/ 541124 w 930033"/>
                  <a:gd name="connsiteY61" fmla="*/ 181055 h 1030092"/>
                  <a:gd name="connsiteX62" fmla="*/ 545665 w 930033"/>
                  <a:gd name="connsiteY62" fmla="*/ 187704 h 1030092"/>
                  <a:gd name="connsiteX63" fmla="*/ 561274 w 930033"/>
                  <a:gd name="connsiteY63" fmla="*/ 209457 h 1030092"/>
                  <a:gd name="connsiteX64" fmla="*/ 685297 w 930033"/>
                  <a:gd name="connsiteY64" fmla="*/ 248404 h 1030092"/>
                  <a:gd name="connsiteX65" fmla="*/ 740450 w 930033"/>
                  <a:gd name="connsiteY65" fmla="*/ 371324 h 1030092"/>
                  <a:gd name="connsiteX66" fmla="*/ 739031 w 930033"/>
                  <a:gd name="connsiteY66" fmla="*/ 378733 h 1030092"/>
                  <a:gd name="connsiteX67" fmla="*/ 882069 w 930033"/>
                  <a:gd name="connsiteY67" fmla="*/ 378733 h 1030092"/>
                  <a:gd name="connsiteX68" fmla="*/ 915937 w 930033"/>
                  <a:gd name="connsiteY68" fmla="*/ 392887 h 1030092"/>
                  <a:gd name="connsiteX69" fmla="*/ 930033 w 930033"/>
                  <a:gd name="connsiteY69" fmla="*/ 426894 h 1030092"/>
                  <a:gd name="connsiteX70" fmla="*/ 930033 w 930033"/>
                  <a:gd name="connsiteY70" fmla="*/ 536704 h 1030092"/>
                  <a:gd name="connsiteX71" fmla="*/ 915937 w 930033"/>
                  <a:gd name="connsiteY71" fmla="*/ 570616 h 1030092"/>
                  <a:gd name="connsiteX72" fmla="*/ 915842 w 930033"/>
                  <a:gd name="connsiteY72" fmla="*/ 570711 h 1030092"/>
                  <a:gd name="connsiteX73" fmla="*/ 882069 w 930033"/>
                  <a:gd name="connsiteY73" fmla="*/ 584865 h 1030092"/>
                  <a:gd name="connsiteX74" fmla="*/ 851986 w 930033"/>
                  <a:gd name="connsiteY74" fmla="*/ 584865 h 1030092"/>
                  <a:gd name="connsiteX75" fmla="*/ 851986 w 930033"/>
                  <a:gd name="connsiteY75" fmla="*/ 993615 h 1030092"/>
                  <a:gd name="connsiteX76" fmla="*/ 841296 w 930033"/>
                  <a:gd name="connsiteY76" fmla="*/ 1019358 h 1030092"/>
                  <a:gd name="connsiteX77" fmla="*/ 815659 w 930033"/>
                  <a:gd name="connsiteY77" fmla="*/ 1030092 h 1030092"/>
                  <a:gd name="connsiteX78" fmla="*/ 125632 w 930033"/>
                  <a:gd name="connsiteY78" fmla="*/ 1030092 h 1030092"/>
                  <a:gd name="connsiteX79" fmla="*/ 99900 w 930033"/>
                  <a:gd name="connsiteY79" fmla="*/ 1019358 h 1030092"/>
                  <a:gd name="connsiteX80" fmla="*/ 98197 w 930033"/>
                  <a:gd name="connsiteY80" fmla="*/ 1017363 h 1030092"/>
                  <a:gd name="connsiteX81" fmla="*/ 89210 w 930033"/>
                  <a:gd name="connsiteY81" fmla="*/ 993425 h 1030092"/>
                  <a:gd name="connsiteX82" fmla="*/ 89210 w 930033"/>
                  <a:gd name="connsiteY82" fmla="*/ 584865 h 1030092"/>
                  <a:gd name="connsiteX83" fmla="*/ 47869 w 930033"/>
                  <a:gd name="connsiteY83" fmla="*/ 584865 h 1030092"/>
                  <a:gd name="connsiteX84" fmla="*/ 14001 w 930033"/>
                  <a:gd name="connsiteY84" fmla="*/ 570711 h 1030092"/>
                  <a:gd name="connsiteX85" fmla="*/ 12487 w 930033"/>
                  <a:gd name="connsiteY85" fmla="*/ 569002 h 1030092"/>
                  <a:gd name="connsiteX86" fmla="*/ 0 w 930033"/>
                  <a:gd name="connsiteY86" fmla="*/ 536894 h 1030092"/>
                  <a:gd name="connsiteX87" fmla="*/ 0 w 930033"/>
                  <a:gd name="connsiteY87" fmla="*/ 427084 h 1030092"/>
                  <a:gd name="connsiteX88" fmla="*/ 14096 w 930033"/>
                  <a:gd name="connsiteY88" fmla="*/ 393077 h 1030092"/>
                  <a:gd name="connsiteX89" fmla="*/ 15799 w 930033"/>
                  <a:gd name="connsiteY89" fmla="*/ 391462 h 1030092"/>
                  <a:gd name="connsiteX90" fmla="*/ 47869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984876 h 1030092"/>
                  <a:gd name="connsiteX96" fmla="*/ 806766 w 930033"/>
                  <a:gd name="connsiteY96" fmla="*/ 984876 h 1030092"/>
                  <a:gd name="connsiteX97" fmla="*/ 80676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431858 w 930033"/>
                  <a:gd name="connsiteY100" fmla="*/ 252964 h 1030092"/>
                  <a:gd name="connsiteX101" fmla="*/ 431858 w 930033"/>
                  <a:gd name="connsiteY101" fmla="*/ 208127 h 1030092"/>
                  <a:gd name="connsiteX102" fmla="*/ 474902 w 930033"/>
                  <a:gd name="connsiteY102" fmla="*/ 228076 h 1030092"/>
                  <a:gd name="connsiteX103" fmla="*/ 484268 w 930033"/>
                  <a:gd name="connsiteY103" fmla="*/ 226556 h 1030092"/>
                  <a:gd name="connsiteX104" fmla="*/ 530717 w 930033"/>
                  <a:gd name="connsiteY104" fmla="*/ 205563 h 1030092"/>
                  <a:gd name="connsiteX105" fmla="*/ 529109 w 930033"/>
                  <a:gd name="connsiteY105" fmla="*/ 255053 h 1030092"/>
                  <a:gd name="connsiteX106" fmla="*/ 500445 w 930033"/>
                  <a:gd name="connsiteY106" fmla="*/ 244509 h 1030092"/>
                  <a:gd name="connsiteX107" fmla="*/ 498458 w 930033"/>
                  <a:gd name="connsiteY107" fmla="*/ 252204 h 1030092"/>
                  <a:gd name="connsiteX108" fmla="*/ 518325 w 930033"/>
                  <a:gd name="connsiteY108" fmla="*/ 347006 h 1030092"/>
                  <a:gd name="connsiteX109" fmla="*/ 553233 w 930033"/>
                  <a:gd name="connsiteY109" fmla="*/ 222946 h 1030092"/>
                  <a:gd name="connsiteX110" fmla="*/ 533461 w 930033"/>
                  <a:gd name="connsiteY110" fmla="*/ 196159 h 1030092"/>
                  <a:gd name="connsiteX111" fmla="*/ 529488 w 930033"/>
                  <a:gd name="connsiteY111" fmla="*/ 190364 h 1030092"/>
                  <a:gd name="connsiteX112" fmla="*/ 481997 w 930033"/>
                  <a:gd name="connsiteY112" fmla="*/ 204423 h 1030092"/>
                  <a:gd name="connsiteX113" fmla="*/ 429966 w 930033"/>
                  <a:gd name="connsiteY113" fmla="*/ 185709 h 1030092"/>
                  <a:gd name="connsiteX114" fmla="*/ 414830 w 930033"/>
                  <a:gd name="connsiteY114" fmla="*/ 221046 h 1030092"/>
                  <a:gd name="connsiteX115" fmla="*/ 413411 w 930033"/>
                  <a:gd name="connsiteY115" fmla="*/ 222566 h 1030092"/>
                  <a:gd name="connsiteX116" fmla="*/ 450495 w 930033"/>
                  <a:gd name="connsiteY116" fmla="*/ 347006 h 1030092"/>
                  <a:gd name="connsiteX117" fmla="*/ 470361 w 930033"/>
                  <a:gd name="connsiteY117" fmla="*/ 252204 h 1030092"/>
                  <a:gd name="connsiteX118" fmla="*/ 466483 w 930033"/>
                  <a:gd name="connsiteY118" fmla="*/ 239570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0" fmla="*/ 599872 w 930033"/>
                  <a:gd name="connsiteY0" fmla="*/ 5329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469605 w 930033"/>
                  <a:gd name="connsiteY6" fmla="*/ 708355 h 1030092"/>
                  <a:gd name="connsiteX7" fmla="*/ 536488 w 930033"/>
                  <a:gd name="connsiteY7" fmla="*/ 775514 h 1030092"/>
                  <a:gd name="connsiteX8" fmla="*/ 469605 w 930033"/>
                  <a:gd name="connsiteY8" fmla="*/ 842673 h 1030092"/>
                  <a:gd name="connsiteX9" fmla="*/ 402721 w 930033"/>
                  <a:gd name="connsiteY9" fmla="*/ 775514 h 1030092"/>
                  <a:gd name="connsiteX10" fmla="*/ 469605 w 930033"/>
                  <a:gd name="connsiteY10" fmla="*/ 708355 h 1030092"/>
                  <a:gd name="connsiteX11" fmla="*/ 469605 w 930033"/>
                  <a:gd name="connsiteY11" fmla="*/ 708355 h 1030092"/>
                  <a:gd name="connsiteX12" fmla="*/ 103778 w 930033"/>
                  <a:gd name="connsiteY12" fmla="*/ 424234 h 1030092"/>
                  <a:gd name="connsiteX13" fmla="*/ 100184 w 930033"/>
                  <a:gd name="connsiteY13" fmla="*/ 424519 h 1030092"/>
                  <a:gd name="connsiteX14" fmla="*/ 96589 w 930033"/>
                  <a:gd name="connsiteY14" fmla="*/ 424234 h 1030092"/>
                  <a:gd name="connsiteX15" fmla="*/ 47869 w 930033"/>
                  <a:gd name="connsiteY15" fmla="*/ 424234 h 1030092"/>
                  <a:gd name="connsiteX16" fmla="*/ 46260 w 930033"/>
                  <a:gd name="connsiteY16" fmla="*/ 424709 h 1030092"/>
                  <a:gd name="connsiteX17" fmla="*/ 45882 w 930033"/>
                  <a:gd name="connsiteY17" fmla="*/ 425089 h 1030092"/>
                  <a:gd name="connsiteX18" fmla="*/ 45031 w 930033"/>
                  <a:gd name="connsiteY18" fmla="*/ 427084 h 1030092"/>
                  <a:gd name="connsiteX19" fmla="*/ 45031 w 930033"/>
                  <a:gd name="connsiteY19" fmla="*/ 536894 h 1030092"/>
                  <a:gd name="connsiteX20" fmla="*/ 45504 w 930033"/>
                  <a:gd name="connsiteY20" fmla="*/ 538509 h 1030092"/>
                  <a:gd name="connsiteX21" fmla="*/ 45882 w 930033"/>
                  <a:gd name="connsiteY21" fmla="*/ 538889 h 1030092"/>
                  <a:gd name="connsiteX22" fmla="*/ 47869 w 930033"/>
                  <a:gd name="connsiteY22" fmla="*/ 539744 h 1030092"/>
                  <a:gd name="connsiteX23" fmla="*/ 108509 w 930033"/>
                  <a:gd name="connsiteY23" fmla="*/ 539744 h 1030092"/>
                  <a:gd name="connsiteX24" fmla="*/ 111630 w 930033"/>
                  <a:gd name="connsiteY24" fmla="*/ 539554 h 1030092"/>
                  <a:gd name="connsiteX25" fmla="*/ 114752 w 930033"/>
                  <a:gd name="connsiteY25" fmla="*/ 539744 h 1030092"/>
                  <a:gd name="connsiteX26" fmla="*/ 826349 w 930033"/>
                  <a:gd name="connsiteY26" fmla="*/ 539744 h 1030092"/>
                  <a:gd name="connsiteX27" fmla="*/ 829471 w 930033"/>
                  <a:gd name="connsiteY27" fmla="*/ 539554 h 1030092"/>
                  <a:gd name="connsiteX28" fmla="*/ 832498 w 930033"/>
                  <a:gd name="connsiteY28" fmla="*/ 539744 h 1030092"/>
                  <a:gd name="connsiteX29" fmla="*/ 881975 w 930033"/>
                  <a:gd name="connsiteY29" fmla="*/ 539744 h 1030092"/>
                  <a:gd name="connsiteX30" fmla="*/ 883962 w 930033"/>
                  <a:gd name="connsiteY30" fmla="*/ 538984 h 1030092"/>
                  <a:gd name="connsiteX31" fmla="*/ 884718 w 930033"/>
                  <a:gd name="connsiteY31" fmla="*/ 536989 h 1030092"/>
                  <a:gd name="connsiteX32" fmla="*/ 884718 w 930033"/>
                  <a:gd name="connsiteY32" fmla="*/ 427084 h 1030092"/>
                  <a:gd name="connsiteX33" fmla="*/ 883867 w 930033"/>
                  <a:gd name="connsiteY33" fmla="*/ 425089 h 1030092"/>
                  <a:gd name="connsiteX34" fmla="*/ 881880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77668 w 930033"/>
                  <a:gd name="connsiteY38" fmla="*/ 378923 h 1030092"/>
                  <a:gd name="connsiteX39" fmla="*/ 77668 w 930033"/>
                  <a:gd name="connsiteY39" fmla="*/ 202998 h 1030092"/>
                  <a:gd name="connsiteX40" fmla="*/ 83439 w 930033"/>
                  <a:gd name="connsiteY40" fmla="*/ 187799 h 1030092"/>
                  <a:gd name="connsiteX41" fmla="*/ 147768 w 930033"/>
                  <a:gd name="connsiteY41" fmla="*/ 106581 h 1030092"/>
                  <a:gd name="connsiteX42" fmla="*/ 136984 w 930033"/>
                  <a:gd name="connsiteY42" fmla="*/ 69344 h 1030092"/>
                  <a:gd name="connsiteX43" fmla="*/ 206043 w 930033"/>
                  <a:gd name="connsiteY43" fmla="*/ 0 h 1030092"/>
                  <a:gd name="connsiteX44" fmla="*/ 275103 w 930033"/>
                  <a:gd name="connsiteY44" fmla="*/ 69344 h 1030092"/>
                  <a:gd name="connsiteX45" fmla="*/ 206043 w 930033"/>
                  <a:gd name="connsiteY45" fmla="*/ 138688 h 1030092"/>
                  <a:gd name="connsiteX46" fmla="*/ 183055 w 930033"/>
                  <a:gd name="connsiteY46" fmla="*/ 134699 h 1030092"/>
                  <a:gd name="connsiteX47" fmla="*/ 122793 w 930033"/>
                  <a:gd name="connsiteY47" fmla="*/ 210787 h 1030092"/>
                  <a:gd name="connsiteX48" fmla="*/ 122793 w 930033"/>
                  <a:gd name="connsiteY48" fmla="*/ 378923 h 1030092"/>
                  <a:gd name="connsiteX49" fmla="*/ 218625 w 930033"/>
                  <a:gd name="connsiteY49" fmla="*/ 378923 h 1030092"/>
                  <a:gd name="connsiteX50" fmla="*/ 217206 w 930033"/>
                  <a:gd name="connsiteY50" fmla="*/ 371514 h 1030092"/>
                  <a:gd name="connsiteX51" fmla="*/ 280211 w 930033"/>
                  <a:gd name="connsiteY51" fmla="*/ 248594 h 1030092"/>
                  <a:gd name="connsiteX52" fmla="*/ 405464 w 930033"/>
                  <a:gd name="connsiteY52" fmla="*/ 208887 h 1030092"/>
                  <a:gd name="connsiteX53" fmla="*/ 600534 w 930033"/>
                  <a:gd name="connsiteY53" fmla="*/ 36097 h 1030092"/>
                  <a:gd name="connsiteX54" fmla="*/ 613589 w 930033"/>
                  <a:gd name="connsiteY54" fmla="*/ 49586 h 1030092"/>
                  <a:gd name="connsiteX55" fmla="*/ 606872 w 930033"/>
                  <a:gd name="connsiteY55" fmla="*/ 83403 h 1030092"/>
                  <a:gd name="connsiteX56" fmla="*/ 606872 w 930033"/>
                  <a:gd name="connsiteY56" fmla="*/ 83403 h 1030092"/>
                  <a:gd name="connsiteX57" fmla="*/ 606494 w 930033"/>
                  <a:gd name="connsiteY57" fmla="*/ 84163 h 1030092"/>
                  <a:gd name="connsiteX58" fmla="*/ 578397 w 930033"/>
                  <a:gd name="connsiteY58" fmla="*/ 130709 h 1030092"/>
                  <a:gd name="connsiteX59" fmla="*/ 541881 w 930033"/>
                  <a:gd name="connsiteY59" fmla="*/ 180390 h 1030092"/>
                  <a:gd name="connsiteX60" fmla="*/ 541124 w 930033"/>
                  <a:gd name="connsiteY60" fmla="*/ 181055 h 1030092"/>
                  <a:gd name="connsiteX61" fmla="*/ 545665 w 930033"/>
                  <a:gd name="connsiteY61" fmla="*/ 187704 h 1030092"/>
                  <a:gd name="connsiteX62" fmla="*/ 561274 w 930033"/>
                  <a:gd name="connsiteY62" fmla="*/ 209457 h 1030092"/>
                  <a:gd name="connsiteX63" fmla="*/ 685297 w 930033"/>
                  <a:gd name="connsiteY63" fmla="*/ 248404 h 1030092"/>
                  <a:gd name="connsiteX64" fmla="*/ 740450 w 930033"/>
                  <a:gd name="connsiteY64" fmla="*/ 371324 h 1030092"/>
                  <a:gd name="connsiteX65" fmla="*/ 739031 w 930033"/>
                  <a:gd name="connsiteY65" fmla="*/ 378733 h 1030092"/>
                  <a:gd name="connsiteX66" fmla="*/ 882069 w 930033"/>
                  <a:gd name="connsiteY66" fmla="*/ 378733 h 1030092"/>
                  <a:gd name="connsiteX67" fmla="*/ 915937 w 930033"/>
                  <a:gd name="connsiteY67" fmla="*/ 392887 h 1030092"/>
                  <a:gd name="connsiteX68" fmla="*/ 930033 w 930033"/>
                  <a:gd name="connsiteY68" fmla="*/ 426894 h 1030092"/>
                  <a:gd name="connsiteX69" fmla="*/ 930033 w 930033"/>
                  <a:gd name="connsiteY69" fmla="*/ 536704 h 1030092"/>
                  <a:gd name="connsiteX70" fmla="*/ 915937 w 930033"/>
                  <a:gd name="connsiteY70" fmla="*/ 570616 h 1030092"/>
                  <a:gd name="connsiteX71" fmla="*/ 915842 w 930033"/>
                  <a:gd name="connsiteY71" fmla="*/ 570711 h 1030092"/>
                  <a:gd name="connsiteX72" fmla="*/ 882069 w 930033"/>
                  <a:gd name="connsiteY72" fmla="*/ 584865 h 1030092"/>
                  <a:gd name="connsiteX73" fmla="*/ 851986 w 930033"/>
                  <a:gd name="connsiteY73" fmla="*/ 584865 h 1030092"/>
                  <a:gd name="connsiteX74" fmla="*/ 851986 w 930033"/>
                  <a:gd name="connsiteY74" fmla="*/ 993615 h 1030092"/>
                  <a:gd name="connsiteX75" fmla="*/ 841296 w 930033"/>
                  <a:gd name="connsiteY75" fmla="*/ 1019358 h 1030092"/>
                  <a:gd name="connsiteX76" fmla="*/ 815659 w 930033"/>
                  <a:gd name="connsiteY76" fmla="*/ 1030092 h 1030092"/>
                  <a:gd name="connsiteX77" fmla="*/ 125632 w 930033"/>
                  <a:gd name="connsiteY77" fmla="*/ 1030092 h 1030092"/>
                  <a:gd name="connsiteX78" fmla="*/ 99900 w 930033"/>
                  <a:gd name="connsiteY78" fmla="*/ 1019358 h 1030092"/>
                  <a:gd name="connsiteX79" fmla="*/ 98197 w 930033"/>
                  <a:gd name="connsiteY79" fmla="*/ 1017363 h 1030092"/>
                  <a:gd name="connsiteX80" fmla="*/ 89210 w 930033"/>
                  <a:gd name="connsiteY80" fmla="*/ 993425 h 1030092"/>
                  <a:gd name="connsiteX81" fmla="*/ 89210 w 930033"/>
                  <a:gd name="connsiteY81" fmla="*/ 584865 h 1030092"/>
                  <a:gd name="connsiteX82" fmla="*/ 47869 w 930033"/>
                  <a:gd name="connsiteY82" fmla="*/ 584865 h 1030092"/>
                  <a:gd name="connsiteX83" fmla="*/ 14001 w 930033"/>
                  <a:gd name="connsiteY83" fmla="*/ 570711 h 1030092"/>
                  <a:gd name="connsiteX84" fmla="*/ 12487 w 930033"/>
                  <a:gd name="connsiteY84" fmla="*/ 569002 h 1030092"/>
                  <a:gd name="connsiteX85" fmla="*/ 0 w 930033"/>
                  <a:gd name="connsiteY85" fmla="*/ 536894 h 1030092"/>
                  <a:gd name="connsiteX86" fmla="*/ 0 w 930033"/>
                  <a:gd name="connsiteY86" fmla="*/ 427084 h 1030092"/>
                  <a:gd name="connsiteX87" fmla="*/ 14096 w 930033"/>
                  <a:gd name="connsiteY87" fmla="*/ 393077 h 1030092"/>
                  <a:gd name="connsiteX88" fmla="*/ 15799 w 930033"/>
                  <a:gd name="connsiteY88" fmla="*/ 391462 h 1030092"/>
                  <a:gd name="connsiteX89" fmla="*/ 47869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984876 h 1030092"/>
                  <a:gd name="connsiteX95" fmla="*/ 806766 w 930033"/>
                  <a:gd name="connsiteY95" fmla="*/ 984876 h 1030092"/>
                  <a:gd name="connsiteX96" fmla="*/ 80676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431858 w 930033"/>
                  <a:gd name="connsiteY99" fmla="*/ 252964 h 1030092"/>
                  <a:gd name="connsiteX100" fmla="*/ 431858 w 930033"/>
                  <a:gd name="connsiteY100" fmla="*/ 208127 h 1030092"/>
                  <a:gd name="connsiteX101" fmla="*/ 474902 w 930033"/>
                  <a:gd name="connsiteY101" fmla="*/ 228076 h 1030092"/>
                  <a:gd name="connsiteX102" fmla="*/ 484268 w 930033"/>
                  <a:gd name="connsiteY102" fmla="*/ 226556 h 1030092"/>
                  <a:gd name="connsiteX103" fmla="*/ 530717 w 930033"/>
                  <a:gd name="connsiteY103" fmla="*/ 205563 h 1030092"/>
                  <a:gd name="connsiteX104" fmla="*/ 529109 w 930033"/>
                  <a:gd name="connsiteY104" fmla="*/ 255053 h 1030092"/>
                  <a:gd name="connsiteX105" fmla="*/ 500445 w 930033"/>
                  <a:gd name="connsiteY105" fmla="*/ 244509 h 1030092"/>
                  <a:gd name="connsiteX106" fmla="*/ 498458 w 930033"/>
                  <a:gd name="connsiteY106" fmla="*/ 252204 h 1030092"/>
                  <a:gd name="connsiteX107" fmla="*/ 518325 w 930033"/>
                  <a:gd name="connsiteY107" fmla="*/ 347006 h 1030092"/>
                  <a:gd name="connsiteX108" fmla="*/ 553233 w 930033"/>
                  <a:gd name="connsiteY108" fmla="*/ 222946 h 1030092"/>
                  <a:gd name="connsiteX109" fmla="*/ 533461 w 930033"/>
                  <a:gd name="connsiteY109" fmla="*/ 196159 h 1030092"/>
                  <a:gd name="connsiteX110" fmla="*/ 529488 w 930033"/>
                  <a:gd name="connsiteY110" fmla="*/ 190364 h 1030092"/>
                  <a:gd name="connsiteX111" fmla="*/ 481997 w 930033"/>
                  <a:gd name="connsiteY111" fmla="*/ 204423 h 1030092"/>
                  <a:gd name="connsiteX112" fmla="*/ 429966 w 930033"/>
                  <a:gd name="connsiteY112" fmla="*/ 185709 h 1030092"/>
                  <a:gd name="connsiteX113" fmla="*/ 414830 w 930033"/>
                  <a:gd name="connsiteY113" fmla="*/ 221046 h 1030092"/>
                  <a:gd name="connsiteX114" fmla="*/ 413411 w 930033"/>
                  <a:gd name="connsiteY114" fmla="*/ 222566 h 1030092"/>
                  <a:gd name="connsiteX115" fmla="*/ 450495 w 930033"/>
                  <a:gd name="connsiteY115" fmla="*/ 347006 h 1030092"/>
                  <a:gd name="connsiteX116" fmla="*/ 470361 w 930033"/>
                  <a:gd name="connsiteY116" fmla="*/ 252204 h 1030092"/>
                  <a:gd name="connsiteX117" fmla="*/ 466483 w 930033"/>
                  <a:gd name="connsiteY117" fmla="*/ 239570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13589 w 930033"/>
                  <a:gd name="connsiteY53" fmla="*/ 49586 h 1030092"/>
                  <a:gd name="connsiteX54" fmla="*/ 606872 w 930033"/>
                  <a:gd name="connsiteY54" fmla="*/ 83403 h 1030092"/>
                  <a:gd name="connsiteX55" fmla="*/ 606872 w 930033"/>
                  <a:gd name="connsiteY55" fmla="*/ 83403 h 1030092"/>
                  <a:gd name="connsiteX56" fmla="*/ 606494 w 930033"/>
                  <a:gd name="connsiteY56" fmla="*/ 84163 h 1030092"/>
                  <a:gd name="connsiteX57" fmla="*/ 578397 w 930033"/>
                  <a:gd name="connsiteY57" fmla="*/ 130709 h 1030092"/>
                  <a:gd name="connsiteX58" fmla="*/ 541881 w 930033"/>
                  <a:gd name="connsiteY58" fmla="*/ 180390 h 1030092"/>
                  <a:gd name="connsiteX59" fmla="*/ 541124 w 930033"/>
                  <a:gd name="connsiteY59" fmla="*/ 181055 h 1030092"/>
                  <a:gd name="connsiteX60" fmla="*/ 545665 w 930033"/>
                  <a:gd name="connsiteY60" fmla="*/ 187704 h 1030092"/>
                  <a:gd name="connsiteX61" fmla="*/ 561274 w 930033"/>
                  <a:gd name="connsiteY61" fmla="*/ 209457 h 1030092"/>
                  <a:gd name="connsiteX62" fmla="*/ 685297 w 930033"/>
                  <a:gd name="connsiteY62" fmla="*/ 248404 h 1030092"/>
                  <a:gd name="connsiteX63" fmla="*/ 740450 w 930033"/>
                  <a:gd name="connsiteY63" fmla="*/ 371324 h 1030092"/>
                  <a:gd name="connsiteX64" fmla="*/ 739031 w 930033"/>
                  <a:gd name="connsiteY64" fmla="*/ 378733 h 1030092"/>
                  <a:gd name="connsiteX65" fmla="*/ 882069 w 930033"/>
                  <a:gd name="connsiteY65" fmla="*/ 378733 h 1030092"/>
                  <a:gd name="connsiteX66" fmla="*/ 915937 w 930033"/>
                  <a:gd name="connsiteY66" fmla="*/ 392887 h 1030092"/>
                  <a:gd name="connsiteX67" fmla="*/ 930033 w 930033"/>
                  <a:gd name="connsiteY67" fmla="*/ 426894 h 1030092"/>
                  <a:gd name="connsiteX68" fmla="*/ 930033 w 930033"/>
                  <a:gd name="connsiteY68" fmla="*/ 536704 h 1030092"/>
                  <a:gd name="connsiteX69" fmla="*/ 915937 w 930033"/>
                  <a:gd name="connsiteY69" fmla="*/ 570616 h 1030092"/>
                  <a:gd name="connsiteX70" fmla="*/ 915842 w 930033"/>
                  <a:gd name="connsiteY70" fmla="*/ 570711 h 1030092"/>
                  <a:gd name="connsiteX71" fmla="*/ 882069 w 930033"/>
                  <a:gd name="connsiteY71" fmla="*/ 584865 h 1030092"/>
                  <a:gd name="connsiteX72" fmla="*/ 851986 w 930033"/>
                  <a:gd name="connsiteY72" fmla="*/ 584865 h 1030092"/>
                  <a:gd name="connsiteX73" fmla="*/ 851986 w 930033"/>
                  <a:gd name="connsiteY73" fmla="*/ 993615 h 1030092"/>
                  <a:gd name="connsiteX74" fmla="*/ 841296 w 930033"/>
                  <a:gd name="connsiteY74" fmla="*/ 1019358 h 1030092"/>
                  <a:gd name="connsiteX75" fmla="*/ 815659 w 930033"/>
                  <a:gd name="connsiteY75" fmla="*/ 1030092 h 1030092"/>
                  <a:gd name="connsiteX76" fmla="*/ 125632 w 930033"/>
                  <a:gd name="connsiteY76" fmla="*/ 1030092 h 1030092"/>
                  <a:gd name="connsiteX77" fmla="*/ 99900 w 930033"/>
                  <a:gd name="connsiteY77" fmla="*/ 1019358 h 1030092"/>
                  <a:gd name="connsiteX78" fmla="*/ 98197 w 930033"/>
                  <a:gd name="connsiteY78" fmla="*/ 1017363 h 1030092"/>
                  <a:gd name="connsiteX79" fmla="*/ 89210 w 930033"/>
                  <a:gd name="connsiteY79" fmla="*/ 993425 h 1030092"/>
                  <a:gd name="connsiteX80" fmla="*/ 89210 w 930033"/>
                  <a:gd name="connsiteY80" fmla="*/ 584865 h 1030092"/>
                  <a:gd name="connsiteX81" fmla="*/ 47869 w 930033"/>
                  <a:gd name="connsiteY81" fmla="*/ 584865 h 1030092"/>
                  <a:gd name="connsiteX82" fmla="*/ 14001 w 930033"/>
                  <a:gd name="connsiteY82" fmla="*/ 570711 h 1030092"/>
                  <a:gd name="connsiteX83" fmla="*/ 12487 w 930033"/>
                  <a:gd name="connsiteY83" fmla="*/ 569002 h 1030092"/>
                  <a:gd name="connsiteX84" fmla="*/ 0 w 930033"/>
                  <a:gd name="connsiteY84" fmla="*/ 536894 h 1030092"/>
                  <a:gd name="connsiteX85" fmla="*/ 0 w 930033"/>
                  <a:gd name="connsiteY85" fmla="*/ 427084 h 1030092"/>
                  <a:gd name="connsiteX86" fmla="*/ 14096 w 930033"/>
                  <a:gd name="connsiteY86" fmla="*/ 393077 h 1030092"/>
                  <a:gd name="connsiteX87" fmla="*/ 15799 w 930033"/>
                  <a:gd name="connsiteY87" fmla="*/ 391462 h 1030092"/>
                  <a:gd name="connsiteX88" fmla="*/ 47869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984876 h 1030092"/>
                  <a:gd name="connsiteX94" fmla="*/ 806766 w 930033"/>
                  <a:gd name="connsiteY94" fmla="*/ 984876 h 1030092"/>
                  <a:gd name="connsiteX95" fmla="*/ 80676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431858 w 930033"/>
                  <a:gd name="connsiteY98" fmla="*/ 252964 h 1030092"/>
                  <a:gd name="connsiteX99" fmla="*/ 431858 w 930033"/>
                  <a:gd name="connsiteY99" fmla="*/ 208127 h 1030092"/>
                  <a:gd name="connsiteX100" fmla="*/ 474902 w 930033"/>
                  <a:gd name="connsiteY100" fmla="*/ 228076 h 1030092"/>
                  <a:gd name="connsiteX101" fmla="*/ 484268 w 930033"/>
                  <a:gd name="connsiteY101" fmla="*/ 226556 h 1030092"/>
                  <a:gd name="connsiteX102" fmla="*/ 530717 w 930033"/>
                  <a:gd name="connsiteY102" fmla="*/ 205563 h 1030092"/>
                  <a:gd name="connsiteX103" fmla="*/ 529109 w 930033"/>
                  <a:gd name="connsiteY103" fmla="*/ 255053 h 1030092"/>
                  <a:gd name="connsiteX104" fmla="*/ 500445 w 930033"/>
                  <a:gd name="connsiteY104" fmla="*/ 244509 h 1030092"/>
                  <a:gd name="connsiteX105" fmla="*/ 498458 w 930033"/>
                  <a:gd name="connsiteY105" fmla="*/ 252204 h 1030092"/>
                  <a:gd name="connsiteX106" fmla="*/ 518325 w 930033"/>
                  <a:gd name="connsiteY106" fmla="*/ 347006 h 1030092"/>
                  <a:gd name="connsiteX107" fmla="*/ 553233 w 930033"/>
                  <a:gd name="connsiteY107" fmla="*/ 222946 h 1030092"/>
                  <a:gd name="connsiteX108" fmla="*/ 533461 w 930033"/>
                  <a:gd name="connsiteY108" fmla="*/ 196159 h 1030092"/>
                  <a:gd name="connsiteX109" fmla="*/ 529488 w 930033"/>
                  <a:gd name="connsiteY109" fmla="*/ 190364 h 1030092"/>
                  <a:gd name="connsiteX110" fmla="*/ 481997 w 930033"/>
                  <a:gd name="connsiteY110" fmla="*/ 204423 h 1030092"/>
                  <a:gd name="connsiteX111" fmla="*/ 429966 w 930033"/>
                  <a:gd name="connsiteY111" fmla="*/ 185709 h 1030092"/>
                  <a:gd name="connsiteX112" fmla="*/ 414830 w 930033"/>
                  <a:gd name="connsiteY112" fmla="*/ 221046 h 1030092"/>
                  <a:gd name="connsiteX113" fmla="*/ 413411 w 930033"/>
                  <a:gd name="connsiteY113" fmla="*/ 222566 h 1030092"/>
                  <a:gd name="connsiteX114" fmla="*/ 450495 w 930033"/>
                  <a:gd name="connsiteY114" fmla="*/ 347006 h 1030092"/>
                  <a:gd name="connsiteX115" fmla="*/ 470361 w 930033"/>
                  <a:gd name="connsiteY115" fmla="*/ 252204 h 1030092"/>
                  <a:gd name="connsiteX116" fmla="*/ 466483 w 930033"/>
                  <a:gd name="connsiteY116" fmla="*/ 239570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06872 w 930033"/>
                  <a:gd name="connsiteY53" fmla="*/ 83403 h 1030092"/>
                  <a:gd name="connsiteX54" fmla="*/ 606872 w 930033"/>
                  <a:gd name="connsiteY54" fmla="*/ 83403 h 1030092"/>
                  <a:gd name="connsiteX55" fmla="*/ 606494 w 930033"/>
                  <a:gd name="connsiteY55" fmla="*/ 84163 h 1030092"/>
                  <a:gd name="connsiteX56" fmla="*/ 578397 w 930033"/>
                  <a:gd name="connsiteY56" fmla="*/ 130709 h 1030092"/>
                  <a:gd name="connsiteX57" fmla="*/ 541881 w 930033"/>
                  <a:gd name="connsiteY57" fmla="*/ 180390 h 1030092"/>
                  <a:gd name="connsiteX58" fmla="*/ 541124 w 930033"/>
                  <a:gd name="connsiteY58" fmla="*/ 181055 h 1030092"/>
                  <a:gd name="connsiteX59" fmla="*/ 545665 w 930033"/>
                  <a:gd name="connsiteY59" fmla="*/ 187704 h 1030092"/>
                  <a:gd name="connsiteX60" fmla="*/ 561274 w 930033"/>
                  <a:gd name="connsiteY60" fmla="*/ 209457 h 1030092"/>
                  <a:gd name="connsiteX61" fmla="*/ 685297 w 930033"/>
                  <a:gd name="connsiteY61" fmla="*/ 248404 h 1030092"/>
                  <a:gd name="connsiteX62" fmla="*/ 740450 w 930033"/>
                  <a:gd name="connsiteY62" fmla="*/ 371324 h 1030092"/>
                  <a:gd name="connsiteX63" fmla="*/ 739031 w 930033"/>
                  <a:gd name="connsiteY63" fmla="*/ 378733 h 1030092"/>
                  <a:gd name="connsiteX64" fmla="*/ 882069 w 930033"/>
                  <a:gd name="connsiteY64" fmla="*/ 378733 h 1030092"/>
                  <a:gd name="connsiteX65" fmla="*/ 915937 w 930033"/>
                  <a:gd name="connsiteY65" fmla="*/ 392887 h 1030092"/>
                  <a:gd name="connsiteX66" fmla="*/ 930033 w 930033"/>
                  <a:gd name="connsiteY66" fmla="*/ 426894 h 1030092"/>
                  <a:gd name="connsiteX67" fmla="*/ 930033 w 930033"/>
                  <a:gd name="connsiteY67" fmla="*/ 536704 h 1030092"/>
                  <a:gd name="connsiteX68" fmla="*/ 915937 w 930033"/>
                  <a:gd name="connsiteY68" fmla="*/ 570616 h 1030092"/>
                  <a:gd name="connsiteX69" fmla="*/ 915842 w 930033"/>
                  <a:gd name="connsiteY69" fmla="*/ 570711 h 1030092"/>
                  <a:gd name="connsiteX70" fmla="*/ 882069 w 930033"/>
                  <a:gd name="connsiteY70" fmla="*/ 584865 h 1030092"/>
                  <a:gd name="connsiteX71" fmla="*/ 851986 w 930033"/>
                  <a:gd name="connsiteY71" fmla="*/ 584865 h 1030092"/>
                  <a:gd name="connsiteX72" fmla="*/ 851986 w 930033"/>
                  <a:gd name="connsiteY72" fmla="*/ 993615 h 1030092"/>
                  <a:gd name="connsiteX73" fmla="*/ 841296 w 930033"/>
                  <a:gd name="connsiteY73" fmla="*/ 1019358 h 1030092"/>
                  <a:gd name="connsiteX74" fmla="*/ 815659 w 930033"/>
                  <a:gd name="connsiteY74" fmla="*/ 1030092 h 1030092"/>
                  <a:gd name="connsiteX75" fmla="*/ 125632 w 930033"/>
                  <a:gd name="connsiteY75" fmla="*/ 1030092 h 1030092"/>
                  <a:gd name="connsiteX76" fmla="*/ 99900 w 930033"/>
                  <a:gd name="connsiteY76" fmla="*/ 1019358 h 1030092"/>
                  <a:gd name="connsiteX77" fmla="*/ 98197 w 930033"/>
                  <a:gd name="connsiteY77" fmla="*/ 1017363 h 1030092"/>
                  <a:gd name="connsiteX78" fmla="*/ 89210 w 930033"/>
                  <a:gd name="connsiteY78" fmla="*/ 993425 h 1030092"/>
                  <a:gd name="connsiteX79" fmla="*/ 89210 w 930033"/>
                  <a:gd name="connsiteY79" fmla="*/ 584865 h 1030092"/>
                  <a:gd name="connsiteX80" fmla="*/ 47869 w 930033"/>
                  <a:gd name="connsiteY80" fmla="*/ 584865 h 1030092"/>
                  <a:gd name="connsiteX81" fmla="*/ 14001 w 930033"/>
                  <a:gd name="connsiteY81" fmla="*/ 570711 h 1030092"/>
                  <a:gd name="connsiteX82" fmla="*/ 12487 w 930033"/>
                  <a:gd name="connsiteY82" fmla="*/ 569002 h 1030092"/>
                  <a:gd name="connsiteX83" fmla="*/ 0 w 930033"/>
                  <a:gd name="connsiteY83" fmla="*/ 536894 h 1030092"/>
                  <a:gd name="connsiteX84" fmla="*/ 0 w 930033"/>
                  <a:gd name="connsiteY84" fmla="*/ 427084 h 1030092"/>
                  <a:gd name="connsiteX85" fmla="*/ 14096 w 930033"/>
                  <a:gd name="connsiteY85" fmla="*/ 393077 h 1030092"/>
                  <a:gd name="connsiteX86" fmla="*/ 15799 w 930033"/>
                  <a:gd name="connsiteY86" fmla="*/ 391462 h 1030092"/>
                  <a:gd name="connsiteX87" fmla="*/ 47869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984876 h 1030092"/>
                  <a:gd name="connsiteX93" fmla="*/ 806766 w 930033"/>
                  <a:gd name="connsiteY93" fmla="*/ 984876 h 1030092"/>
                  <a:gd name="connsiteX94" fmla="*/ 80676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431858 w 930033"/>
                  <a:gd name="connsiteY97" fmla="*/ 252964 h 1030092"/>
                  <a:gd name="connsiteX98" fmla="*/ 431858 w 930033"/>
                  <a:gd name="connsiteY98" fmla="*/ 208127 h 1030092"/>
                  <a:gd name="connsiteX99" fmla="*/ 474902 w 930033"/>
                  <a:gd name="connsiteY99" fmla="*/ 228076 h 1030092"/>
                  <a:gd name="connsiteX100" fmla="*/ 484268 w 930033"/>
                  <a:gd name="connsiteY100" fmla="*/ 226556 h 1030092"/>
                  <a:gd name="connsiteX101" fmla="*/ 530717 w 930033"/>
                  <a:gd name="connsiteY101" fmla="*/ 205563 h 1030092"/>
                  <a:gd name="connsiteX102" fmla="*/ 529109 w 930033"/>
                  <a:gd name="connsiteY102" fmla="*/ 255053 h 1030092"/>
                  <a:gd name="connsiteX103" fmla="*/ 500445 w 930033"/>
                  <a:gd name="connsiteY103" fmla="*/ 244509 h 1030092"/>
                  <a:gd name="connsiteX104" fmla="*/ 498458 w 930033"/>
                  <a:gd name="connsiteY104" fmla="*/ 252204 h 1030092"/>
                  <a:gd name="connsiteX105" fmla="*/ 518325 w 930033"/>
                  <a:gd name="connsiteY105" fmla="*/ 347006 h 1030092"/>
                  <a:gd name="connsiteX106" fmla="*/ 553233 w 930033"/>
                  <a:gd name="connsiteY106" fmla="*/ 222946 h 1030092"/>
                  <a:gd name="connsiteX107" fmla="*/ 533461 w 930033"/>
                  <a:gd name="connsiteY107" fmla="*/ 196159 h 1030092"/>
                  <a:gd name="connsiteX108" fmla="*/ 529488 w 930033"/>
                  <a:gd name="connsiteY108" fmla="*/ 190364 h 1030092"/>
                  <a:gd name="connsiteX109" fmla="*/ 481997 w 930033"/>
                  <a:gd name="connsiteY109" fmla="*/ 204423 h 1030092"/>
                  <a:gd name="connsiteX110" fmla="*/ 429966 w 930033"/>
                  <a:gd name="connsiteY110" fmla="*/ 185709 h 1030092"/>
                  <a:gd name="connsiteX111" fmla="*/ 414830 w 930033"/>
                  <a:gd name="connsiteY111" fmla="*/ 221046 h 1030092"/>
                  <a:gd name="connsiteX112" fmla="*/ 413411 w 930033"/>
                  <a:gd name="connsiteY112" fmla="*/ 222566 h 1030092"/>
                  <a:gd name="connsiteX113" fmla="*/ 450495 w 930033"/>
                  <a:gd name="connsiteY113" fmla="*/ 347006 h 1030092"/>
                  <a:gd name="connsiteX114" fmla="*/ 470361 w 930033"/>
                  <a:gd name="connsiteY114" fmla="*/ 252204 h 1030092"/>
                  <a:gd name="connsiteX115" fmla="*/ 466483 w 930033"/>
                  <a:gd name="connsiteY115" fmla="*/ 239570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606494 w 930033"/>
                  <a:gd name="connsiteY54" fmla="*/ 84163 h 1030092"/>
                  <a:gd name="connsiteX55" fmla="*/ 578397 w 930033"/>
                  <a:gd name="connsiteY55" fmla="*/ 130709 h 1030092"/>
                  <a:gd name="connsiteX56" fmla="*/ 541881 w 930033"/>
                  <a:gd name="connsiteY56" fmla="*/ 180390 h 1030092"/>
                  <a:gd name="connsiteX57" fmla="*/ 541124 w 930033"/>
                  <a:gd name="connsiteY57" fmla="*/ 181055 h 1030092"/>
                  <a:gd name="connsiteX58" fmla="*/ 545665 w 930033"/>
                  <a:gd name="connsiteY58" fmla="*/ 187704 h 1030092"/>
                  <a:gd name="connsiteX59" fmla="*/ 561274 w 930033"/>
                  <a:gd name="connsiteY59" fmla="*/ 209457 h 1030092"/>
                  <a:gd name="connsiteX60" fmla="*/ 685297 w 930033"/>
                  <a:gd name="connsiteY60" fmla="*/ 248404 h 1030092"/>
                  <a:gd name="connsiteX61" fmla="*/ 740450 w 930033"/>
                  <a:gd name="connsiteY61" fmla="*/ 371324 h 1030092"/>
                  <a:gd name="connsiteX62" fmla="*/ 739031 w 930033"/>
                  <a:gd name="connsiteY62" fmla="*/ 378733 h 1030092"/>
                  <a:gd name="connsiteX63" fmla="*/ 882069 w 930033"/>
                  <a:gd name="connsiteY63" fmla="*/ 378733 h 1030092"/>
                  <a:gd name="connsiteX64" fmla="*/ 915937 w 930033"/>
                  <a:gd name="connsiteY64" fmla="*/ 392887 h 1030092"/>
                  <a:gd name="connsiteX65" fmla="*/ 930033 w 930033"/>
                  <a:gd name="connsiteY65" fmla="*/ 426894 h 1030092"/>
                  <a:gd name="connsiteX66" fmla="*/ 930033 w 930033"/>
                  <a:gd name="connsiteY66" fmla="*/ 536704 h 1030092"/>
                  <a:gd name="connsiteX67" fmla="*/ 915937 w 930033"/>
                  <a:gd name="connsiteY67" fmla="*/ 570616 h 1030092"/>
                  <a:gd name="connsiteX68" fmla="*/ 915842 w 930033"/>
                  <a:gd name="connsiteY68" fmla="*/ 570711 h 1030092"/>
                  <a:gd name="connsiteX69" fmla="*/ 882069 w 930033"/>
                  <a:gd name="connsiteY69" fmla="*/ 584865 h 1030092"/>
                  <a:gd name="connsiteX70" fmla="*/ 851986 w 930033"/>
                  <a:gd name="connsiteY70" fmla="*/ 584865 h 1030092"/>
                  <a:gd name="connsiteX71" fmla="*/ 851986 w 930033"/>
                  <a:gd name="connsiteY71" fmla="*/ 993615 h 1030092"/>
                  <a:gd name="connsiteX72" fmla="*/ 841296 w 930033"/>
                  <a:gd name="connsiteY72" fmla="*/ 1019358 h 1030092"/>
                  <a:gd name="connsiteX73" fmla="*/ 815659 w 930033"/>
                  <a:gd name="connsiteY73" fmla="*/ 1030092 h 1030092"/>
                  <a:gd name="connsiteX74" fmla="*/ 125632 w 930033"/>
                  <a:gd name="connsiteY74" fmla="*/ 1030092 h 1030092"/>
                  <a:gd name="connsiteX75" fmla="*/ 99900 w 930033"/>
                  <a:gd name="connsiteY75" fmla="*/ 1019358 h 1030092"/>
                  <a:gd name="connsiteX76" fmla="*/ 98197 w 930033"/>
                  <a:gd name="connsiteY76" fmla="*/ 1017363 h 1030092"/>
                  <a:gd name="connsiteX77" fmla="*/ 89210 w 930033"/>
                  <a:gd name="connsiteY77" fmla="*/ 993425 h 1030092"/>
                  <a:gd name="connsiteX78" fmla="*/ 89210 w 930033"/>
                  <a:gd name="connsiteY78" fmla="*/ 584865 h 1030092"/>
                  <a:gd name="connsiteX79" fmla="*/ 47869 w 930033"/>
                  <a:gd name="connsiteY79" fmla="*/ 584865 h 1030092"/>
                  <a:gd name="connsiteX80" fmla="*/ 14001 w 930033"/>
                  <a:gd name="connsiteY80" fmla="*/ 570711 h 1030092"/>
                  <a:gd name="connsiteX81" fmla="*/ 12487 w 930033"/>
                  <a:gd name="connsiteY81" fmla="*/ 569002 h 1030092"/>
                  <a:gd name="connsiteX82" fmla="*/ 0 w 930033"/>
                  <a:gd name="connsiteY82" fmla="*/ 536894 h 1030092"/>
                  <a:gd name="connsiteX83" fmla="*/ 0 w 930033"/>
                  <a:gd name="connsiteY83" fmla="*/ 427084 h 1030092"/>
                  <a:gd name="connsiteX84" fmla="*/ 14096 w 930033"/>
                  <a:gd name="connsiteY84" fmla="*/ 393077 h 1030092"/>
                  <a:gd name="connsiteX85" fmla="*/ 15799 w 930033"/>
                  <a:gd name="connsiteY85" fmla="*/ 391462 h 1030092"/>
                  <a:gd name="connsiteX86" fmla="*/ 47869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984876 h 1030092"/>
                  <a:gd name="connsiteX92" fmla="*/ 806766 w 930033"/>
                  <a:gd name="connsiteY92" fmla="*/ 984876 h 1030092"/>
                  <a:gd name="connsiteX93" fmla="*/ 80676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431858 w 930033"/>
                  <a:gd name="connsiteY96" fmla="*/ 252964 h 1030092"/>
                  <a:gd name="connsiteX97" fmla="*/ 431858 w 930033"/>
                  <a:gd name="connsiteY97" fmla="*/ 208127 h 1030092"/>
                  <a:gd name="connsiteX98" fmla="*/ 474902 w 930033"/>
                  <a:gd name="connsiteY98" fmla="*/ 228076 h 1030092"/>
                  <a:gd name="connsiteX99" fmla="*/ 484268 w 930033"/>
                  <a:gd name="connsiteY99" fmla="*/ 226556 h 1030092"/>
                  <a:gd name="connsiteX100" fmla="*/ 530717 w 930033"/>
                  <a:gd name="connsiteY100" fmla="*/ 205563 h 1030092"/>
                  <a:gd name="connsiteX101" fmla="*/ 529109 w 930033"/>
                  <a:gd name="connsiteY101" fmla="*/ 255053 h 1030092"/>
                  <a:gd name="connsiteX102" fmla="*/ 500445 w 930033"/>
                  <a:gd name="connsiteY102" fmla="*/ 244509 h 1030092"/>
                  <a:gd name="connsiteX103" fmla="*/ 498458 w 930033"/>
                  <a:gd name="connsiteY103" fmla="*/ 252204 h 1030092"/>
                  <a:gd name="connsiteX104" fmla="*/ 518325 w 930033"/>
                  <a:gd name="connsiteY104" fmla="*/ 347006 h 1030092"/>
                  <a:gd name="connsiteX105" fmla="*/ 553233 w 930033"/>
                  <a:gd name="connsiteY105" fmla="*/ 222946 h 1030092"/>
                  <a:gd name="connsiteX106" fmla="*/ 533461 w 930033"/>
                  <a:gd name="connsiteY106" fmla="*/ 196159 h 1030092"/>
                  <a:gd name="connsiteX107" fmla="*/ 529488 w 930033"/>
                  <a:gd name="connsiteY107" fmla="*/ 190364 h 1030092"/>
                  <a:gd name="connsiteX108" fmla="*/ 481997 w 930033"/>
                  <a:gd name="connsiteY108" fmla="*/ 204423 h 1030092"/>
                  <a:gd name="connsiteX109" fmla="*/ 429966 w 930033"/>
                  <a:gd name="connsiteY109" fmla="*/ 185709 h 1030092"/>
                  <a:gd name="connsiteX110" fmla="*/ 414830 w 930033"/>
                  <a:gd name="connsiteY110" fmla="*/ 221046 h 1030092"/>
                  <a:gd name="connsiteX111" fmla="*/ 413411 w 930033"/>
                  <a:gd name="connsiteY111" fmla="*/ 222566 h 1030092"/>
                  <a:gd name="connsiteX112" fmla="*/ 450495 w 930033"/>
                  <a:gd name="connsiteY112" fmla="*/ 347006 h 1030092"/>
                  <a:gd name="connsiteX113" fmla="*/ 470361 w 930033"/>
                  <a:gd name="connsiteY113" fmla="*/ 252204 h 1030092"/>
                  <a:gd name="connsiteX114" fmla="*/ 466483 w 930033"/>
                  <a:gd name="connsiteY114" fmla="*/ 239570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578397 w 930033"/>
                  <a:gd name="connsiteY54" fmla="*/ 130709 h 1030092"/>
                  <a:gd name="connsiteX55" fmla="*/ 541881 w 930033"/>
                  <a:gd name="connsiteY55" fmla="*/ 180390 h 1030092"/>
                  <a:gd name="connsiteX56" fmla="*/ 541124 w 930033"/>
                  <a:gd name="connsiteY56" fmla="*/ 181055 h 1030092"/>
                  <a:gd name="connsiteX57" fmla="*/ 545665 w 930033"/>
                  <a:gd name="connsiteY57" fmla="*/ 187704 h 1030092"/>
                  <a:gd name="connsiteX58" fmla="*/ 561274 w 930033"/>
                  <a:gd name="connsiteY58" fmla="*/ 209457 h 1030092"/>
                  <a:gd name="connsiteX59" fmla="*/ 685297 w 930033"/>
                  <a:gd name="connsiteY59" fmla="*/ 248404 h 1030092"/>
                  <a:gd name="connsiteX60" fmla="*/ 740450 w 930033"/>
                  <a:gd name="connsiteY60" fmla="*/ 371324 h 1030092"/>
                  <a:gd name="connsiteX61" fmla="*/ 739031 w 930033"/>
                  <a:gd name="connsiteY61" fmla="*/ 378733 h 1030092"/>
                  <a:gd name="connsiteX62" fmla="*/ 882069 w 930033"/>
                  <a:gd name="connsiteY62" fmla="*/ 378733 h 1030092"/>
                  <a:gd name="connsiteX63" fmla="*/ 915937 w 930033"/>
                  <a:gd name="connsiteY63" fmla="*/ 392887 h 1030092"/>
                  <a:gd name="connsiteX64" fmla="*/ 930033 w 930033"/>
                  <a:gd name="connsiteY64" fmla="*/ 426894 h 1030092"/>
                  <a:gd name="connsiteX65" fmla="*/ 930033 w 930033"/>
                  <a:gd name="connsiteY65" fmla="*/ 536704 h 1030092"/>
                  <a:gd name="connsiteX66" fmla="*/ 915937 w 930033"/>
                  <a:gd name="connsiteY66" fmla="*/ 570616 h 1030092"/>
                  <a:gd name="connsiteX67" fmla="*/ 915842 w 930033"/>
                  <a:gd name="connsiteY67" fmla="*/ 570711 h 1030092"/>
                  <a:gd name="connsiteX68" fmla="*/ 882069 w 930033"/>
                  <a:gd name="connsiteY68" fmla="*/ 584865 h 1030092"/>
                  <a:gd name="connsiteX69" fmla="*/ 851986 w 930033"/>
                  <a:gd name="connsiteY69" fmla="*/ 584865 h 1030092"/>
                  <a:gd name="connsiteX70" fmla="*/ 851986 w 930033"/>
                  <a:gd name="connsiteY70" fmla="*/ 993615 h 1030092"/>
                  <a:gd name="connsiteX71" fmla="*/ 841296 w 930033"/>
                  <a:gd name="connsiteY71" fmla="*/ 1019358 h 1030092"/>
                  <a:gd name="connsiteX72" fmla="*/ 815659 w 930033"/>
                  <a:gd name="connsiteY72" fmla="*/ 1030092 h 1030092"/>
                  <a:gd name="connsiteX73" fmla="*/ 125632 w 930033"/>
                  <a:gd name="connsiteY73" fmla="*/ 1030092 h 1030092"/>
                  <a:gd name="connsiteX74" fmla="*/ 99900 w 930033"/>
                  <a:gd name="connsiteY74" fmla="*/ 1019358 h 1030092"/>
                  <a:gd name="connsiteX75" fmla="*/ 98197 w 930033"/>
                  <a:gd name="connsiteY75" fmla="*/ 1017363 h 1030092"/>
                  <a:gd name="connsiteX76" fmla="*/ 89210 w 930033"/>
                  <a:gd name="connsiteY76" fmla="*/ 993425 h 1030092"/>
                  <a:gd name="connsiteX77" fmla="*/ 89210 w 930033"/>
                  <a:gd name="connsiteY77" fmla="*/ 584865 h 1030092"/>
                  <a:gd name="connsiteX78" fmla="*/ 47869 w 930033"/>
                  <a:gd name="connsiteY78" fmla="*/ 584865 h 1030092"/>
                  <a:gd name="connsiteX79" fmla="*/ 14001 w 930033"/>
                  <a:gd name="connsiteY79" fmla="*/ 570711 h 1030092"/>
                  <a:gd name="connsiteX80" fmla="*/ 12487 w 930033"/>
                  <a:gd name="connsiteY80" fmla="*/ 569002 h 1030092"/>
                  <a:gd name="connsiteX81" fmla="*/ 0 w 930033"/>
                  <a:gd name="connsiteY81" fmla="*/ 536894 h 1030092"/>
                  <a:gd name="connsiteX82" fmla="*/ 0 w 930033"/>
                  <a:gd name="connsiteY82" fmla="*/ 427084 h 1030092"/>
                  <a:gd name="connsiteX83" fmla="*/ 14096 w 930033"/>
                  <a:gd name="connsiteY83" fmla="*/ 393077 h 1030092"/>
                  <a:gd name="connsiteX84" fmla="*/ 15799 w 930033"/>
                  <a:gd name="connsiteY84" fmla="*/ 391462 h 1030092"/>
                  <a:gd name="connsiteX85" fmla="*/ 47869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984876 h 1030092"/>
                  <a:gd name="connsiteX91" fmla="*/ 806766 w 930033"/>
                  <a:gd name="connsiteY91" fmla="*/ 984876 h 1030092"/>
                  <a:gd name="connsiteX92" fmla="*/ 80676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431858 w 930033"/>
                  <a:gd name="connsiteY95" fmla="*/ 252964 h 1030092"/>
                  <a:gd name="connsiteX96" fmla="*/ 431858 w 930033"/>
                  <a:gd name="connsiteY96" fmla="*/ 208127 h 1030092"/>
                  <a:gd name="connsiteX97" fmla="*/ 474902 w 930033"/>
                  <a:gd name="connsiteY97" fmla="*/ 228076 h 1030092"/>
                  <a:gd name="connsiteX98" fmla="*/ 484268 w 930033"/>
                  <a:gd name="connsiteY98" fmla="*/ 226556 h 1030092"/>
                  <a:gd name="connsiteX99" fmla="*/ 530717 w 930033"/>
                  <a:gd name="connsiteY99" fmla="*/ 205563 h 1030092"/>
                  <a:gd name="connsiteX100" fmla="*/ 529109 w 930033"/>
                  <a:gd name="connsiteY100" fmla="*/ 255053 h 1030092"/>
                  <a:gd name="connsiteX101" fmla="*/ 500445 w 930033"/>
                  <a:gd name="connsiteY101" fmla="*/ 244509 h 1030092"/>
                  <a:gd name="connsiteX102" fmla="*/ 498458 w 930033"/>
                  <a:gd name="connsiteY102" fmla="*/ 252204 h 1030092"/>
                  <a:gd name="connsiteX103" fmla="*/ 518325 w 930033"/>
                  <a:gd name="connsiteY103" fmla="*/ 347006 h 1030092"/>
                  <a:gd name="connsiteX104" fmla="*/ 553233 w 930033"/>
                  <a:gd name="connsiteY104" fmla="*/ 222946 h 1030092"/>
                  <a:gd name="connsiteX105" fmla="*/ 533461 w 930033"/>
                  <a:gd name="connsiteY105" fmla="*/ 196159 h 1030092"/>
                  <a:gd name="connsiteX106" fmla="*/ 529488 w 930033"/>
                  <a:gd name="connsiteY106" fmla="*/ 190364 h 1030092"/>
                  <a:gd name="connsiteX107" fmla="*/ 481997 w 930033"/>
                  <a:gd name="connsiteY107" fmla="*/ 204423 h 1030092"/>
                  <a:gd name="connsiteX108" fmla="*/ 429966 w 930033"/>
                  <a:gd name="connsiteY108" fmla="*/ 185709 h 1030092"/>
                  <a:gd name="connsiteX109" fmla="*/ 414830 w 930033"/>
                  <a:gd name="connsiteY109" fmla="*/ 221046 h 1030092"/>
                  <a:gd name="connsiteX110" fmla="*/ 413411 w 930033"/>
                  <a:gd name="connsiteY110" fmla="*/ 222566 h 1030092"/>
                  <a:gd name="connsiteX111" fmla="*/ 450495 w 930033"/>
                  <a:gd name="connsiteY111" fmla="*/ 347006 h 1030092"/>
                  <a:gd name="connsiteX112" fmla="*/ 470361 w 930033"/>
                  <a:gd name="connsiteY112" fmla="*/ 252204 h 1030092"/>
                  <a:gd name="connsiteX113" fmla="*/ 466483 w 930033"/>
                  <a:gd name="connsiteY113" fmla="*/ 239570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578397 w 930033"/>
                  <a:gd name="connsiteY53" fmla="*/ 130709 h 1030092"/>
                  <a:gd name="connsiteX54" fmla="*/ 541881 w 930033"/>
                  <a:gd name="connsiteY54" fmla="*/ 180390 h 1030092"/>
                  <a:gd name="connsiteX55" fmla="*/ 541124 w 930033"/>
                  <a:gd name="connsiteY55" fmla="*/ 181055 h 1030092"/>
                  <a:gd name="connsiteX56" fmla="*/ 545665 w 930033"/>
                  <a:gd name="connsiteY56" fmla="*/ 187704 h 1030092"/>
                  <a:gd name="connsiteX57" fmla="*/ 561274 w 930033"/>
                  <a:gd name="connsiteY57" fmla="*/ 209457 h 1030092"/>
                  <a:gd name="connsiteX58" fmla="*/ 685297 w 930033"/>
                  <a:gd name="connsiteY58" fmla="*/ 248404 h 1030092"/>
                  <a:gd name="connsiteX59" fmla="*/ 740450 w 930033"/>
                  <a:gd name="connsiteY59" fmla="*/ 371324 h 1030092"/>
                  <a:gd name="connsiteX60" fmla="*/ 739031 w 930033"/>
                  <a:gd name="connsiteY60" fmla="*/ 378733 h 1030092"/>
                  <a:gd name="connsiteX61" fmla="*/ 882069 w 930033"/>
                  <a:gd name="connsiteY61" fmla="*/ 378733 h 1030092"/>
                  <a:gd name="connsiteX62" fmla="*/ 915937 w 930033"/>
                  <a:gd name="connsiteY62" fmla="*/ 392887 h 1030092"/>
                  <a:gd name="connsiteX63" fmla="*/ 930033 w 930033"/>
                  <a:gd name="connsiteY63" fmla="*/ 426894 h 1030092"/>
                  <a:gd name="connsiteX64" fmla="*/ 930033 w 930033"/>
                  <a:gd name="connsiteY64" fmla="*/ 536704 h 1030092"/>
                  <a:gd name="connsiteX65" fmla="*/ 915937 w 930033"/>
                  <a:gd name="connsiteY65" fmla="*/ 570616 h 1030092"/>
                  <a:gd name="connsiteX66" fmla="*/ 915842 w 930033"/>
                  <a:gd name="connsiteY66" fmla="*/ 570711 h 1030092"/>
                  <a:gd name="connsiteX67" fmla="*/ 882069 w 930033"/>
                  <a:gd name="connsiteY67" fmla="*/ 584865 h 1030092"/>
                  <a:gd name="connsiteX68" fmla="*/ 851986 w 930033"/>
                  <a:gd name="connsiteY68" fmla="*/ 584865 h 1030092"/>
                  <a:gd name="connsiteX69" fmla="*/ 851986 w 930033"/>
                  <a:gd name="connsiteY69" fmla="*/ 993615 h 1030092"/>
                  <a:gd name="connsiteX70" fmla="*/ 841296 w 930033"/>
                  <a:gd name="connsiteY70" fmla="*/ 1019358 h 1030092"/>
                  <a:gd name="connsiteX71" fmla="*/ 815659 w 930033"/>
                  <a:gd name="connsiteY71" fmla="*/ 1030092 h 1030092"/>
                  <a:gd name="connsiteX72" fmla="*/ 125632 w 930033"/>
                  <a:gd name="connsiteY72" fmla="*/ 1030092 h 1030092"/>
                  <a:gd name="connsiteX73" fmla="*/ 99900 w 930033"/>
                  <a:gd name="connsiteY73" fmla="*/ 1019358 h 1030092"/>
                  <a:gd name="connsiteX74" fmla="*/ 98197 w 930033"/>
                  <a:gd name="connsiteY74" fmla="*/ 1017363 h 1030092"/>
                  <a:gd name="connsiteX75" fmla="*/ 89210 w 930033"/>
                  <a:gd name="connsiteY75" fmla="*/ 993425 h 1030092"/>
                  <a:gd name="connsiteX76" fmla="*/ 89210 w 930033"/>
                  <a:gd name="connsiteY76" fmla="*/ 584865 h 1030092"/>
                  <a:gd name="connsiteX77" fmla="*/ 47869 w 930033"/>
                  <a:gd name="connsiteY77" fmla="*/ 584865 h 1030092"/>
                  <a:gd name="connsiteX78" fmla="*/ 14001 w 930033"/>
                  <a:gd name="connsiteY78" fmla="*/ 570711 h 1030092"/>
                  <a:gd name="connsiteX79" fmla="*/ 12487 w 930033"/>
                  <a:gd name="connsiteY79" fmla="*/ 569002 h 1030092"/>
                  <a:gd name="connsiteX80" fmla="*/ 0 w 930033"/>
                  <a:gd name="connsiteY80" fmla="*/ 536894 h 1030092"/>
                  <a:gd name="connsiteX81" fmla="*/ 0 w 930033"/>
                  <a:gd name="connsiteY81" fmla="*/ 427084 h 1030092"/>
                  <a:gd name="connsiteX82" fmla="*/ 14096 w 930033"/>
                  <a:gd name="connsiteY82" fmla="*/ 393077 h 1030092"/>
                  <a:gd name="connsiteX83" fmla="*/ 15799 w 930033"/>
                  <a:gd name="connsiteY83" fmla="*/ 391462 h 1030092"/>
                  <a:gd name="connsiteX84" fmla="*/ 47869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984876 h 1030092"/>
                  <a:gd name="connsiteX90" fmla="*/ 806766 w 930033"/>
                  <a:gd name="connsiteY90" fmla="*/ 984876 h 1030092"/>
                  <a:gd name="connsiteX91" fmla="*/ 80676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431858 w 930033"/>
                  <a:gd name="connsiteY94" fmla="*/ 252964 h 1030092"/>
                  <a:gd name="connsiteX95" fmla="*/ 431858 w 930033"/>
                  <a:gd name="connsiteY95" fmla="*/ 208127 h 1030092"/>
                  <a:gd name="connsiteX96" fmla="*/ 474902 w 930033"/>
                  <a:gd name="connsiteY96" fmla="*/ 228076 h 1030092"/>
                  <a:gd name="connsiteX97" fmla="*/ 484268 w 930033"/>
                  <a:gd name="connsiteY97" fmla="*/ 226556 h 1030092"/>
                  <a:gd name="connsiteX98" fmla="*/ 530717 w 930033"/>
                  <a:gd name="connsiteY98" fmla="*/ 205563 h 1030092"/>
                  <a:gd name="connsiteX99" fmla="*/ 529109 w 930033"/>
                  <a:gd name="connsiteY99" fmla="*/ 255053 h 1030092"/>
                  <a:gd name="connsiteX100" fmla="*/ 500445 w 930033"/>
                  <a:gd name="connsiteY100" fmla="*/ 244509 h 1030092"/>
                  <a:gd name="connsiteX101" fmla="*/ 498458 w 930033"/>
                  <a:gd name="connsiteY101" fmla="*/ 252204 h 1030092"/>
                  <a:gd name="connsiteX102" fmla="*/ 518325 w 930033"/>
                  <a:gd name="connsiteY102" fmla="*/ 347006 h 1030092"/>
                  <a:gd name="connsiteX103" fmla="*/ 553233 w 930033"/>
                  <a:gd name="connsiteY103" fmla="*/ 222946 h 1030092"/>
                  <a:gd name="connsiteX104" fmla="*/ 533461 w 930033"/>
                  <a:gd name="connsiteY104" fmla="*/ 196159 h 1030092"/>
                  <a:gd name="connsiteX105" fmla="*/ 529488 w 930033"/>
                  <a:gd name="connsiteY105" fmla="*/ 190364 h 1030092"/>
                  <a:gd name="connsiteX106" fmla="*/ 481997 w 930033"/>
                  <a:gd name="connsiteY106" fmla="*/ 204423 h 1030092"/>
                  <a:gd name="connsiteX107" fmla="*/ 429966 w 930033"/>
                  <a:gd name="connsiteY107" fmla="*/ 185709 h 1030092"/>
                  <a:gd name="connsiteX108" fmla="*/ 414830 w 930033"/>
                  <a:gd name="connsiteY108" fmla="*/ 221046 h 1030092"/>
                  <a:gd name="connsiteX109" fmla="*/ 413411 w 930033"/>
                  <a:gd name="connsiteY109" fmla="*/ 222566 h 1030092"/>
                  <a:gd name="connsiteX110" fmla="*/ 450495 w 930033"/>
                  <a:gd name="connsiteY110" fmla="*/ 347006 h 1030092"/>
                  <a:gd name="connsiteX111" fmla="*/ 470361 w 930033"/>
                  <a:gd name="connsiteY111" fmla="*/ 252204 h 1030092"/>
                  <a:gd name="connsiteX112" fmla="*/ 466483 w 930033"/>
                  <a:gd name="connsiteY112" fmla="*/ 239570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606872 w 930033"/>
                  <a:gd name="connsiteY51" fmla="*/ 83403 h 1030092"/>
                  <a:gd name="connsiteX52" fmla="*/ 578397 w 930033"/>
                  <a:gd name="connsiteY52" fmla="*/ 130709 h 1030092"/>
                  <a:gd name="connsiteX53" fmla="*/ 541881 w 930033"/>
                  <a:gd name="connsiteY53" fmla="*/ 180390 h 1030092"/>
                  <a:gd name="connsiteX54" fmla="*/ 541124 w 930033"/>
                  <a:gd name="connsiteY54" fmla="*/ 181055 h 1030092"/>
                  <a:gd name="connsiteX55" fmla="*/ 545665 w 930033"/>
                  <a:gd name="connsiteY55" fmla="*/ 187704 h 1030092"/>
                  <a:gd name="connsiteX56" fmla="*/ 561274 w 930033"/>
                  <a:gd name="connsiteY56" fmla="*/ 209457 h 1030092"/>
                  <a:gd name="connsiteX57" fmla="*/ 685297 w 930033"/>
                  <a:gd name="connsiteY57" fmla="*/ 248404 h 1030092"/>
                  <a:gd name="connsiteX58" fmla="*/ 740450 w 930033"/>
                  <a:gd name="connsiteY58" fmla="*/ 371324 h 1030092"/>
                  <a:gd name="connsiteX59" fmla="*/ 739031 w 930033"/>
                  <a:gd name="connsiteY59" fmla="*/ 378733 h 1030092"/>
                  <a:gd name="connsiteX60" fmla="*/ 882069 w 930033"/>
                  <a:gd name="connsiteY60" fmla="*/ 378733 h 1030092"/>
                  <a:gd name="connsiteX61" fmla="*/ 915937 w 930033"/>
                  <a:gd name="connsiteY61" fmla="*/ 392887 h 1030092"/>
                  <a:gd name="connsiteX62" fmla="*/ 930033 w 930033"/>
                  <a:gd name="connsiteY62" fmla="*/ 426894 h 1030092"/>
                  <a:gd name="connsiteX63" fmla="*/ 930033 w 930033"/>
                  <a:gd name="connsiteY63" fmla="*/ 536704 h 1030092"/>
                  <a:gd name="connsiteX64" fmla="*/ 915937 w 930033"/>
                  <a:gd name="connsiteY64" fmla="*/ 570616 h 1030092"/>
                  <a:gd name="connsiteX65" fmla="*/ 915842 w 930033"/>
                  <a:gd name="connsiteY65" fmla="*/ 570711 h 1030092"/>
                  <a:gd name="connsiteX66" fmla="*/ 882069 w 930033"/>
                  <a:gd name="connsiteY66" fmla="*/ 584865 h 1030092"/>
                  <a:gd name="connsiteX67" fmla="*/ 851986 w 930033"/>
                  <a:gd name="connsiteY67" fmla="*/ 584865 h 1030092"/>
                  <a:gd name="connsiteX68" fmla="*/ 851986 w 930033"/>
                  <a:gd name="connsiteY68" fmla="*/ 993615 h 1030092"/>
                  <a:gd name="connsiteX69" fmla="*/ 841296 w 930033"/>
                  <a:gd name="connsiteY69" fmla="*/ 1019358 h 1030092"/>
                  <a:gd name="connsiteX70" fmla="*/ 815659 w 930033"/>
                  <a:gd name="connsiteY70" fmla="*/ 1030092 h 1030092"/>
                  <a:gd name="connsiteX71" fmla="*/ 125632 w 930033"/>
                  <a:gd name="connsiteY71" fmla="*/ 1030092 h 1030092"/>
                  <a:gd name="connsiteX72" fmla="*/ 99900 w 930033"/>
                  <a:gd name="connsiteY72" fmla="*/ 1019358 h 1030092"/>
                  <a:gd name="connsiteX73" fmla="*/ 98197 w 930033"/>
                  <a:gd name="connsiteY73" fmla="*/ 1017363 h 1030092"/>
                  <a:gd name="connsiteX74" fmla="*/ 89210 w 930033"/>
                  <a:gd name="connsiteY74" fmla="*/ 993425 h 1030092"/>
                  <a:gd name="connsiteX75" fmla="*/ 89210 w 930033"/>
                  <a:gd name="connsiteY75" fmla="*/ 584865 h 1030092"/>
                  <a:gd name="connsiteX76" fmla="*/ 47869 w 930033"/>
                  <a:gd name="connsiteY76" fmla="*/ 584865 h 1030092"/>
                  <a:gd name="connsiteX77" fmla="*/ 14001 w 930033"/>
                  <a:gd name="connsiteY77" fmla="*/ 570711 h 1030092"/>
                  <a:gd name="connsiteX78" fmla="*/ 12487 w 930033"/>
                  <a:gd name="connsiteY78" fmla="*/ 569002 h 1030092"/>
                  <a:gd name="connsiteX79" fmla="*/ 0 w 930033"/>
                  <a:gd name="connsiteY79" fmla="*/ 536894 h 1030092"/>
                  <a:gd name="connsiteX80" fmla="*/ 0 w 930033"/>
                  <a:gd name="connsiteY80" fmla="*/ 427084 h 1030092"/>
                  <a:gd name="connsiteX81" fmla="*/ 14096 w 930033"/>
                  <a:gd name="connsiteY81" fmla="*/ 393077 h 1030092"/>
                  <a:gd name="connsiteX82" fmla="*/ 15799 w 930033"/>
                  <a:gd name="connsiteY82" fmla="*/ 391462 h 1030092"/>
                  <a:gd name="connsiteX83" fmla="*/ 47869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984876 h 1030092"/>
                  <a:gd name="connsiteX89" fmla="*/ 806766 w 930033"/>
                  <a:gd name="connsiteY89" fmla="*/ 984876 h 1030092"/>
                  <a:gd name="connsiteX90" fmla="*/ 80676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431858 w 930033"/>
                  <a:gd name="connsiteY93" fmla="*/ 252964 h 1030092"/>
                  <a:gd name="connsiteX94" fmla="*/ 431858 w 930033"/>
                  <a:gd name="connsiteY94" fmla="*/ 208127 h 1030092"/>
                  <a:gd name="connsiteX95" fmla="*/ 474902 w 930033"/>
                  <a:gd name="connsiteY95" fmla="*/ 228076 h 1030092"/>
                  <a:gd name="connsiteX96" fmla="*/ 484268 w 930033"/>
                  <a:gd name="connsiteY96" fmla="*/ 226556 h 1030092"/>
                  <a:gd name="connsiteX97" fmla="*/ 530717 w 930033"/>
                  <a:gd name="connsiteY97" fmla="*/ 205563 h 1030092"/>
                  <a:gd name="connsiteX98" fmla="*/ 529109 w 930033"/>
                  <a:gd name="connsiteY98" fmla="*/ 255053 h 1030092"/>
                  <a:gd name="connsiteX99" fmla="*/ 500445 w 930033"/>
                  <a:gd name="connsiteY99" fmla="*/ 244509 h 1030092"/>
                  <a:gd name="connsiteX100" fmla="*/ 498458 w 930033"/>
                  <a:gd name="connsiteY100" fmla="*/ 252204 h 1030092"/>
                  <a:gd name="connsiteX101" fmla="*/ 518325 w 930033"/>
                  <a:gd name="connsiteY101" fmla="*/ 347006 h 1030092"/>
                  <a:gd name="connsiteX102" fmla="*/ 553233 w 930033"/>
                  <a:gd name="connsiteY102" fmla="*/ 222946 h 1030092"/>
                  <a:gd name="connsiteX103" fmla="*/ 533461 w 930033"/>
                  <a:gd name="connsiteY103" fmla="*/ 196159 h 1030092"/>
                  <a:gd name="connsiteX104" fmla="*/ 529488 w 930033"/>
                  <a:gd name="connsiteY104" fmla="*/ 190364 h 1030092"/>
                  <a:gd name="connsiteX105" fmla="*/ 481997 w 930033"/>
                  <a:gd name="connsiteY105" fmla="*/ 204423 h 1030092"/>
                  <a:gd name="connsiteX106" fmla="*/ 429966 w 930033"/>
                  <a:gd name="connsiteY106" fmla="*/ 185709 h 1030092"/>
                  <a:gd name="connsiteX107" fmla="*/ 414830 w 930033"/>
                  <a:gd name="connsiteY107" fmla="*/ 221046 h 1030092"/>
                  <a:gd name="connsiteX108" fmla="*/ 413411 w 930033"/>
                  <a:gd name="connsiteY108" fmla="*/ 222566 h 1030092"/>
                  <a:gd name="connsiteX109" fmla="*/ 450495 w 930033"/>
                  <a:gd name="connsiteY109" fmla="*/ 347006 h 1030092"/>
                  <a:gd name="connsiteX110" fmla="*/ 470361 w 930033"/>
                  <a:gd name="connsiteY110" fmla="*/ 252204 h 1030092"/>
                  <a:gd name="connsiteX111" fmla="*/ 466483 w 930033"/>
                  <a:gd name="connsiteY111" fmla="*/ 239570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78397 w 930033"/>
                  <a:gd name="connsiteY51" fmla="*/ 130709 h 1030092"/>
                  <a:gd name="connsiteX52" fmla="*/ 541881 w 930033"/>
                  <a:gd name="connsiteY52" fmla="*/ 180390 h 1030092"/>
                  <a:gd name="connsiteX53" fmla="*/ 541124 w 930033"/>
                  <a:gd name="connsiteY53" fmla="*/ 181055 h 1030092"/>
                  <a:gd name="connsiteX54" fmla="*/ 545665 w 930033"/>
                  <a:gd name="connsiteY54" fmla="*/ 187704 h 1030092"/>
                  <a:gd name="connsiteX55" fmla="*/ 561274 w 930033"/>
                  <a:gd name="connsiteY55" fmla="*/ 209457 h 1030092"/>
                  <a:gd name="connsiteX56" fmla="*/ 685297 w 930033"/>
                  <a:gd name="connsiteY56" fmla="*/ 248404 h 1030092"/>
                  <a:gd name="connsiteX57" fmla="*/ 740450 w 930033"/>
                  <a:gd name="connsiteY57" fmla="*/ 371324 h 1030092"/>
                  <a:gd name="connsiteX58" fmla="*/ 739031 w 930033"/>
                  <a:gd name="connsiteY58" fmla="*/ 378733 h 1030092"/>
                  <a:gd name="connsiteX59" fmla="*/ 882069 w 930033"/>
                  <a:gd name="connsiteY59" fmla="*/ 378733 h 1030092"/>
                  <a:gd name="connsiteX60" fmla="*/ 915937 w 930033"/>
                  <a:gd name="connsiteY60" fmla="*/ 392887 h 1030092"/>
                  <a:gd name="connsiteX61" fmla="*/ 930033 w 930033"/>
                  <a:gd name="connsiteY61" fmla="*/ 426894 h 1030092"/>
                  <a:gd name="connsiteX62" fmla="*/ 930033 w 930033"/>
                  <a:gd name="connsiteY62" fmla="*/ 536704 h 1030092"/>
                  <a:gd name="connsiteX63" fmla="*/ 915937 w 930033"/>
                  <a:gd name="connsiteY63" fmla="*/ 570616 h 1030092"/>
                  <a:gd name="connsiteX64" fmla="*/ 915842 w 930033"/>
                  <a:gd name="connsiteY64" fmla="*/ 570711 h 1030092"/>
                  <a:gd name="connsiteX65" fmla="*/ 882069 w 930033"/>
                  <a:gd name="connsiteY65" fmla="*/ 584865 h 1030092"/>
                  <a:gd name="connsiteX66" fmla="*/ 851986 w 930033"/>
                  <a:gd name="connsiteY66" fmla="*/ 584865 h 1030092"/>
                  <a:gd name="connsiteX67" fmla="*/ 851986 w 930033"/>
                  <a:gd name="connsiteY67" fmla="*/ 993615 h 1030092"/>
                  <a:gd name="connsiteX68" fmla="*/ 841296 w 930033"/>
                  <a:gd name="connsiteY68" fmla="*/ 1019358 h 1030092"/>
                  <a:gd name="connsiteX69" fmla="*/ 815659 w 930033"/>
                  <a:gd name="connsiteY69" fmla="*/ 1030092 h 1030092"/>
                  <a:gd name="connsiteX70" fmla="*/ 125632 w 930033"/>
                  <a:gd name="connsiteY70" fmla="*/ 1030092 h 1030092"/>
                  <a:gd name="connsiteX71" fmla="*/ 99900 w 930033"/>
                  <a:gd name="connsiteY71" fmla="*/ 1019358 h 1030092"/>
                  <a:gd name="connsiteX72" fmla="*/ 98197 w 930033"/>
                  <a:gd name="connsiteY72" fmla="*/ 1017363 h 1030092"/>
                  <a:gd name="connsiteX73" fmla="*/ 89210 w 930033"/>
                  <a:gd name="connsiteY73" fmla="*/ 993425 h 1030092"/>
                  <a:gd name="connsiteX74" fmla="*/ 89210 w 930033"/>
                  <a:gd name="connsiteY74" fmla="*/ 584865 h 1030092"/>
                  <a:gd name="connsiteX75" fmla="*/ 47869 w 930033"/>
                  <a:gd name="connsiteY75" fmla="*/ 584865 h 1030092"/>
                  <a:gd name="connsiteX76" fmla="*/ 14001 w 930033"/>
                  <a:gd name="connsiteY76" fmla="*/ 570711 h 1030092"/>
                  <a:gd name="connsiteX77" fmla="*/ 12487 w 930033"/>
                  <a:gd name="connsiteY77" fmla="*/ 569002 h 1030092"/>
                  <a:gd name="connsiteX78" fmla="*/ 0 w 930033"/>
                  <a:gd name="connsiteY78" fmla="*/ 536894 h 1030092"/>
                  <a:gd name="connsiteX79" fmla="*/ 0 w 930033"/>
                  <a:gd name="connsiteY79" fmla="*/ 427084 h 1030092"/>
                  <a:gd name="connsiteX80" fmla="*/ 14096 w 930033"/>
                  <a:gd name="connsiteY80" fmla="*/ 393077 h 1030092"/>
                  <a:gd name="connsiteX81" fmla="*/ 15799 w 930033"/>
                  <a:gd name="connsiteY81" fmla="*/ 391462 h 1030092"/>
                  <a:gd name="connsiteX82" fmla="*/ 47869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984876 h 1030092"/>
                  <a:gd name="connsiteX88" fmla="*/ 806766 w 930033"/>
                  <a:gd name="connsiteY88" fmla="*/ 984876 h 1030092"/>
                  <a:gd name="connsiteX89" fmla="*/ 80676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431858 w 930033"/>
                  <a:gd name="connsiteY92" fmla="*/ 252964 h 1030092"/>
                  <a:gd name="connsiteX93" fmla="*/ 431858 w 930033"/>
                  <a:gd name="connsiteY93" fmla="*/ 208127 h 1030092"/>
                  <a:gd name="connsiteX94" fmla="*/ 474902 w 930033"/>
                  <a:gd name="connsiteY94" fmla="*/ 228076 h 1030092"/>
                  <a:gd name="connsiteX95" fmla="*/ 484268 w 930033"/>
                  <a:gd name="connsiteY95" fmla="*/ 226556 h 1030092"/>
                  <a:gd name="connsiteX96" fmla="*/ 530717 w 930033"/>
                  <a:gd name="connsiteY96" fmla="*/ 205563 h 1030092"/>
                  <a:gd name="connsiteX97" fmla="*/ 529109 w 930033"/>
                  <a:gd name="connsiteY97" fmla="*/ 255053 h 1030092"/>
                  <a:gd name="connsiteX98" fmla="*/ 500445 w 930033"/>
                  <a:gd name="connsiteY98" fmla="*/ 244509 h 1030092"/>
                  <a:gd name="connsiteX99" fmla="*/ 498458 w 930033"/>
                  <a:gd name="connsiteY99" fmla="*/ 252204 h 1030092"/>
                  <a:gd name="connsiteX100" fmla="*/ 518325 w 930033"/>
                  <a:gd name="connsiteY100" fmla="*/ 347006 h 1030092"/>
                  <a:gd name="connsiteX101" fmla="*/ 553233 w 930033"/>
                  <a:gd name="connsiteY101" fmla="*/ 222946 h 1030092"/>
                  <a:gd name="connsiteX102" fmla="*/ 533461 w 930033"/>
                  <a:gd name="connsiteY102" fmla="*/ 196159 h 1030092"/>
                  <a:gd name="connsiteX103" fmla="*/ 529488 w 930033"/>
                  <a:gd name="connsiteY103" fmla="*/ 190364 h 1030092"/>
                  <a:gd name="connsiteX104" fmla="*/ 481997 w 930033"/>
                  <a:gd name="connsiteY104" fmla="*/ 204423 h 1030092"/>
                  <a:gd name="connsiteX105" fmla="*/ 429966 w 930033"/>
                  <a:gd name="connsiteY105" fmla="*/ 185709 h 1030092"/>
                  <a:gd name="connsiteX106" fmla="*/ 414830 w 930033"/>
                  <a:gd name="connsiteY106" fmla="*/ 221046 h 1030092"/>
                  <a:gd name="connsiteX107" fmla="*/ 413411 w 930033"/>
                  <a:gd name="connsiteY107" fmla="*/ 222566 h 1030092"/>
                  <a:gd name="connsiteX108" fmla="*/ 450495 w 930033"/>
                  <a:gd name="connsiteY108" fmla="*/ 347006 h 1030092"/>
                  <a:gd name="connsiteX109" fmla="*/ 470361 w 930033"/>
                  <a:gd name="connsiteY109" fmla="*/ 252204 h 1030092"/>
                  <a:gd name="connsiteX110" fmla="*/ 466483 w 930033"/>
                  <a:gd name="connsiteY110" fmla="*/ 239570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41881 w 930033"/>
                  <a:gd name="connsiteY51" fmla="*/ 180390 h 1030092"/>
                  <a:gd name="connsiteX52" fmla="*/ 541124 w 930033"/>
                  <a:gd name="connsiteY52" fmla="*/ 181055 h 1030092"/>
                  <a:gd name="connsiteX53" fmla="*/ 545665 w 930033"/>
                  <a:gd name="connsiteY53" fmla="*/ 187704 h 1030092"/>
                  <a:gd name="connsiteX54" fmla="*/ 561274 w 930033"/>
                  <a:gd name="connsiteY54" fmla="*/ 209457 h 1030092"/>
                  <a:gd name="connsiteX55" fmla="*/ 685297 w 930033"/>
                  <a:gd name="connsiteY55" fmla="*/ 248404 h 1030092"/>
                  <a:gd name="connsiteX56" fmla="*/ 740450 w 930033"/>
                  <a:gd name="connsiteY56" fmla="*/ 371324 h 1030092"/>
                  <a:gd name="connsiteX57" fmla="*/ 739031 w 930033"/>
                  <a:gd name="connsiteY57" fmla="*/ 378733 h 1030092"/>
                  <a:gd name="connsiteX58" fmla="*/ 882069 w 930033"/>
                  <a:gd name="connsiteY58" fmla="*/ 378733 h 1030092"/>
                  <a:gd name="connsiteX59" fmla="*/ 915937 w 930033"/>
                  <a:gd name="connsiteY59" fmla="*/ 392887 h 1030092"/>
                  <a:gd name="connsiteX60" fmla="*/ 930033 w 930033"/>
                  <a:gd name="connsiteY60" fmla="*/ 426894 h 1030092"/>
                  <a:gd name="connsiteX61" fmla="*/ 930033 w 930033"/>
                  <a:gd name="connsiteY61" fmla="*/ 536704 h 1030092"/>
                  <a:gd name="connsiteX62" fmla="*/ 915937 w 930033"/>
                  <a:gd name="connsiteY62" fmla="*/ 570616 h 1030092"/>
                  <a:gd name="connsiteX63" fmla="*/ 915842 w 930033"/>
                  <a:gd name="connsiteY63" fmla="*/ 570711 h 1030092"/>
                  <a:gd name="connsiteX64" fmla="*/ 882069 w 930033"/>
                  <a:gd name="connsiteY64" fmla="*/ 584865 h 1030092"/>
                  <a:gd name="connsiteX65" fmla="*/ 851986 w 930033"/>
                  <a:gd name="connsiteY65" fmla="*/ 584865 h 1030092"/>
                  <a:gd name="connsiteX66" fmla="*/ 851986 w 930033"/>
                  <a:gd name="connsiteY66" fmla="*/ 993615 h 1030092"/>
                  <a:gd name="connsiteX67" fmla="*/ 841296 w 930033"/>
                  <a:gd name="connsiteY67" fmla="*/ 1019358 h 1030092"/>
                  <a:gd name="connsiteX68" fmla="*/ 815659 w 930033"/>
                  <a:gd name="connsiteY68" fmla="*/ 1030092 h 1030092"/>
                  <a:gd name="connsiteX69" fmla="*/ 125632 w 930033"/>
                  <a:gd name="connsiteY69" fmla="*/ 1030092 h 1030092"/>
                  <a:gd name="connsiteX70" fmla="*/ 99900 w 930033"/>
                  <a:gd name="connsiteY70" fmla="*/ 1019358 h 1030092"/>
                  <a:gd name="connsiteX71" fmla="*/ 98197 w 930033"/>
                  <a:gd name="connsiteY71" fmla="*/ 1017363 h 1030092"/>
                  <a:gd name="connsiteX72" fmla="*/ 89210 w 930033"/>
                  <a:gd name="connsiteY72" fmla="*/ 993425 h 1030092"/>
                  <a:gd name="connsiteX73" fmla="*/ 89210 w 930033"/>
                  <a:gd name="connsiteY73" fmla="*/ 584865 h 1030092"/>
                  <a:gd name="connsiteX74" fmla="*/ 47869 w 930033"/>
                  <a:gd name="connsiteY74" fmla="*/ 584865 h 1030092"/>
                  <a:gd name="connsiteX75" fmla="*/ 14001 w 930033"/>
                  <a:gd name="connsiteY75" fmla="*/ 570711 h 1030092"/>
                  <a:gd name="connsiteX76" fmla="*/ 12487 w 930033"/>
                  <a:gd name="connsiteY76" fmla="*/ 569002 h 1030092"/>
                  <a:gd name="connsiteX77" fmla="*/ 0 w 930033"/>
                  <a:gd name="connsiteY77" fmla="*/ 536894 h 1030092"/>
                  <a:gd name="connsiteX78" fmla="*/ 0 w 930033"/>
                  <a:gd name="connsiteY78" fmla="*/ 427084 h 1030092"/>
                  <a:gd name="connsiteX79" fmla="*/ 14096 w 930033"/>
                  <a:gd name="connsiteY79" fmla="*/ 393077 h 1030092"/>
                  <a:gd name="connsiteX80" fmla="*/ 15799 w 930033"/>
                  <a:gd name="connsiteY80" fmla="*/ 391462 h 1030092"/>
                  <a:gd name="connsiteX81" fmla="*/ 47869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984876 h 1030092"/>
                  <a:gd name="connsiteX87" fmla="*/ 806766 w 930033"/>
                  <a:gd name="connsiteY87" fmla="*/ 984876 h 1030092"/>
                  <a:gd name="connsiteX88" fmla="*/ 80676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431858 w 930033"/>
                  <a:gd name="connsiteY91" fmla="*/ 252964 h 1030092"/>
                  <a:gd name="connsiteX92" fmla="*/ 431858 w 930033"/>
                  <a:gd name="connsiteY92" fmla="*/ 208127 h 1030092"/>
                  <a:gd name="connsiteX93" fmla="*/ 474902 w 930033"/>
                  <a:gd name="connsiteY93" fmla="*/ 228076 h 1030092"/>
                  <a:gd name="connsiteX94" fmla="*/ 484268 w 930033"/>
                  <a:gd name="connsiteY94" fmla="*/ 226556 h 1030092"/>
                  <a:gd name="connsiteX95" fmla="*/ 530717 w 930033"/>
                  <a:gd name="connsiteY95" fmla="*/ 205563 h 1030092"/>
                  <a:gd name="connsiteX96" fmla="*/ 529109 w 930033"/>
                  <a:gd name="connsiteY96" fmla="*/ 255053 h 1030092"/>
                  <a:gd name="connsiteX97" fmla="*/ 500445 w 930033"/>
                  <a:gd name="connsiteY97" fmla="*/ 244509 h 1030092"/>
                  <a:gd name="connsiteX98" fmla="*/ 498458 w 930033"/>
                  <a:gd name="connsiteY98" fmla="*/ 252204 h 1030092"/>
                  <a:gd name="connsiteX99" fmla="*/ 518325 w 930033"/>
                  <a:gd name="connsiteY99" fmla="*/ 347006 h 1030092"/>
                  <a:gd name="connsiteX100" fmla="*/ 553233 w 930033"/>
                  <a:gd name="connsiteY100" fmla="*/ 222946 h 1030092"/>
                  <a:gd name="connsiteX101" fmla="*/ 533461 w 930033"/>
                  <a:gd name="connsiteY101" fmla="*/ 196159 h 1030092"/>
                  <a:gd name="connsiteX102" fmla="*/ 529488 w 930033"/>
                  <a:gd name="connsiteY102" fmla="*/ 190364 h 1030092"/>
                  <a:gd name="connsiteX103" fmla="*/ 481997 w 930033"/>
                  <a:gd name="connsiteY103" fmla="*/ 204423 h 1030092"/>
                  <a:gd name="connsiteX104" fmla="*/ 429966 w 930033"/>
                  <a:gd name="connsiteY104" fmla="*/ 185709 h 1030092"/>
                  <a:gd name="connsiteX105" fmla="*/ 414830 w 930033"/>
                  <a:gd name="connsiteY105" fmla="*/ 221046 h 1030092"/>
                  <a:gd name="connsiteX106" fmla="*/ 413411 w 930033"/>
                  <a:gd name="connsiteY106" fmla="*/ 222566 h 1030092"/>
                  <a:gd name="connsiteX107" fmla="*/ 450495 w 930033"/>
                  <a:gd name="connsiteY107" fmla="*/ 347006 h 1030092"/>
                  <a:gd name="connsiteX108" fmla="*/ 470361 w 930033"/>
                  <a:gd name="connsiteY108" fmla="*/ 252204 h 1030092"/>
                  <a:gd name="connsiteX109" fmla="*/ 466483 w 930033"/>
                  <a:gd name="connsiteY109" fmla="*/ 239570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280211 w 930033"/>
                  <a:gd name="connsiteY48" fmla="*/ 248594 h 1030092"/>
                  <a:gd name="connsiteX49" fmla="*/ 405464 w 930033"/>
                  <a:gd name="connsiteY49" fmla="*/ 208887 h 1030092"/>
                  <a:gd name="connsiteX50" fmla="*/ 541881 w 930033"/>
                  <a:gd name="connsiteY50" fmla="*/ 180390 h 1030092"/>
                  <a:gd name="connsiteX51" fmla="*/ 541124 w 930033"/>
                  <a:gd name="connsiteY51" fmla="*/ 181055 h 1030092"/>
                  <a:gd name="connsiteX52" fmla="*/ 545665 w 930033"/>
                  <a:gd name="connsiteY52" fmla="*/ 187704 h 1030092"/>
                  <a:gd name="connsiteX53" fmla="*/ 561274 w 930033"/>
                  <a:gd name="connsiteY53" fmla="*/ 209457 h 1030092"/>
                  <a:gd name="connsiteX54" fmla="*/ 685297 w 930033"/>
                  <a:gd name="connsiteY54" fmla="*/ 248404 h 1030092"/>
                  <a:gd name="connsiteX55" fmla="*/ 740450 w 930033"/>
                  <a:gd name="connsiteY55" fmla="*/ 371324 h 1030092"/>
                  <a:gd name="connsiteX56" fmla="*/ 739031 w 930033"/>
                  <a:gd name="connsiteY56" fmla="*/ 378733 h 1030092"/>
                  <a:gd name="connsiteX57" fmla="*/ 882069 w 930033"/>
                  <a:gd name="connsiteY57" fmla="*/ 378733 h 1030092"/>
                  <a:gd name="connsiteX58" fmla="*/ 915937 w 930033"/>
                  <a:gd name="connsiteY58" fmla="*/ 392887 h 1030092"/>
                  <a:gd name="connsiteX59" fmla="*/ 930033 w 930033"/>
                  <a:gd name="connsiteY59" fmla="*/ 426894 h 1030092"/>
                  <a:gd name="connsiteX60" fmla="*/ 930033 w 930033"/>
                  <a:gd name="connsiteY60" fmla="*/ 536704 h 1030092"/>
                  <a:gd name="connsiteX61" fmla="*/ 915937 w 930033"/>
                  <a:gd name="connsiteY61" fmla="*/ 570616 h 1030092"/>
                  <a:gd name="connsiteX62" fmla="*/ 915842 w 930033"/>
                  <a:gd name="connsiteY62" fmla="*/ 570711 h 1030092"/>
                  <a:gd name="connsiteX63" fmla="*/ 882069 w 930033"/>
                  <a:gd name="connsiteY63" fmla="*/ 584865 h 1030092"/>
                  <a:gd name="connsiteX64" fmla="*/ 851986 w 930033"/>
                  <a:gd name="connsiteY64" fmla="*/ 584865 h 1030092"/>
                  <a:gd name="connsiteX65" fmla="*/ 851986 w 930033"/>
                  <a:gd name="connsiteY65" fmla="*/ 993615 h 1030092"/>
                  <a:gd name="connsiteX66" fmla="*/ 841296 w 930033"/>
                  <a:gd name="connsiteY66" fmla="*/ 1019358 h 1030092"/>
                  <a:gd name="connsiteX67" fmla="*/ 815659 w 930033"/>
                  <a:gd name="connsiteY67" fmla="*/ 1030092 h 1030092"/>
                  <a:gd name="connsiteX68" fmla="*/ 125632 w 930033"/>
                  <a:gd name="connsiteY68" fmla="*/ 1030092 h 1030092"/>
                  <a:gd name="connsiteX69" fmla="*/ 99900 w 930033"/>
                  <a:gd name="connsiteY69" fmla="*/ 1019358 h 1030092"/>
                  <a:gd name="connsiteX70" fmla="*/ 98197 w 930033"/>
                  <a:gd name="connsiteY70" fmla="*/ 1017363 h 1030092"/>
                  <a:gd name="connsiteX71" fmla="*/ 89210 w 930033"/>
                  <a:gd name="connsiteY71" fmla="*/ 993425 h 1030092"/>
                  <a:gd name="connsiteX72" fmla="*/ 89210 w 930033"/>
                  <a:gd name="connsiteY72" fmla="*/ 584865 h 1030092"/>
                  <a:gd name="connsiteX73" fmla="*/ 47869 w 930033"/>
                  <a:gd name="connsiteY73" fmla="*/ 584865 h 1030092"/>
                  <a:gd name="connsiteX74" fmla="*/ 14001 w 930033"/>
                  <a:gd name="connsiteY74" fmla="*/ 570711 h 1030092"/>
                  <a:gd name="connsiteX75" fmla="*/ 12487 w 930033"/>
                  <a:gd name="connsiteY75" fmla="*/ 569002 h 1030092"/>
                  <a:gd name="connsiteX76" fmla="*/ 0 w 930033"/>
                  <a:gd name="connsiteY76" fmla="*/ 536894 h 1030092"/>
                  <a:gd name="connsiteX77" fmla="*/ 0 w 930033"/>
                  <a:gd name="connsiteY77" fmla="*/ 427084 h 1030092"/>
                  <a:gd name="connsiteX78" fmla="*/ 14096 w 930033"/>
                  <a:gd name="connsiteY78" fmla="*/ 393077 h 1030092"/>
                  <a:gd name="connsiteX79" fmla="*/ 15799 w 930033"/>
                  <a:gd name="connsiteY79" fmla="*/ 391462 h 1030092"/>
                  <a:gd name="connsiteX80" fmla="*/ 47869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984876 h 1030092"/>
                  <a:gd name="connsiteX86" fmla="*/ 806766 w 930033"/>
                  <a:gd name="connsiteY86" fmla="*/ 984876 h 1030092"/>
                  <a:gd name="connsiteX87" fmla="*/ 80676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431858 w 930033"/>
                  <a:gd name="connsiteY90" fmla="*/ 252964 h 1030092"/>
                  <a:gd name="connsiteX91" fmla="*/ 431858 w 930033"/>
                  <a:gd name="connsiteY91" fmla="*/ 208127 h 1030092"/>
                  <a:gd name="connsiteX92" fmla="*/ 474902 w 930033"/>
                  <a:gd name="connsiteY92" fmla="*/ 228076 h 1030092"/>
                  <a:gd name="connsiteX93" fmla="*/ 484268 w 930033"/>
                  <a:gd name="connsiteY93" fmla="*/ 226556 h 1030092"/>
                  <a:gd name="connsiteX94" fmla="*/ 530717 w 930033"/>
                  <a:gd name="connsiteY94" fmla="*/ 205563 h 1030092"/>
                  <a:gd name="connsiteX95" fmla="*/ 529109 w 930033"/>
                  <a:gd name="connsiteY95" fmla="*/ 255053 h 1030092"/>
                  <a:gd name="connsiteX96" fmla="*/ 500445 w 930033"/>
                  <a:gd name="connsiteY96" fmla="*/ 244509 h 1030092"/>
                  <a:gd name="connsiteX97" fmla="*/ 498458 w 930033"/>
                  <a:gd name="connsiteY97" fmla="*/ 252204 h 1030092"/>
                  <a:gd name="connsiteX98" fmla="*/ 518325 w 930033"/>
                  <a:gd name="connsiteY98" fmla="*/ 347006 h 1030092"/>
                  <a:gd name="connsiteX99" fmla="*/ 553233 w 930033"/>
                  <a:gd name="connsiteY99" fmla="*/ 222946 h 1030092"/>
                  <a:gd name="connsiteX100" fmla="*/ 533461 w 930033"/>
                  <a:gd name="connsiteY100" fmla="*/ 196159 h 1030092"/>
                  <a:gd name="connsiteX101" fmla="*/ 529488 w 930033"/>
                  <a:gd name="connsiteY101" fmla="*/ 190364 h 1030092"/>
                  <a:gd name="connsiteX102" fmla="*/ 481997 w 930033"/>
                  <a:gd name="connsiteY102" fmla="*/ 204423 h 1030092"/>
                  <a:gd name="connsiteX103" fmla="*/ 429966 w 930033"/>
                  <a:gd name="connsiteY103" fmla="*/ 185709 h 1030092"/>
                  <a:gd name="connsiteX104" fmla="*/ 414830 w 930033"/>
                  <a:gd name="connsiteY104" fmla="*/ 221046 h 1030092"/>
                  <a:gd name="connsiteX105" fmla="*/ 413411 w 930033"/>
                  <a:gd name="connsiteY105" fmla="*/ 222566 h 1030092"/>
                  <a:gd name="connsiteX106" fmla="*/ 450495 w 930033"/>
                  <a:gd name="connsiteY106" fmla="*/ 347006 h 1030092"/>
                  <a:gd name="connsiteX107" fmla="*/ 470361 w 930033"/>
                  <a:gd name="connsiteY107" fmla="*/ 252204 h 1030092"/>
                  <a:gd name="connsiteX108" fmla="*/ 466483 w 930033"/>
                  <a:gd name="connsiteY108" fmla="*/ 239570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405464 w 930033"/>
                  <a:gd name="connsiteY48" fmla="*/ 208887 h 1030092"/>
                  <a:gd name="connsiteX49" fmla="*/ 541881 w 930033"/>
                  <a:gd name="connsiteY49" fmla="*/ 180390 h 1030092"/>
                  <a:gd name="connsiteX50" fmla="*/ 541124 w 930033"/>
                  <a:gd name="connsiteY50" fmla="*/ 181055 h 1030092"/>
                  <a:gd name="connsiteX51" fmla="*/ 545665 w 930033"/>
                  <a:gd name="connsiteY51" fmla="*/ 187704 h 1030092"/>
                  <a:gd name="connsiteX52" fmla="*/ 561274 w 930033"/>
                  <a:gd name="connsiteY52" fmla="*/ 209457 h 1030092"/>
                  <a:gd name="connsiteX53" fmla="*/ 685297 w 930033"/>
                  <a:gd name="connsiteY53" fmla="*/ 248404 h 1030092"/>
                  <a:gd name="connsiteX54" fmla="*/ 740450 w 930033"/>
                  <a:gd name="connsiteY54" fmla="*/ 371324 h 1030092"/>
                  <a:gd name="connsiteX55" fmla="*/ 739031 w 930033"/>
                  <a:gd name="connsiteY55" fmla="*/ 378733 h 1030092"/>
                  <a:gd name="connsiteX56" fmla="*/ 882069 w 930033"/>
                  <a:gd name="connsiteY56" fmla="*/ 378733 h 1030092"/>
                  <a:gd name="connsiteX57" fmla="*/ 915937 w 930033"/>
                  <a:gd name="connsiteY57" fmla="*/ 392887 h 1030092"/>
                  <a:gd name="connsiteX58" fmla="*/ 930033 w 930033"/>
                  <a:gd name="connsiteY58" fmla="*/ 426894 h 1030092"/>
                  <a:gd name="connsiteX59" fmla="*/ 930033 w 930033"/>
                  <a:gd name="connsiteY59" fmla="*/ 536704 h 1030092"/>
                  <a:gd name="connsiteX60" fmla="*/ 915937 w 930033"/>
                  <a:gd name="connsiteY60" fmla="*/ 570616 h 1030092"/>
                  <a:gd name="connsiteX61" fmla="*/ 915842 w 930033"/>
                  <a:gd name="connsiteY61" fmla="*/ 570711 h 1030092"/>
                  <a:gd name="connsiteX62" fmla="*/ 882069 w 930033"/>
                  <a:gd name="connsiteY62" fmla="*/ 584865 h 1030092"/>
                  <a:gd name="connsiteX63" fmla="*/ 851986 w 930033"/>
                  <a:gd name="connsiteY63" fmla="*/ 584865 h 1030092"/>
                  <a:gd name="connsiteX64" fmla="*/ 851986 w 930033"/>
                  <a:gd name="connsiteY64" fmla="*/ 993615 h 1030092"/>
                  <a:gd name="connsiteX65" fmla="*/ 841296 w 930033"/>
                  <a:gd name="connsiteY65" fmla="*/ 1019358 h 1030092"/>
                  <a:gd name="connsiteX66" fmla="*/ 815659 w 930033"/>
                  <a:gd name="connsiteY66" fmla="*/ 1030092 h 1030092"/>
                  <a:gd name="connsiteX67" fmla="*/ 125632 w 930033"/>
                  <a:gd name="connsiteY67" fmla="*/ 1030092 h 1030092"/>
                  <a:gd name="connsiteX68" fmla="*/ 99900 w 930033"/>
                  <a:gd name="connsiteY68" fmla="*/ 1019358 h 1030092"/>
                  <a:gd name="connsiteX69" fmla="*/ 98197 w 930033"/>
                  <a:gd name="connsiteY69" fmla="*/ 1017363 h 1030092"/>
                  <a:gd name="connsiteX70" fmla="*/ 89210 w 930033"/>
                  <a:gd name="connsiteY70" fmla="*/ 993425 h 1030092"/>
                  <a:gd name="connsiteX71" fmla="*/ 89210 w 930033"/>
                  <a:gd name="connsiteY71" fmla="*/ 584865 h 1030092"/>
                  <a:gd name="connsiteX72" fmla="*/ 47869 w 930033"/>
                  <a:gd name="connsiteY72" fmla="*/ 584865 h 1030092"/>
                  <a:gd name="connsiteX73" fmla="*/ 14001 w 930033"/>
                  <a:gd name="connsiteY73" fmla="*/ 570711 h 1030092"/>
                  <a:gd name="connsiteX74" fmla="*/ 12487 w 930033"/>
                  <a:gd name="connsiteY74" fmla="*/ 569002 h 1030092"/>
                  <a:gd name="connsiteX75" fmla="*/ 0 w 930033"/>
                  <a:gd name="connsiteY75" fmla="*/ 536894 h 1030092"/>
                  <a:gd name="connsiteX76" fmla="*/ 0 w 930033"/>
                  <a:gd name="connsiteY76" fmla="*/ 427084 h 1030092"/>
                  <a:gd name="connsiteX77" fmla="*/ 14096 w 930033"/>
                  <a:gd name="connsiteY77" fmla="*/ 393077 h 1030092"/>
                  <a:gd name="connsiteX78" fmla="*/ 15799 w 930033"/>
                  <a:gd name="connsiteY78" fmla="*/ 391462 h 1030092"/>
                  <a:gd name="connsiteX79" fmla="*/ 47869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134146 w 930033"/>
                  <a:gd name="connsiteY83" fmla="*/ 584960 h 1030092"/>
                  <a:gd name="connsiteX84" fmla="*/ 134146 w 930033"/>
                  <a:gd name="connsiteY84" fmla="*/ 984876 h 1030092"/>
                  <a:gd name="connsiteX85" fmla="*/ 806766 w 930033"/>
                  <a:gd name="connsiteY85" fmla="*/ 984876 h 1030092"/>
                  <a:gd name="connsiteX86" fmla="*/ 80676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431858 w 930033"/>
                  <a:gd name="connsiteY89" fmla="*/ 252964 h 1030092"/>
                  <a:gd name="connsiteX90" fmla="*/ 431858 w 930033"/>
                  <a:gd name="connsiteY90" fmla="*/ 208127 h 1030092"/>
                  <a:gd name="connsiteX91" fmla="*/ 474902 w 930033"/>
                  <a:gd name="connsiteY91" fmla="*/ 228076 h 1030092"/>
                  <a:gd name="connsiteX92" fmla="*/ 484268 w 930033"/>
                  <a:gd name="connsiteY92" fmla="*/ 226556 h 1030092"/>
                  <a:gd name="connsiteX93" fmla="*/ 530717 w 930033"/>
                  <a:gd name="connsiteY93" fmla="*/ 205563 h 1030092"/>
                  <a:gd name="connsiteX94" fmla="*/ 529109 w 930033"/>
                  <a:gd name="connsiteY94" fmla="*/ 255053 h 1030092"/>
                  <a:gd name="connsiteX95" fmla="*/ 500445 w 930033"/>
                  <a:gd name="connsiteY95" fmla="*/ 244509 h 1030092"/>
                  <a:gd name="connsiteX96" fmla="*/ 498458 w 930033"/>
                  <a:gd name="connsiteY96" fmla="*/ 252204 h 1030092"/>
                  <a:gd name="connsiteX97" fmla="*/ 518325 w 930033"/>
                  <a:gd name="connsiteY97" fmla="*/ 347006 h 1030092"/>
                  <a:gd name="connsiteX98" fmla="*/ 553233 w 930033"/>
                  <a:gd name="connsiteY98" fmla="*/ 222946 h 1030092"/>
                  <a:gd name="connsiteX99" fmla="*/ 533461 w 930033"/>
                  <a:gd name="connsiteY99" fmla="*/ 196159 h 1030092"/>
                  <a:gd name="connsiteX100" fmla="*/ 529488 w 930033"/>
                  <a:gd name="connsiteY100" fmla="*/ 190364 h 1030092"/>
                  <a:gd name="connsiteX101" fmla="*/ 481997 w 930033"/>
                  <a:gd name="connsiteY101" fmla="*/ 204423 h 1030092"/>
                  <a:gd name="connsiteX102" fmla="*/ 429966 w 930033"/>
                  <a:gd name="connsiteY102" fmla="*/ 185709 h 1030092"/>
                  <a:gd name="connsiteX103" fmla="*/ 414830 w 930033"/>
                  <a:gd name="connsiteY103" fmla="*/ 221046 h 1030092"/>
                  <a:gd name="connsiteX104" fmla="*/ 413411 w 930033"/>
                  <a:gd name="connsiteY104" fmla="*/ 222566 h 1030092"/>
                  <a:gd name="connsiteX105" fmla="*/ 450495 w 930033"/>
                  <a:gd name="connsiteY105" fmla="*/ 347006 h 1030092"/>
                  <a:gd name="connsiteX106" fmla="*/ 470361 w 930033"/>
                  <a:gd name="connsiteY106" fmla="*/ 252204 h 1030092"/>
                  <a:gd name="connsiteX107" fmla="*/ 466483 w 930033"/>
                  <a:gd name="connsiteY107" fmla="*/ 239570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40450 w 930033"/>
                  <a:gd name="connsiteY53" fmla="*/ 371324 h 1030092"/>
                  <a:gd name="connsiteX54" fmla="*/ 739031 w 930033"/>
                  <a:gd name="connsiteY54" fmla="*/ 378733 h 1030092"/>
                  <a:gd name="connsiteX55" fmla="*/ 882069 w 930033"/>
                  <a:gd name="connsiteY55" fmla="*/ 378733 h 1030092"/>
                  <a:gd name="connsiteX56" fmla="*/ 915937 w 930033"/>
                  <a:gd name="connsiteY56" fmla="*/ 392887 h 1030092"/>
                  <a:gd name="connsiteX57" fmla="*/ 930033 w 930033"/>
                  <a:gd name="connsiteY57" fmla="*/ 426894 h 1030092"/>
                  <a:gd name="connsiteX58" fmla="*/ 930033 w 930033"/>
                  <a:gd name="connsiteY58" fmla="*/ 536704 h 1030092"/>
                  <a:gd name="connsiteX59" fmla="*/ 915937 w 930033"/>
                  <a:gd name="connsiteY59" fmla="*/ 570616 h 1030092"/>
                  <a:gd name="connsiteX60" fmla="*/ 915842 w 930033"/>
                  <a:gd name="connsiteY60" fmla="*/ 570711 h 1030092"/>
                  <a:gd name="connsiteX61" fmla="*/ 882069 w 930033"/>
                  <a:gd name="connsiteY61" fmla="*/ 584865 h 1030092"/>
                  <a:gd name="connsiteX62" fmla="*/ 851986 w 930033"/>
                  <a:gd name="connsiteY62" fmla="*/ 584865 h 1030092"/>
                  <a:gd name="connsiteX63" fmla="*/ 851986 w 930033"/>
                  <a:gd name="connsiteY63" fmla="*/ 993615 h 1030092"/>
                  <a:gd name="connsiteX64" fmla="*/ 841296 w 930033"/>
                  <a:gd name="connsiteY64" fmla="*/ 1019358 h 1030092"/>
                  <a:gd name="connsiteX65" fmla="*/ 815659 w 930033"/>
                  <a:gd name="connsiteY65" fmla="*/ 1030092 h 1030092"/>
                  <a:gd name="connsiteX66" fmla="*/ 125632 w 930033"/>
                  <a:gd name="connsiteY66" fmla="*/ 1030092 h 1030092"/>
                  <a:gd name="connsiteX67" fmla="*/ 99900 w 930033"/>
                  <a:gd name="connsiteY67" fmla="*/ 1019358 h 1030092"/>
                  <a:gd name="connsiteX68" fmla="*/ 98197 w 930033"/>
                  <a:gd name="connsiteY68" fmla="*/ 1017363 h 1030092"/>
                  <a:gd name="connsiteX69" fmla="*/ 89210 w 930033"/>
                  <a:gd name="connsiteY69" fmla="*/ 993425 h 1030092"/>
                  <a:gd name="connsiteX70" fmla="*/ 89210 w 930033"/>
                  <a:gd name="connsiteY70" fmla="*/ 584865 h 1030092"/>
                  <a:gd name="connsiteX71" fmla="*/ 47869 w 930033"/>
                  <a:gd name="connsiteY71" fmla="*/ 584865 h 1030092"/>
                  <a:gd name="connsiteX72" fmla="*/ 14001 w 930033"/>
                  <a:gd name="connsiteY72" fmla="*/ 570711 h 1030092"/>
                  <a:gd name="connsiteX73" fmla="*/ 12487 w 930033"/>
                  <a:gd name="connsiteY73" fmla="*/ 569002 h 1030092"/>
                  <a:gd name="connsiteX74" fmla="*/ 0 w 930033"/>
                  <a:gd name="connsiteY74" fmla="*/ 536894 h 1030092"/>
                  <a:gd name="connsiteX75" fmla="*/ 0 w 930033"/>
                  <a:gd name="connsiteY75" fmla="*/ 427084 h 1030092"/>
                  <a:gd name="connsiteX76" fmla="*/ 14096 w 930033"/>
                  <a:gd name="connsiteY76" fmla="*/ 393077 h 1030092"/>
                  <a:gd name="connsiteX77" fmla="*/ 15799 w 930033"/>
                  <a:gd name="connsiteY77" fmla="*/ 391462 h 1030092"/>
                  <a:gd name="connsiteX78" fmla="*/ 47869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134146 w 930033"/>
                  <a:gd name="connsiteY82" fmla="*/ 584960 h 1030092"/>
                  <a:gd name="connsiteX83" fmla="*/ 134146 w 930033"/>
                  <a:gd name="connsiteY83" fmla="*/ 984876 h 1030092"/>
                  <a:gd name="connsiteX84" fmla="*/ 806766 w 930033"/>
                  <a:gd name="connsiteY84" fmla="*/ 984876 h 1030092"/>
                  <a:gd name="connsiteX85" fmla="*/ 80676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431858 w 930033"/>
                  <a:gd name="connsiteY88" fmla="*/ 252964 h 1030092"/>
                  <a:gd name="connsiteX89" fmla="*/ 431858 w 930033"/>
                  <a:gd name="connsiteY89" fmla="*/ 208127 h 1030092"/>
                  <a:gd name="connsiteX90" fmla="*/ 474902 w 930033"/>
                  <a:gd name="connsiteY90" fmla="*/ 228076 h 1030092"/>
                  <a:gd name="connsiteX91" fmla="*/ 484268 w 930033"/>
                  <a:gd name="connsiteY91" fmla="*/ 226556 h 1030092"/>
                  <a:gd name="connsiteX92" fmla="*/ 530717 w 930033"/>
                  <a:gd name="connsiteY92" fmla="*/ 205563 h 1030092"/>
                  <a:gd name="connsiteX93" fmla="*/ 529109 w 930033"/>
                  <a:gd name="connsiteY93" fmla="*/ 255053 h 1030092"/>
                  <a:gd name="connsiteX94" fmla="*/ 500445 w 930033"/>
                  <a:gd name="connsiteY94" fmla="*/ 244509 h 1030092"/>
                  <a:gd name="connsiteX95" fmla="*/ 498458 w 930033"/>
                  <a:gd name="connsiteY95" fmla="*/ 252204 h 1030092"/>
                  <a:gd name="connsiteX96" fmla="*/ 518325 w 930033"/>
                  <a:gd name="connsiteY96" fmla="*/ 347006 h 1030092"/>
                  <a:gd name="connsiteX97" fmla="*/ 553233 w 930033"/>
                  <a:gd name="connsiteY97" fmla="*/ 222946 h 1030092"/>
                  <a:gd name="connsiteX98" fmla="*/ 533461 w 930033"/>
                  <a:gd name="connsiteY98" fmla="*/ 196159 h 1030092"/>
                  <a:gd name="connsiteX99" fmla="*/ 529488 w 930033"/>
                  <a:gd name="connsiteY99" fmla="*/ 190364 h 1030092"/>
                  <a:gd name="connsiteX100" fmla="*/ 481997 w 930033"/>
                  <a:gd name="connsiteY100" fmla="*/ 204423 h 1030092"/>
                  <a:gd name="connsiteX101" fmla="*/ 429966 w 930033"/>
                  <a:gd name="connsiteY101" fmla="*/ 185709 h 1030092"/>
                  <a:gd name="connsiteX102" fmla="*/ 414830 w 930033"/>
                  <a:gd name="connsiteY102" fmla="*/ 221046 h 1030092"/>
                  <a:gd name="connsiteX103" fmla="*/ 413411 w 930033"/>
                  <a:gd name="connsiteY103" fmla="*/ 222566 h 1030092"/>
                  <a:gd name="connsiteX104" fmla="*/ 450495 w 930033"/>
                  <a:gd name="connsiteY104" fmla="*/ 347006 h 1030092"/>
                  <a:gd name="connsiteX105" fmla="*/ 470361 w 930033"/>
                  <a:gd name="connsiteY105" fmla="*/ 252204 h 1030092"/>
                  <a:gd name="connsiteX106" fmla="*/ 466483 w 930033"/>
                  <a:gd name="connsiteY106" fmla="*/ 239570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39031 w 930033"/>
                  <a:gd name="connsiteY53" fmla="*/ 378733 h 1030092"/>
                  <a:gd name="connsiteX54" fmla="*/ 882069 w 930033"/>
                  <a:gd name="connsiteY54" fmla="*/ 378733 h 1030092"/>
                  <a:gd name="connsiteX55" fmla="*/ 915937 w 930033"/>
                  <a:gd name="connsiteY55" fmla="*/ 392887 h 1030092"/>
                  <a:gd name="connsiteX56" fmla="*/ 930033 w 930033"/>
                  <a:gd name="connsiteY56" fmla="*/ 426894 h 1030092"/>
                  <a:gd name="connsiteX57" fmla="*/ 930033 w 930033"/>
                  <a:gd name="connsiteY57" fmla="*/ 536704 h 1030092"/>
                  <a:gd name="connsiteX58" fmla="*/ 915937 w 930033"/>
                  <a:gd name="connsiteY58" fmla="*/ 570616 h 1030092"/>
                  <a:gd name="connsiteX59" fmla="*/ 915842 w 930033"/>
                  <a:gd name="connsiteY59" fmla="*/ 570711 h 1030092"/>
                  <a:gd name="connsiteX60" fmla="*/ 882069 w 930033"/>
                  <a:gd name="connsiteY60" fmla="*/ 584865 h 1030092"/>
                  <a:gd name="connsiteX61" fmla="*/ 851986 w 930033"/>
                  <a:gd name="connsiteY61" fmla="*/ 584865 h 1030092"/>
                  <a:gd name="connsiteX62" fmla="*/ 851986 w 930033"/>
                  <a:gd name="connsiteY62" fmla="*/ 993615 h 1030092"/>
                  <a:gd name="connsiteX63" fmla="*/ 841296 w 930033"/>
                  <a:gd name="connsiteY63" fmla="*/ 1019358 h 1030092"/>
                  <a:gd name="connsiteX64" fmla="*/ 815659 w 930033"/>
                  <a:gd name="connsiteY64" fmla="*/ 1030092 h 1030092"/>
                  <a:gd name="connsiteX65" fmla="*/ 125632 w 930033"/>
                  <a:gd name="connsiteY65" fmla="*/ 1030092 h 1030092"/>
                  <a:gd name="connsiteX66" fmla="*/ 99900 w 930033"/>
                  <a:gd name="connsiteY66" fmla="*/ 1019358 h 1030092"/>
                  <a:gd name="connsiteX67" fmla="*/ 98197 w 930033"/>
                  <a:gd name="connsiteY67" fmla="*/ 1017363 h 1030092"/>
                  <a:gd name="connsiteX68" fmla="*/ 89210 w 930033"/>
                  <a:gd name="connsiteY68" fmla="*/ 993425 h 1030092"/>
                  <a:gd name="connsiteX69" fmla="*/ 89210 w 930033"/>
                  <a:gd name="connsiteY69" fmla="*/ 584865 h 1030092"/>
                  <a:gd name="connsiteX70" fmla="*/ 47869 w 930033"/>
                  <a:gd name="connsiteY70" fmla="*/ 584865 h 1030092"/>
                  <a:gd name="connsiteX71" fmla="*/ 14001 w 930033"/>
                  <a:gd name="connsiteY71" fmla="*/ 570711 h 1030092"/>
                  <a:gd name="connsiteX72" fmla="*/ 12487 w 930033"/>
                  <a:gd name="connsiteY72" fmla="*/ 569002 h 1030092"/>
                  <a:gd name="connsiteX73" fmla="*/ 0 w 930033"/>
                  <a:gd name="connsiteY73" fmla="*/ 536894 h 1030092"/>
                  <a:gd name="connsiteX74" fmla="*/ 0 w 930033"/>
                  <a:gd name="connsiteY74" fmla="*/ 427084 h 1030092"/>
                  <a:gd name="connsiteX75" fmla="*/ 14096 w 930033"/>
                  <a:gd name="connsiteY75" fmla="*/ 393077 h 1030092"/>
                  <a:gd name="connsiteX76" fmla="*/ 15799 w 930033"/>
                  <a:gd name="connsiteY76" fmla="*/ 391462 h 1030092"/>
                  <a:gd name="connsiteX77" fmla="*/ 47869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984876 h 1030092"/>
                  <a:gd name="connsiteX83" fmla="*/ 806766 w 930033"/>
                  <a:gd name="connsiteY83" fmla="*/ 984876 h 1030092"/>
                  <a:gd name="connsiteX84" fmla="*/ 80676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431858 w 930033"/>
                  <a:gd name="connsiteY87" fmla="*/ 252964 h 1030092"/>
                  <a:gd name="connsiteX88" fmla="*/ 431858 w 930033"/>
                  <a:gd name="connsiteY88" fmla="*/ 208127 h 1030092"/>
                  <a:gd name="connsiteX89" fmla="*/ 474902 w 930033"/>
                  <a:gd name="connsiteY89" fmla="*/ 228076 h 1030092"/>
                  <a:gd name="connsiteX90" fmla="*/ 484268 w 930033"/>
                  <a:gd name="connsiteY90" fmla="*/ 226556 h 1030092"/>
                  <a:gd name="connsiteX91" fmla="*/ 530717 w 930033"/>
                  <a:gd name="connsiteY91" fmla="*/ 205563 h 1030092"/>
                  <a:gd name="connsiteX92" fmla="*/ 529109 w 930033"/>
                  <a:gd name="connsiteY92" fmla="*/ 255053 h 1030092"/>
                  <a:gd name="connsiteX93" fmla="*/ 500445 w 930033"/>
                  <a:gd name="connsiteY93" fmla="*/ 244509 h 1030092"/>
                  <a:gd name="connsiteX94" fmla="*/ 498458 w 930033"/>
                  <a:gd name="connsiteY94" fmla="*/ 252204 h 1030092"/>
                  <a:gd name="connsiteX95" fmla="*/ 518325 w 930033"/>
                  <a:gd name="connsiteY95" fmla="*/ 347006 h 1030092"/>
                  <a:gd name="connsiteX96" fmla="*/ 553233 w 930033"/>
                  <a:gd name="connsiteY96" fmla="*/ 222946 h 1030092"/>
                  <a:gd name="connsiteX97" fmla="*/ 533461 w 930033"/>
                  <a:gd name="connsiteY97" fmla="*/ 196159 h 1030092"/>
                  <a:gd name="connsiteX98" fmla="*/ 529488 w 930033"/>
                  <a:gd name="connsiteY98" fmla="*/ 190364 h 1030092"/>
                  <a:gd name="connsiteX99" fmla="*/ 481997 w 930033"/>
                  <a:gd name="connsiteY99" fmla="*/ 204423 h 1030092"/>
                  <a:gd name="connsiteX100" fmla="*/ 429966 w 930033"/>
                  <a:gd name="connsiteY100" fmla="*/ 185709 h 1030092"/>
                  <a:gd name="connsiteX101" fmla="*/ 414830 w 930033"/>
                  <a:gd name="connsiteY101" fmla="*/ 221046 h 1030092"/>
                  <a:gd name="connsiteX102" fmla="*/ 413411 w 930033"/>
                  <a:gd name="connsiteY102" fmla="*/ 222566 h 1030092"/>
                  <a:gd name="connsiteX103" fmla="*/ 450495 w 930033"/>
                  <a:gd name="connsiteY103" fmla="*/ 347006 h 1030092"/>
                  <a:gd name="connsiteX104" fmla="*/ 470361 w 930033"/>
                  <a:gd name="connsiteY104" fmla="*/ 252204 h 1030092"/>
                  <a:gd name="connsiteX105" fmla="*/ 466483 w 930033"/>
                  <a:gd name="connsiteY105" fmla="*/ 23957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739031 w 930033"/>
                  <a:gd name="connsiteY52" fmla="*/ 378733 h 1030092"/>
                  <a:gd name="connsiteX53" fmla="*/ 882069 w 930033"/>
                  <a:gd name="connsiteY53" fmla="*/ 378733 h 1030092"/>
                  <a:gd name="connsiteX54" fmla="*/ 915937 w 930033"/>
                  <a:gd name="connsiteY54" fmla="*/ 392887 h 1030092"/>
                  <a:gd name="connsiteX55" fmla="*/ 930033 w 930033"/>
                  <a:gd name="connsiteY55" fmla="*/ 426894 h 1030092"/>
                  <a:gd name="connsiteX56" fmla="*/ 930033 w 930033"/>
                  <a:gd name="connsiteY56" fmla="*/ 536704 h 1030092"/>
                  <a:gd name="connsiteX57" fmla="*/ 915937 w 930033"/>
                  <a:gd name="connsiteY57" fmla="*/ 570616 h 1030092"/>
                  <a:gd name="connsiteX58" fmla="*/ 915842 w 930033"/>
                  <a:gd name="connsiteY58" fmla="*/ 570711 h 1030092"/>
                  <a:gd name="connsiteX59" fmla="*/ 882069 w 930033"/>
                  <a:gd name="connsiteY59" fmla="*/ 584865 h 1030092"/>
                  <a:gd name="connsiteX60" fmla="*/ 851986 w 930033"/>
                  <a:gd name="connsiteY60" fmla="*/ 584865 h 1030092"/>
                  <a:gd name="connsiteX61" fmla="*/ 851986 w 930033"/>
                  <a:gd name="connsiteY61" fmla="*/ 993615 h 1030092"/>
                  <a:gd name="connsiteX62" fmla="*/ 841296 w 930033"/>
                  <a:gd name="connsiteY62" fmla="*/ 1019358 h 1030092"/>
                  <a:gd name="connsiteX63" fmla="*/ 815659 w 930033"/>
                  <a:gd name="connsiteY63" fmla="*/ 1030092 h 1030092"/>
                  <a:gd name="connsiteX64" fmla="*/ 125632 w 930033"/>
                  <a:gd name="connsiteY64" fmla="*/ 1030092 h 1030092"/>
                  <a:gd name="connsiteX65" fmla="*/ 99900 w 930033"/>
                  <a:gd name="connsiteY65" fmla="*/ 1019358 h 1030092"/>
                  <a:gd name="connsiteX66" fmla="*/ 98197 w 930033"/>
                  <a:gd name="connsiteY66" fmla="*/ 1017363 h 1030092"/>
                  <a:gd name="connsiteX67" fmla="*/ 89210 w 930033"/>
                  <a:gd name="connsiteY67" fmla="*/ 993425 h 1030092"/>
                  <a:gd name="connsiteX68" fmla="*/ 89210 w 930033"/>
                  <a:gd name="connsiteY68" fmla="*/ 584865 h 1030092"/>
                  <a:gd name="connsiteX69" fmla="*/ 47869 w 930033"/>
                  <a:gd name="connsiteY69" fmla="*/ 584865 h 1030092"/>
                  <a:gd name="connsiteX70" fmla="*/ 14001 w 930033"/>
                  <a:gd name="connsiteY70" fmla="*/ 570711 h 1030092"/>
                  <a:gd name="connsiteX71" fmla="*/ 12487 w 930033"/>
                  <a:gd name="connsiteY71" fmla="*/ 569002 h 1030092"/>
                  <a:gd name="connsiteX72" fmla="*/ 0 w 930033"/>
                  <a:gd name="connsiteY72" fmla="*/ 536894 h 1030092"/>
                  <a:gd name="connsiteX73" fmla="*/ 0 w 930033"/>
                  <a:gd name="connsiteY73" fmla="*/ 427084 h 1030092"/>
                  <a:gd name="connsiteX74" fmla="*/ 14096 w 930033"/>
                  <a:gd name="connsiteY74" fmla="*/ 393077 h 1030092"/>
                  <a:gd name="connsiteX75" fmla="*/ 15799 w 930033"/>
                  <a:gd name="connsiteY75" fmla="*/ 391462 h 1030092"/>
                  <a:gd name="connsiteX76" fmla="*/ 47869 w 930033"/>
                  <a:gd name="connsiteY76" fmla="*/ 378923 h 1030092"/>
                  <a:gd name="connsiteX77" fmla="*/ 77668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984876 h 1030092"/>
                  <a:gd name="connsiteX82" fmla="*/ 806766 w 930033"/>
                  <a:gd name="connsiteY82" fmla="*/ 984876 h 1030092"/>
                  <a:gd name="connsiteX83" fmla="*/ 806766 w 930033"/>
                  <a:gd name="connsiteY83" fmla="*/ 584960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431858 w 930033"/>
                  <a:gd name="connsiteY86" fmla="*/ 252964 h 1030092"/>
                  <a:gd name="connsiteX87" fmla="*/ 431858 w 930033"/>
                  <a:gd name="connsiteY87" fmla="*/ 208127 h 1030092"/>
                  <a:gd name="connsiteX88" fmla="*/ 474902 w 930033"/>
                  <a:gd name="connsiteY88" fmla="*/ 228076 h 1030092"/>
                  <a:gd name="connsiteX89" fmla="*/ 484268 w 930033"/>
                  <a:gd name="connsiteY89" fmla="*/ 226556 h 1030092"/>
                  <a:gd name="connsiteX90" fmla="*/ 530717 w 930033"/>
                  <a:gd name="connsiteY90" fmla="*/ 205563 h 1030092"/>
                  <a:gd name="connsiteX91" fmla="*/ 529109 w 930033"/>
                  <a:gd name="connsiteY91" fmla="*/ 255053 h 1030092"/>
                  <a:gd name="connsiteX92" fmla="*/ 500445 w 930033"/>
                  <a:gd name="connsiteY92" fmla="*/ 244509 h 1030092"/>
                  <a:gd name="connsiteX93" fmla="*/ 498458 w 930033"/>
                  <a:gd name="connsiteY93" fmla="*/ 252204 h 1030092"/>
                  <a:gd name="connsiteX94" fmla="*/ 518325 w 930033"/>
                  <a:gd name="connsiteY94" fmla="*/ 347006 h 1030092"/>
                  <a:gd name="connsiteX95" fmla="*/ 553233 w 930033"/>
                  <a:gd name="connsiteY95" fmla="*/ 222946 h 1030092"/>
                  <a:gd name="connsiteX96" fmla="*/ 533461 w 930033"/>
                  <a:gd name="connsiteY96" fmla="*/ 196159 h 1030092"/>
                  <a:gd name="connsiteX97" fmla="*/ 529488 w 930033"/>
                  <a:gd name="connsiteY97" fmla="*/ 190364 h 1030092"/>
                  <a:gd name="connsiteX98" fmla="*/ 481997 w 930033"/>
                  <a:gd name="connsiteY98" fmla="*/ 204423 h 1030092"/>
                  <a:gd name="connsiteX99" fmla="*/ 429966 w 930033"/>
                  <a:gd name="connsiteY99" fmla="*/ 185709 h 1030092"/>
                  <a:gd name="connsiteX100" fmla="*/ 414830 w 930033"/>
                  <a:gd name="connsiteY100" fmla="*/ 221046 h 1030092"/>
                  <a:gd name="connsiteX101" fmla="*/ 413411 w 930033"/>
                  <a:gd name="connsiteY101" fmla="*/ 222566 h 1030092"/>
                  <a:gd name="connsiteX102" fmla="*/ 450495 w 930033"/>
                  <a:gd name="connsiteY102" fmla="*/ 347006 h 1030092"/>
                  <a:gd name="connsiteX103" fmla="*/ 470361 w 930033"/>
                  <a:gd name="connsiteY103" fmla="*/ 252204 h 1030092"/>
                  <a:gd name="connsiteX104" fmla="*/ 466483 w 930033"/>
                  <a:gd name="connsiteY104" fmla="*/ 23957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31858 w 930033"/>
                  <a:gd name="connsiteY84" fmla="*/ 208127 h 1030092"/>
                  <a:gd name="connsiteX85" fmla="*/ 474902 w 930033"/>
                  <a:gd name="connsiteY85" fmla="*/ 228076 h 1030092"/>
                  <a:gd name="connsiteX86" fmla="*/ 484268 w 930033"/>
                  <a:gd name="connsiteY86" fmla="*/ 226556 h 1030092"/>
                  <a:gd name="connsiteX87" fmla="*/ 530717 w 930033"/>
                  <a:gd name="connsiteY87" fmla="*/ 205563 h 1030092"/>
                  <a:gd name="connsiteX88" fmla="*/ 529109 w 930033"/>
                  <a:gd name="connsiteY88" fmla="*/ 255053 h 1030092"/>
                  <a:gd name="connsiteX89" fmla="*/ 500445 w 930033"/>
                  <a:gd name="connsiteY89" fmla="*/ 244509 h 1030092"/>
                  <a:gd name="connsiteX90" fmla="*/ 498458 w 930033"/>
                  <a:gd name="connsiteY90" fmla="*/ 252204 h 1030092"/>
                  <a:gd name="connsiteX91" fmla="*/ 518325 w 930033"/>
                  <a:gd name="connsiteY91" fmla="*/ 347006 h 1030092"/>
                  <a:gd name="connsiteX92" fmla="*/ 553233 w 930033"/>
                  <a:gd name="connsiteY92" fmla="*/ 222946 h 1030092"/>
                  <a:gd name="connsiteX93" fmla="*/ 533461 w 930033"/>
                  <a:gd name="connsiteY93" fmla="*/ 196159 h 1030092"/>
                  <a:gd name="connsiteX94" fmla="*/ 529488 w 930033"/>
                  <a:gd name="connsiteY94" fmla="*/ 190364 h 1030092"/>
                  <a:gd name="connsiteX95" fmla="*/ 481997 w 930033"/>
                  <a:gd name="connsiteY95" fmla="*/ 204423 h 1030092"/>
                  <a:gd name="connsiteX96" fmla="*/ 429966 w 930033"/>
                  <a:gd name="connsiteY96" fmla="*/ 185709 h 1030092"/>
                  <a:gd name="connsiteX97" fmla="*/ 414830 w 930033"/>
                  <a:gd name="connsiteY97" fmla="*/ 221046 h 1030092"/>
                  <a:gd name="connsiteX98" fmla="*/ 413411 w 930033"/>
                  <a:gd name="connsiteY98" fmla="*/ 222566 h 1030092"/>
                  <a:gd name="connsiteX99" fmla="*/ 450495 w 930033"/>
                  <a:gd name="connsiteY99" fmla="*/ 347006 h 1030092"/>
                  <a:gd name="connsiteX100" fmla="*/ 470361 w 930033"/>
                  <a:gd name="connsiteY100" fmla="*/ 252204 h 1030092"/>
                  <a:gd name="connsiteX101" fmla="*/ 466483 w 930033"/>
                  <a:gd name="connsiteY101" fmla="*/ 23957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66483 w 930033"/>
                  <a:gd name="connsiteY99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518325 w 930033"/>
                  <a:gd name="connsiteY89" fmla="*/ 347006 h 1030092"/>
                  <a:gd name="connsiteX90" fmla="*/ 553233 w 930033"/>
                  <a:gd name="connsiteY90" fmla="*/ 222946 h 1030092"/>
                  <a:gd name="connsiteX91" fmla="*/ 533461 w 930033"/>
                  <a:gd name="connsiteY91" fmla="*/ 196159 h 1030092"/>
                  <a:gd name="connsiteX92" fmla="*/ 529488 w 930033"/>
                  <a:gd name="connsiteY92" fmla="*/ 190364 h 1030092"/>
                  <a:gd name="connsiteX93" fmla="*/ 481997 w 930033"/>
                  <a:gd name="connsiteY93" fmla="*/ 204423 h 1030092"/>
                  <a:gd name="connsiteX94" fmla="*/ 429966 w 930033"/>
                  <a:gd name="connsiteY94" fmla="*/ 185709 h 1030092"/>
                  <a:gd name="connsiteX95" fmla="*/ 414830 w 930033"/>
                  <a:gd name="connsiteY95" fmla="*/ 221046 h 1030092"/>
                  <a:gd name="connsiteX96" fmla="*/ 413411 w 930033"/>
                  <a:gd name="connsiteY96" fmla="*/ 222566 h 1030092"/>
                  <a:gd name="connsiteX97" fmla="*/ 450495 w 930033"/>
                  <a:gd name="connsiteY97" fmla="*/ 347006 h 1030092"/>
                  <a:gd name="connsiteX98" fmla="*/ 466483 w 930033"/>
                  <a:gd name="connsiteY98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53233 w 930033"/>
                  <a:gd name="connsiteY89" fmla="*/ 222946 h 1030092"/>
                  <a:gd name="connsiteX90" fmla="*/ 533461 w 930033"/>
                  <a:gd name="connsiteY90" fmla="*/ 196159 h 1030092"/>
                  <a:gd name="connsiteX91" fmla="*/ 529488 w 930033"/>
                  <a:gd name="connsiteY91" fmla="*/ 190364 h 1030092"/>
                  <a:gd name="connsiteX92" fmla="*/ 481997 w 930033"/>
                  <a:gd name="connsiteY92" fmla="*/ 204423 h 1030092"/>
                  <a:gd name="connsiteX93" fmla="*/ 429966 w 930033"/>
                  <a:gd name="connsiteY93" fmla="*/ 185709 h 1030092"/>
                  <a:gd name="connsiteX94" fmla="*/ 414830 w 930033"/>
                  <a:gd name="connsiteY94" fmla="*/ 221046 h 1030092"/>
                  <a:gd name="connsiteX95" fmla="*/ 413411 w 930033"/>
                  <a:gd name="connsiteY95" fmla="*/ 222566 h 1030092"/>
                  <a:gd name="connsiteX96" fmla="*/ 450495 w 930033"/>
                  <a:gd name="connsiteY96" fmla="*/ 347006 h 1030092"/>
                  <a:gd name="connsiteX97" fmla="*/ 466483 w 930033"/>
                  <a:gd name="connsiteY97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33461 w 930033"/>
                  <a:gd name="connsiteY89" fmla="*/ 196159 h 1030092"/>
                  <a:gd name="connsiteX90" fmla="*/ 529488 w 930033"/>
                  <a:gd name="connsiteY90" fmla="*/ 190364 h 1030092"/>
                  <a:gd name="connsiteX91" fmla="*/ 481997 w 930033"/>
                  <a:gd name="connsiteY91" fmla="*/ 204423 h 1030092"/>
                  <a:gd name="connsiteX92" fmla="*/ 429966 w 930033"/>
                  <a:gd name="connsiteY92" fmla="*/ 185709 h 1030092"/>
                  <a:gd name="connsiteX93" fmla="*/ 414830 w 930033"/>
                  <a:gd name="connsiteY93" fmla="*/ 221046 h 1030092"/>
                  <a:gd name="connsiteX94" fmla="*/ 413411 w 930033"/>
                  <a:gd name="connsiteY94" fmla="*/ 222566 h 1030092"/>
                  <a:gd name="connsiteX95" fmla="*/ 450495 w 930033"/>
                  <a:gd name="connsiteY95" fmla="*/ 347006 h 1030092"/>
                  <a:gd name="connsiteX96" fmla="*/ 466483 w 930033"/>
                  <a:gd name="connsiteY96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18325 w 930033"/>
                  <a:gd name="connsiteY87" fmla="*/ 347006 h 1030092"/>
                  <a:gd name="connsiteX88" fmla="*/ 533461 w 930033"/>
                  <a:gd name="connsiteY88" fmla="*/ 196159 h 1030092"/>
                  <a:gd name="connsiteX89" fmla="*/ 529488 w 930033"/>
                  <a:gd name="connsiteY89" fmla="*/ 190364 h 1030092"/>
                  <a:gd name="connsiteX90" fmla="*/ 481997 w 930033"/>
                  <a:gd name="connsiteY90" fmla="*/ 204423 h 1030092"/>
                  <a:gd name="connsiteX91" fmla="*/ 429966 w 930033"/>
                  <a:gd name="connsiteY91" fmla="*/ 185709 h 1030092"/>
                  <a:gd name="connsiteX92" fmla="*/ 414830 w 930033"/>
                  <a:gd name="connsiteY92" fmla="*/ 221046 h 1030092"/>
                  <a:gd name="connsiteX93" fmla="*/ 413411 w 930033"/>
                  <a:gd name="connsiteY93" fmla="*/ 222566 h 1030092"/>
                  <a:gd name="connsiteX94" fmla="*/ 450495 w 930033"/>
                  <a:gd name="connsiteY94" fmla="*/ 347006 h 1030092"/>
                  <a:gd name="connsiteX95" fmla="*/ 466483 w 930033"/>
                  <a:gd name="connsiteY95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50495 w 930033"/>
                  <a:gd name="connsiteY93" fmla="*/ 347006 h 1030092"/>
                  <a:gd name="connsiteX94" fmla="*/ 466483 w 930033"/>
                  <a:gd name="connsiteY94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66483 w 930033"/>
                  <a:gd name="connsiteY93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29966 w 930033"/>
                  <a:gd name="connsiteY89" fmla="*/ 185709 h 1030092"/>
                  <a:gd name="connsiteX90" fmla="*/ 414830 w 930033"/>
                  <a:gd name="connsiteY90" fmla="*/ 221046 h 1030092"/>
                  <a:gd name="connsiteX91" fmla="*/ 413411 w 930033"/>
                  <a:gd name="connsiteY9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429966 w 930033"/>
                  <a:gd name="connsiteY88" fmla="*/ 185709 h 1030092"/>
                  <a:gd name="connsiteX89" fmla="*/ 414830 w 930033"/>
                  <a:gd name="connsiteY89" fmla="*/ 221046 h 1030092"/>
                  <a:gd name="connsiteX90" fmla="*/ 413411 w 930033"/>
                  <a:gd name="connsiteY90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533461 w 930033"/>
                  <a:gd name="connsiteY86" fmla="*/ 196159 h 1030092"/>
                  <a:gd name="connsiteX87" fmla="*/ 429966 w 930033"/>
                  <a:gd name="connsiteY87" fmla="*/ 185709 h 1030092"/>
                  <a:gd name="connsiteX88" fmla="*/ 414830 w 930033"/>
                  <a:gd name="connsiteY88" fmla="*/ 221046 h 1030092"/>
                  <a:gd name="connsiteX89" fmla="*/ 413411 w 930033"/>
                  <a:gd name="connsiteY89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429966 w 930033"/>
                  <a:gd name="connsiteY86" fmla="*/ 185709 h 1030092"/>
                  <a:gd name="connsiteX87" fmla="*/ 414830 w 930033"/>
                  <a:gd name="connsiteY87" fmla="*/ 221046 h 1030092"/>
                  <a:gd name="connsiteX88" fmla="*/ 413411 w 930033"/>
                  <a:gd name="connsiteY88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29966 w 930033"/>
                  <a:gd name="connsiteY85" fmla="*/ 185709 h 1030092"/>
                  <a:gd name="connsiteX86" fmla="*/ 414830 w 930033"/>
                  <a:gd name="connsiteY86" fmla="*/ 221046 h 1030092"/>
                  <a:gd name="connsiteX87" fmla="*/ 413411 w 930033"/>
                  <a:gd name="connsiteY87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739031 w 930033"/>
                  <a:gd name="connsiteY48" fmla="*/ 378733 h 1030092"/>
                  <a:gd name="connsiteX49" fmla="*/ 882069 w 930033"/>
                  <a:gd name="connsiteY49" fmla="*/ 378733 h 1030092"/>
                  <a:gd name="connsiteX50" fmla="*/ 915937 w 930033"/>
                  <a:gd name="connsiteY50" fmla="*/ 392887 h 1030092"/>
                  <a:gd name="connsiteX51" fmla="*/ 930033 w 930033"/>
                  <a:gd name="connsiteY51" fmla="*/ 426894 h 1030092"/>
                  <a:gd name="connsiteX52" fmla="*/ 930033 w 930033"/>
                  <a:gd name="connsiteY52" fmla="*/ 536704 h 1030092"/>
                  <a:gd name="connsiteX53" fmla="*/ 915937 w 930033"/>
                  <a:gd name="connsiteY53" fmla="*/ 570616 h 1030092"/>
                  <a:gd name="connsiteX54" fmla="*/ 915842 w 930033"/>
                  <a:gd name="connsiteY54" fmla="*/ 570711 h 1030092"/>
                  <a:gd name="connsiteX55" fmla="*/ 882069 w 930033"/>
                  <a:gd name="connsiteY55" fmla="*/ 584865 h 1030092"/>
                  <a:gd name="connsiteX56" fmla="*/ 851986 w 930033"/>
                  <a:gd name="connsiteY56" fmla="*/ 584865 h 1030092"/>
                  <a:gd name="connsiteX57" fmla="*/ 851986 w 930033"/>
                  <a:gd name="connsiteY57" fmla="*/ 993615 h 1030092"/>
                  <a:gd name="connsiteX58" fmla="*/ 841296 w 930033"/>
                  <a:gd name="connsiteY58" fmla="*/ 1019358 h 1030092"/>
                  <a:gd name="connsiteX59" fmla="*/ 815659 w 930033"/>
                  <a:gd name="connsiteY59" fmla="*/ 1030092 h 1030092"/>
                  <a:gd name="connsiteX60" fmla="*/ 125632 w 930033"/>
                  <a:gd name="connsiteY60" fmla="*/ 1030092 h 1030092"/>
                  <a:gd name="connsiteX61" fmla="*/ 99900 w 930033"/>
                  <a:gd name="connsiteY61" fmla="*/ 1019358 h 1030092"/>
                  <a:gd name="connsiteX62" fmla="*/ 98197 w 930033"/>
                  <a:gd name="connsiteY62" fmla="*/ 1017363 h 1030092"/>
                  <a:gd name="connsiteX63" fmla="*/ 89210 w 930033"/>
                  <a:gd name="connsiteY63" fmla="*/ 993425 h 1030092"/>
                  <a:gd name="connsiteX64" fmla="*/ 89210 w 930033"/>
                  <a:gd name="connsiteY64" fmla="*/ 584865 h 1030092"/>
                  <a:gd name="connsiteX65" fmla="*/ 47869 w 930033"/>
                  <a:gd name="connsiteY65" fmla="*/ 584865 h 1030092"/>
                  <a:gd name="connsiteX66" fmla="*/ 14001 w 930033"/>
                  <a:gd name="connsiteY66" fmla="*/ 570711 h 1030092"/>
                  <a:gd name="connsiteX67" fmla="*/ 12487 w 930033"/>
                  <a:gd name="connsiteY67" fmla="*/ 569002 h 1030092"/>
                  <a:gd name="connsiteX68" fmla="*/ 0 w 930033"/>
                  <a:gd name="connsiteY68" fmla="*/ 536894 h 1030092"/>
                  <a:gd name="connsiteX69" fmla="*/ 0 w 930033"/>
                  <a:gd name="connsiteY69" fmla="*/ 427084 h 1030092"/>
                  <a:gd name="connsiteX70" fmla="*/ 14096 w 930033"/>
                  <a:gd name="connsiteY70" fmla="*/ 393077 h 1030092"/>
                  <a:gd name="connsiteX71" fmla="*/ 15799 w 930033"/>
                  <a:gd name="connsiteY71" fmla="*/ 391462 h 1030092"/>
                  <a:gd name="connsiteX72" fmla="*/ 47869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984876 h 1030092"/>
                  <a:gd name="connsiteX78" fmla="*/ 806766 w 930033"/>
                  <a:gd name="connsiteY78" fmla="*/ 984876 h 1030092"/>
                  <a:gd name="connsiteX79" fmla="*/ 80676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413411 w 930033"/>
                  <a:gd name="connsiteY82" fmla="*/ 222566 h 1030092"/>
                  <a:gd name="connsiteX83" fmla="*/ 474902 w 930033"/>
                  <a:gd name="connsiteY83" fmla="*/ 228076 h 1030092"/>
                  <a:gd name="connsiteX84" fmla="*/ 429966 w 930033"/>
                  <a:gd name="connsiteY84" fmla="*/ 185709 h 1030092"/>
                  <a:gd name="connsiteX85" fmla="*/ 414830 w 930033"/>
                  <a:gd name="connsiteY85" fmla="*/ 221046 h 1030092"/>
                  <a:gd name="connsiteX86" fmla="*/ 413411 w 930033"/>
                  <a:gd name="connsiteY86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74902 w 930033"/>
                  <a:gd name="connsiteY82" fmla="*/ 228076 h 1030092"/>
                  <a:gd name="connsiteX83" fmla="*/ 429966 w 930033"/>
                  <a:gd name="connsiteY83" fmla="*/ 185709 h 1030092"/>
                  <a:gd name="connsiteX84" fmla="*/ 414830 w 930033"/>
                  <a:gd name="connsiteY84" fmla="*/ 221046 h 1030092"/>
                  <a:gd name="connsiteX85" fmla="*/ 413411 w 930033"/>
                  <a:gd name="connsiteY85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29966 w 930033"/>
                  <a:gd name="connsiteY82" fmla="*/ 185709 h 1030092"/>
                  <a:gd name="connsiteX83" fmla="*/ 414830 w 930033"/>
                  <a:gd name="connsiteY83" fmla="*/ 221046 h 1030092"/>
                  <a:gd name="connsiteX84" fmla="*/ 413411 w 930033"/>
                  <a:gd name="connsiteY84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739031 w 930033"/>
                  <a:gd name="connsiteY46" fmla="*/ 378733 h 1030092"/>
                  <a:gd name="connsiteX47" fmla="*/ 882069 w 930033"/>
                  <a:gd name="connsiteY47" fmla="*/ 378733 h 1030092"/>
                  <a:gd name="connsiteX48" fmla="*/ 915937 w 930033"/>
                  <a:gd name="connsiteY48" fmla="*/ 392887 h 1030092"/>
                  <a:gd name="connsiteX49" fmla="*/ 930033 w 930033"/>
                  <a:gd name="connsiteY49" fmla="*/ 426894 h 1030092"/>
                  <a:gd name="connsiteX50" fmla="*/ 930033 w 930033"/>
                  <a:gd name="connsiteY50" fmla="*/ 536704 h 1030092"/>
                  <a:gd name="connsiteX51" fmla="*/ 915937 w 930033"/>
                  <a:gd name="connsiteY51" fmla="*/ 570616 h 1030092"/>
                  <a:gd name="connsiteX52" fmla="*/ 915842 w 930033"/>
                  <a:gd name="connsiteY52" fmla="*/ 570711 h 1030092"/>
                  <a:gd name="connsiteX53" fmla="*/ 882069 w 930033"/>
                  <a:gd name="connsiteY53" fmla="*/ 584865 h 1030092"/>
                  <a:gd name="connsiteX54" fmla="*/ 851986 w 930033"/>
                  <a:gd name="connsiteY54" fmla="*/ 584865 h 1030092"/>
                  <a:gd name="connsiteX55" fmla="*/ 851986 w 930033"/>
                  <a:gd name="connsiteY55" fmla="*/ 993615 h 1030092"/>
                  <a:gd name="connsiteX56" fmla="*/ 841296 w 930033"/>
                  <a:gd name="connsiteY56" fmla="*/ 1019358 h 1030092"/>
                  <a:gd name="connsiteX57" fmla="*/ 815659 w 930033"/>
                  <a:gd name="connsiteY57" fmla="*/ 1030092 h 1030092"/>
                  <a:gd name="connsiteX58" fmla="*/ 125632 w 930033"/>
                  <a:gd name="connsiteY58" fmla="*/ 1030092 h 1030092"/>
                  <a:gd name="connsiteX59" fmla="*/ 99900 w 930033"/>
                  <a:gd name="connsiteY59" fmla="*/ 1019358 h 1030092"/>
                  <a:gd name="connsiteX60" fmla="*/ 98197 w 930033"/>
                  <a:gd name="connsiteY60" fmla="*/ 1017363 h 1030092"/>
                  <a:gd name="connsiteX61" fmla="*/ 89210 w 930033"/>
                  <a:gd name="connsiteY61" fmla="*/ 993425 h 1030092"/>
                  <a:gd name="connsiteX62" fmla="*/ 89210 w 930033"/>
                  <a:gd name="connsiteY62" fmla="*/ 584865 h 1030092"/>
                  <a:gd name="connsiteX63" fmla="*/ 47869 w 930033"/>
                  <a:gd name="connsiteY63" fmla="*/ 584865 h 1030092"/>
                  <a:gd name="connsiteX64" fmla="*/ 14001 w 930033"/>
                  <a:gd name="connsiteY64" fmla="*/ 570711 h 1030092"/>
                  <a:gd name="connsiteX65" fmla="*/ 12487 w 930033"/>
                  <a:gd name="connsiteY65" fmla="*/ 569002 h 1030092"/>
                  <a:gd name="connsiteX66" fmla="*/ 0 w 930033"/>
                  <a:gd name="connsiteY66" fmla="*/ 536894 h 1030092"/>
                  <a:gd name="connsiteX67" fmla="*/ 0 w 930033"/>
                  <a:gd name="connsiteY67" fmla="*/ 427084 h 1030092"/>
                  <a:gd name="connsiteX68" fmla="*/ 14096 w 930033"/>
                  <a:gd name="connsiteY68" fmla="*/ 393077 h 1030092"/>
                  <a:gd name="connsiteX69" fmla="*/ 15799 w 930033"/>
                  <a:gd name="connsiteY69" fmla="*/ 391462 h 1030092"/>
                  <a:gd name="connsiteX70" fmla="*/ 47869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134146 w 930033"/>
                  <a:gd name="connsiteY74" fmla="*/ 584960 h 1030092"/>
                  <a:gd name="connsiteX75" fmla="*/ 134146 w 930033"/>
                  <a:gd name="connsiteY75" fmla="*/ 984876 h 1030092"/>
                  <a:gd name="connsiteX76" fmla="*/ 806766 w 930033"/>
                  <a:gd name="connsiteY76" fmla="*/ 984876 h 1030092"/>
                  <a:gd name="connsiteX77" fmla="*/ 80676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413411 w 930033"/>
                  <a:gd name="connsiteY80" fmla="*/ 222566 h 1030092"/>
                  <a:gd name="connsiteX81" fmla="*/ 429966 w 930033"/>
                  <a:gd name="connsiteY81" fmla="*/ 185709 h 1030092"/>
                  <a:gd name="connsiteX82" fmla="*/ 414830 w 930033"/>
                  <a:gd name="connsiteY82" fmla="*/ 221046 h 1030092"/>
                  <a:gd name="connsiteX83" fmla="*/ 413411 w 930033"/>
                  <a:gd name="connsiteY83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29966 w 930033"/>
                  <a:gd name="connsiteY80" fmla="*/ 185709 h 1030092"/>
                  <a:gd name="connsiteX81" fmla="*/ 414830 w 930033"/>
                  <a:gd name="connsiteY81" fmla="*/ 221046 h 1030092"/>
                  <a:gd name="connsiteX82" fmla="*/ 413411 w 930033"/>
                  <a:gd name="connsiteY8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14830 w 930033"/>
                  <a:gd name="connsiteY80" fmla="*/ 221046 h 1030092"/>
                  <a:gd name="connsiteX81" fmla="*/ 413411 w 930033"/>
                  <a:gd name="connsiteY8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739031 w 930033"/>
                  <a:gd name="connsiteY44" fmla="*/ 378733 h 1030092"/>
                  <a:gd name="connsiteX45" fmla="*/ 882069 w 930033"/>
                  <a:gd name="connsiteY45" fmla="*/ 378733 h 1030092"/>
                  <a:gd name="connsiteX46" fmla="*/ 915937 w 930033"/>
                  <a:gd name="connsiteY46" fmla="*/ 392887 h 1030092"/>
                  <a:gd name="connsiteX47" fmla="*/ 930033 w 930033"/>
                  <a:gd name="connsiteY47" fmla="*/ 426894 h 1030092"/>
                  <a:gd name="connsiteX48" fmla="*/ 930033 w 930033"/>
                  <a:gd name="connsiteY48" fmla="*/ 536704 h 1030092"/>
                  <a:gd name="connsiteX49" fmla="*/ 915937 w 930033"/>
                  <a:gd name="connsiteY49" fmla="*/ 570616 h 1030092"/>
                  <a:gd name="connsiteX50" fmla="*/ 915842 w 930033"/>
                  <a:gd name="connsiteY50" fmla="*/ 570711 h 1030092"/>
                  <a:gd name="connsiteX51" fmla="*/ 882069 w 930033"/>
                  <a:gd name="connsiteY51" fmla="*/ 584865 h 1030092"/>
                  <a:gd name="connsiteX52" fmla="*/ 851986 w 930033"/>
                  <a:gd name="connsiteY52" fmla="*/ 584865 h 1030092"/>
                  <a:gd name="connsiteX53" fmla="*/ 851986 w 930033"/>
                  <a:gd name="connsiteY53" fmla="*/ 993615 h 1030092"/>
                  <a:gd name="connsiteX54" fmla="*/ 841296 w 930033"/>
                  <a:gd name="connsiteY54" fmla="*/ 1019358 h 1030092"/>
                  <a:gd name="connsiteX55" fmla="*/ 815659 w 930033"/>
                  <a:gd name="connsiteY55" fmla="*/ 1030092 h 1030092"/>
                  <a:gd name="connsiteX56" fmla="*/ 125632 w 930033"/>
                  <a:gd name="connsiteY56" fmla="*/ 1030092 h 1030092"/>
                  <a:gd name="connsiteX57" fmla="*/ 99900 w 930033"/>
                  <a:gd name="connsiteY57" fmla="*/ 1019358 h 1030092"/>
                  <a:gd name="connsiteX58" fmla="*/ 98197 w 930033"/>
                  <a:gd name="connsiteY58" fmla="*/ 1017363 h 1030092"/>
                  <a:gd name="connsiteX59" fmla="*/ 89210 w 930033"/>
                  <a:gd name="connsiteY59" fmla="*/ 993425 h 1030092"/>
                  <a:gd name="connsiteX60" fmla="*/ 89210 w 930033"/>
                  <a:gd name="connsiteY60" fmla="*/ 584865 h 1030092"/>
                  <a:gd name="connsiteX61" fmla="*/ 47869 w 930033"/>
                  <a:gd name="connsiteY61" fmla="*/ 584865 h 1030092"/>
                  <a:gd name="connsiteX62" fmla="*/ 14001 w 930033"/>
                  <a:gd name="connsiteY62" fmla="*/ 570711 h 1030092"/>
                  <a:gd name="connsiteX63" fmla="*/ 12487 w 930033"/>
                  <a:gd name="connsiteY63" fmla="*/ 569002 h 1030092"/>
                  <a:gd name="connsiteX64" fmla="*/ 0 w 930033"/>
                  <a:gd name="connsiteY64" fmla="*/ 536894 h 1030092"/>
                  <a:gd name="connsiteX65" fmla="*/ 0 w 930033"/>
                  <a:gd name="connsiteY65" fmla="*/ 427084 h 1030092"/>
                  <a:gd name="connsiteX66" fmla="*/ 14096 w 930033"/>
                  <a:gd name="connsiteY66" fmla="*/ 393077 h 1030092"/>
                  <a:gd name="connsiteX67" fmla="*/ 15799 w 930033"/>
                  <a:gd name="connsiteY67" fmla="*/ 391462 h 1030092"/>
                  <a:gd name="connsiteX68" fmla="*/ 47869 w 930033"/>
                  <a:gd name="connsiteY68" fmla="*/ 378923 h 1030092"/>
                  <a:gd name="connsiteX69" fmla="*/ 77668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134146 w 930033"/>
                  <a:gd name="connsiteY72" fmla="*/ 584960 h 1030092"/>
                  <a:gd name="connsiteX73" fmla="*/ 134146 w 930033"/>
                  <a:gd name="connsiteY73" fmla="*/ 984876 h 1030092"/>
                  <a:gd name="connsiteX74" fmla="*/ 806766 w 930033"/>
                  <a:gd name="connsiteY74" fmla="*/ 984876 h 1030092"/>
                  <a:gd name="connsiteX75" fmla="*/ 806766 w 930033"/>
                  <a:gd name="connsiteY75" fmla="*/ 584960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584960 h 103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30033" h="1030092">
                    <a:moveTo>
                      <a:pt x="469605" y="708355"/>
                    </a:moveTo>
                    <a:cubicBezTo>
                      <a:pt x="506594" y="708355"/>
                      <a:pt x="536488" y="738467"/>
                      <a:pt x="536488" y="775514"/>
                    </a:cubicBezTo>
                    <a:cubicBezTo>
                      <a:pt x="536488" y="812561"/>
                      <a:pt x="506499" y="842673"/>
                      <a:pt x="469605" y="842673"/>
                    </a:cubicBezTo>
                    <a:cubicBezTo>
                      <a:pt x="432710" y="842673"/>
                      <a:pt x="402721" y="812561"/>
                      <a:pt x="402721" y="775514"/>
                    </a:cubicBezTo>
                    <a:cubicBezTo>
                      <a:pt x="402721" y="738467"/>
                      <a:pt x="432615" y="708355"/>
                      <a:pt x="469605" y="708355"/>
                    </a:cubicBezTo>
                    <a:lnTo>
                      <a:pt x="469605" y="708355"/>
                    </a:lnTo>
                    <a:close/>
                    <a:moveTo>
                      <a:pt x="103778" y="424234"/>
                    </a:moveTo>
                    <a:cubicBezTo>
                      <a:pt x="102643" y="424424"/>
                      <a:pt x="101413" y="424519"/>
                      <a:pt x="100184" y="424519"/>
                    </a:cubicBezTo>
                    <a:cubicBezTo>
                      <a:pt x="98954" y="424519"/>
                      <a:pt x="97819" y="424424"/>
                      <a:pt x="96589" y="424234"/>
                    </a:cubicBezTo>
                    <a:lnTo>
                      <a:pt x="47869" y="424234"/>
                    </a:lnTo>
                    <a:cubicBezTo>
                      <a:pt x="47301" y="424234"/>
                      <a:pt x="46733" y="424424"/>
                      <a:pt x="46260" y="424709"/>
                    </a:cubicBezTo>
                    <a:lnTo>
                      <a:pt x="45882" y="425089"/>
                    </a:lnTo>
                    <a:cubicBezTo>
                      <a:pt x="45409" y="425564"/>
                      <a:pt x="45031" y="426324"/>
                      <a:pt x="45031" y="427084"/>
                    </a:cubicBezTo>
                    <a:lnTo>
                      <a:pt x="45031" y="536894"/>
                    </a:lnTo>
                    <a:cubicBezTo>
                      <a:pt x="45031" y="537464"/>
                      <a:pt x="45220" y="538034"/>
                      <a:pt x="45504" y="538509"/>
                    </a:cubicBezTo>
                    <a:lnTo>
                      <a:pt x="45882" y="538889"/>
                    </a:lnTo>
                    <a:cubicBezTo>
                      <a:pt x="46355" y="539364"/>
                      <a:pt x="47112" y="539744"/>
                      <a:pt x="47869" y="539744"/>
                    </a:cubicBezTo>
                    <a:lnTo>
                      <a:pt x="108509" y="539744"/>
                    </a:lnTo>
                    <a:cubicBezTo>
                      <a:pt x="109549" y="539649"/>
                      <a:pt x="110495" y="539554"/>
                      <a:pt x="111630" y="539554"/>
                    </a:cubicBezTo>
                    <a:cubicBezTo>
                      <a:pt x="112671" y="539554"/>
                      <a:pt x="113712" y="539649"/>
                      <a:pt x="114752" y="539744"/>
                    </a:cubicBezTo>
                    <a:lnTo>
                      <a:pt x="826349" y="539744"/>
                    </a:lnTo>
                    <a:cubicBezTo>
                      <a:pt x="827389" y="539649"/>
                      <a:pt x="828335" y="539554"/>
                      <a:pt x="829471" y="539554"/>
                    </a:cubicBezTo>
                    <a:cubicBezTo>
                      <a:pt x="830511" y="539554"/>
                      <a:pt x="831552" y="539649"/>
                      <a:pt x="832498" y="539744"/>
                    </a:cubicBezTo>
                    <a:lnTo>
                      <a:pt x="881975" y="539744"/>
                    </a:lnTo>
                    <a:cubicBezTo>
                      <a:pt x="882732" y="539744"/>
                      <a:pt x="883488" y="539459"/>
                      <a:pt x="883962" y="538984"/>
                    </a:cubicBezTo>
                    <a:cubicBezTo>
                      <a:pt x="884434" y="538509"/>
                      <a:pt x="884718" y="537749"/>
                      <a:pt x="884718" y="536989"/>
                    </a:cubicBezTo>
                    <a:lnTo>
                      <a:pt x="884718" y="427084"/>
                    </a:lnTo>
                    <a:cubicBezTo>
                      <a:pt x="884718" y="426324"/>
                      <a:pt x="884434" y="425659"/>
                      <a:pt x="883867" y="425089"/>
                    </a:cubicBezTo>
                    <a:cubicBezTo>
                      <a:pt x="883394" y="424614"/>
                      <a:pt x="882637" y="424234"/>
                      <a:pt x="881880" y="424234"/>
                    </a:cubicBezTo>
                    <a:lnTo>
                      <a:pt x="103778" y="424234"/>
                    </a:lnTo>
                    <a:lnTo>
                      <a:pt x="103778" y="424234"/>
                    </a:lnTo>
                    <a:lnTo>
                      <a:pt x="103778" y="424234"/>
                    </a:lnTo>
                    <a:close/>
                    <a:moveTo>
                      <a:pt x="77668" y="378923"/>
                    </a:moveTo>
                    <a:lnTo>
                      <a:pt x="77668" y="202998"/>
                    </a:lnTo>
                    <a:cubicBezTo>
                      <a:pt x="77668" y="197203"/>
                      <a:pt x="79844" y="191884"/>
                      <a:pt x="83439" y="187799"/>
                    </a:cubicBezTo>
                    <a:lnTo>
                      <a:pt x="147768" y="106581"/>
                    </a:lnTo>
                    <a:cubicBezTo>
                      <a:pt x="140957" y="95847"/>
                      <a:pt x="136984" y="83023"/>
                      <a:pt x="136984" y="69344"/>
                    </a:cubicBezTo>
                    <a:cubicBezTo>
                      <a:pt x="136984" y="31063"/>
                      <a:pt x="167919" y="0"/>
                      <a:pt x="206043" y="0"/>
                    </a:cubicBezTo>
                    <a:cubicBezTo>
                      <a:pt x="244168" y="0"/>
                      <a:pt x="275103" y="31063"/>
                      <a:pt x="275103" y="69344"/>
                    </a:cubicBezTo>
                    <a:cubicBezTo>
                      <a:pt x="275103" y="107626"/>
                      <a:pt x="244168" y="138688"/>
                      <a:pt x="206043" y="138688"/>
                    </a:cubicBezTo>
                    <a:cubicBezTo>
                      <a:pt x="198002" y="138688"/>
                      <a:pt x="190245" y="137264"/>
                      <a:pt x="183055" y="134699"/>
                    </a:cubicBezTo>
                    <a:lnTo>
                      <a:pt x="122793" y="210787"/>
                    </a:lnTo>
                    <a:lnTo>
                      <a:pt x="122793" y="378923"/>
                    </a:lnTo>
                    <a:lnTo>
                      <a:pt x="218625" y="378923"/>
                    </a:lnTo>
                    <a:lnTo>
                      <a:pt x="739031" y="378733"/>
                    </a:lnTo>
                    <a:lnTo>
                      <a:pt x="882069" y="378733"/>
                    </a:lnTo>
                    <a:cubicBezTo>
                      <a:pt x="895219" y="378733"/>
                      <a:pt x="907234" y="384147"/>
                      <a:pt x="915937" y="392887"/>
                    </a:cubicBezTo>
                    <a:cubicBezTo>
                      <a:pt x="924640" y="401626"/>
                      <a:pt x="930033" y="413595"/>
                      <a:pt x="930033" y="426894"/>
                    </a:cubicBezTo>
                    <a:lnTo>
                      <a:pt x="930033" y="536704"/>
                    </a:lnTo>
                    <a:cubicBezTo>
                      <a:pt x="930033" y="549908"/>
                      <a:pt x="924640" y="561877"/>
                      <a:pt x="915937" y="570616"/>
                    </a:cubicBezTo>
                    <a:lnTo>
                      <a:pt x="915842" y="570711"/>
                    </a:lnTo>
                    <a:cubicBezTo>
                      <a:pt x="907139" y="579451"/>
                      <a:pt x="895219" y="584865"/>
                      <a:pt x="882069" y="584865"/>
                    </a:cubicBezTo>
                    <a:lnTo>
                      <a:pt x="851986" y="584865"/>
                    </a:lnTo>
                    <a:lnTo>
                      <a:pt x="851986" y="993615"/>
                    </a:lnTo>
                    <a:cubicBezTo>
                      <a:pt x="851986" y="1003684"/>
                      <a:pt x="847918" y="1012804"/>
                      <a:pt x="841296" y="1019358"/>
                    </a:cubicBezTo>
                    <a:cubicBezTo>
                      <a:pt x="834768" y="1025913"/>
                      <a:pt x="825592" y="1030092"/>
                      <a:pt x="815659" y="1030092"/>
                    </a:cubicBezTo>
                    <a:lnTo>
                      <a:pt x="125632" y="1030092"/>
                    </a:lnTo>
                    <a:cubicBezTo>
                      <a:pt x="115604" y="1030092"/>
                      <a:pt x="106427" y="1026008"/>
                      <a:pt x="99900" y="1019358"/>
                    </a:cubicBezTo>
                    <a:cubicBezTo>
                      <a:pt x="99238" y="1018693"/>
                      <a:pt x="98670" y="1018123"/>
                      <a:pt x="98197" y="1017363"/>
                    </a:cubicBezTo>
                    <a:cubicBezTo>
                      <a:pt x="92615" y="1010904"/>
                      <a:pt x="89210" y="1002545"/>
                      <a:pt x="89210" y="993425"/>
                    </a:cubicBezTo>
                    <a:lnTo>
                      <a:pt x="89210" y="584865"/>
                    </a:lnTo>
                    <a:lnTo>
                      <a:pt x="47869" y="584865"/>
                    </a:lnTo>
                    <a:cubicBezTo>
                      <a:pt x="34719" y="584865"/>
                      <a:pt x="22704" y="579451"/>
                      <a:pt x="14001" y="570711"/>
                    </a:cubicBezTo>
                    <a:cubicBezTo>
                      <a:pt x="13433" y="570141"/>
                      <a:pt x="12960" y="569572"/>
                      <a:pt x="12487" y="569002"/>
                    </a:cubicBezTo>
                    <a:cubicBezTo>
                      <a:pt x="4730" y="560642"/>
                      <a:pt x="0" y="549338"/>
                      <a:pt x="0" y="536894"/>
                    </a:cubicBezTo>
                    <a:lnTo>
                      <a:pt x="0" y="427084"/>
                    </a:lnTo>
                    <a:cubicBezTo>
                      <a:pt x="0" y="413880"/>
                      <a:pt x="5392" y="401816"/>
                      <a:pt x="14096" y="393077"/>
                    </a:cubicBezTo>
                    <a:cubicBezTo>
                      <a:pt x="14663" y="392507"/>
                      <a:pt x="15231" y="392032"/>
                      <a:pt x="15799" y="391462"/>
                    </a:cubicBezTo>
                    <a:cubicBezTo>
                      <a:pt x="24313" y="383672"/>
                      <a:pt x="35665" y="378923"/>
                      <a:pt x="47869" y="378923"/>
                    </a:cubicBezTo>
                    <a:lnTo>
                      <a:pt x="77668" y="378923"/>
                    </a:lnTo>
                    <a:lnTo>
                      <a:pt x="77668" y="378923"/>
                    </a:lnTo>
                    <a:lnTo>
                      <a:pt x="77668" y="378923"/>
                    </a:lnTo>
                    <a:close/>
                    <a:moveTo>
                      <a:pt x="134146" y="584960"/>
                    </a:moveTo>
                    <a:lnTo>
                      <a:pt x="134146" y="984876"/>
                    </a:lnTo>
                    <a:lnTo>
                      <a:pt x="806766" y="984876"/>
                    </a:lnTo>
                    <a:lnTo>
                      <a:pt x="806766" y="584960"/>
                    </a:lnTo>
                    <a:lnTo>
                      <a:pt x="134146" y="584960"/>
                    </a:lnTo>
                    <a:lnTo>
                      <a:pt x="134146" y="584960"/>
                    </a:lnTo>
                    <a:close/>
                  </a:path>
                </a:pathLst>
              </a:custGeom>
              <a:solidFill>
                <a:srgbClr val="000000"/>
              </a:solidFill>
              <a:ln w="94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55FE5166-A662-45C2-A99E-7A000541A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-1625568" y="1488404"/>
                <a:ext cx="539718" cy="585568"/>
              </a:xfrm>
              <a:custGeom>
                <a:avLst/>
                <a:gdLst>
                  <a:gd name="T0" fmla="*/ 453 w 633"/>
                  <a:gd name="T1" fmla="*/ 483 h 679"/>
                  <a:gd name="T2" fmla="*/ 408 w 633"/>
                  <a:gd name="T3" fmla="*/ 435 h 679"/>
                  <a:gd name="T4" fmla="*/ 440 w 633"/>
                  <a:gd name="T5" fmla="*/ 461 h 679"/>
                  <a:gd name="T6" fmla="*/ 401 w 633"/>
                  <a:gd name="T7" fmla="*/ 34 h 679"/>
                  <a:gd name="T8" fmla="*/ 319 w 633"/>
                  <a:gd name="T9" fmla="*/ 3 h 679"/>
                  <a:gd name="T10" fmla="*/ 112 w 633"/>
                  <a:gd name="T11" fmla="*/ 244 h 679"/>
                  <a:gd name="T12" fmla="*/ 190 w 633"/>
                  <a:gd name="T13" fmla="*/ 459 h 679"/>
                  <a:gd name="T14" fmla="*/ 226 w 633"/>
                  <a:gd name="T15" fmla="*/ 430 h 679"/>
                  <a:gd name="T16" fmla="*/ 180 w 633"/>
                  <a:gd name="T17" fmla="*/ 483 h 679"/>
                  <a:gd name="T18" fmla="*/ 3 w 633"/>
                  <a:gd name="T19" fmla="*/ 616 h 679"/>
                  <a:gd name="T20" fmla="*/ 24 w 633"/>
                  <a:gd name="T21" fmla="*/ 679 h 679"/>
                  <a:gd name="T22" fmla="*/ 319 w 633"/>
                  <a:gd name="T23" fmla="*/ 679 h 679"/>
                  <a:gd name="T24" fmla="*/ 610 w 633"/>
                  <a:gd name="T25" fmla="*/ 679 h 679"/>
                  <a:gd name="T26" fmla="*/ 631 w 633"/>
                  <a:gd name="T27" fmla="*/ 616 h 679"/>
                  <a:gd name="T28" fmla="*/ 453 w 633"/>
                  <a:gd name="T29" fmla="*/ 483 h 679"/>
                  <a:gd name="T30" fmla="*/ 189 w 633"/>
                  <a:gd name="T31" fmla="*/ 332 h 679"/>
                  <a:gd name="T32" fmla="*/ 173 w 633"/>
                  <a:gd name="T33" fmla="*/ 325 h 679"/>
                  <a:gd name="T34" fmla="*/ 319 w 633"/>
                  <a:gd name="T35" fmla="*/ 191 h 679"/>
                  <a:gd name="T36" fmla="*/ 354 w 633"/>
                  <a:gd name="T37" fmla="*/ 159 h 679"/>
                  <a:gd name="T38" fmla="*/ 319 w 633"/>
                  <a:gd name="T39" fmla="*/ 211 h 679"/>
                  <a:gd name="T40" fmla="*/ 219 w 633"/>
                  <a:gd name="T41" fmla="*/ 314 h 679"/>
                  <a:gd name="T42" fmla="*/ 319 w 633"/>
                  <a:gd name="T43" fmla="*/ 279 h 679"/>
                  <a:gd name="T44" fmla="*/ 413 w 633"/>
                  <a:gd name="T45" fmla="*/ 192 h 679"/>
                  <a:gd name="T46" fmla="*/ 464 w 633"/>
                  <a:gd name="T47" fmla="*/ 321 h 679"/>
                  <a:gd name="T48" fmla="*/ 444 w 633"/>
                  <a:gd name="T49" fmla="*/ 332 h 679"/>
                  <a:gd name="T50" fmla="*/ 319 w 633"/>
                  <a:gd name="T51" fmla="*/ 431 h 679"/>
                  <a:gd name="T52" fmla="*/ 317 w 633"/>
                  <a:gd name="T53" fmla="*/ 431 h 679"/>
                  <a:gd name="T54" fmla="*/ 189 w 633"/>
                  <a:gd name="T55" fmla="*/ 332 h 679"/>
                  <a:gd name="T56" fmla="*/ 319 w 633"/>
                  <a:gd name="T57" fmla="*/ 640 h 679"/>
                  <a:gd name="T58" fmla="*/ 83 w 633"/>
                  <a:gd name="T59" fmla="*/ 540 h 679"/>
                  <a:gd name="T60" fmla="*/ 197 w 633"/>
                  <a:gd name="T61" fmla="*/ 501 h 679"/>
                  <a:gd name="T62" fmla="*/ 248 w 633"/>
                  <a:gd name="T63" fmla="*/ 433 h 679"/>
                  <a:gd name="T64" fmla="*/ 317 w 633"/>
                  <a:gd name="T65" fmla="*/ 451 h 679"/>
                  <a:gd name="T66" fmla="*/ 319 w 633"/>
                  <a:gd name="T67" fmla="*/ 451 h 679"/>
                  <a:gd name="T68" fmla="*/ 385 w 633"/>
                  <a:gd name="T69" fmla="*/ 433 h 679"/>
                  <a:gd name="T70" fmla="*/ 432 w 633"/>
                  <a:gd name="T71" fmla="*/ 501 h 679"/>
                  <a:gd name="T72" fmla="*/ 555 w 633"/>
                  <a:gd name="T73" fmla="*/ 543 h 679"/>
                  <a:gd name="T74" fmla="*/ 319 w 633"/>
                  <a:gd name="T75" fmla="*/ 64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3" h="679">
                    <a:moveTo>
                      <a:pt x="453" y="483"/>
                    </a:moveTo>
                    <a:cubicBezTo>
                      <a:pt x="427" y="472"/>
                      <a:pt x="414" y="455"/>
                      <a:pt x="408" y="435"/>
                    </a:cubicBezTo>
                    <a:cubicBezTo>
                      <a:pt x="419" y="442"/>
                      <a:pt x="429" y="451"/>
                      <a:pt x="440" y="461"/>
                    </a:cubicBezTo>
                    <a:cubicBezTo>
                      <a:pt x="540" y="369"/>
                      <a:pt x="587" y="34"/>
                      <a:pt x="401" y="34"/>
                    </a:cubicBezTo>
                    <a:cubicBezTo>
                      <a:pt x="380" y="15"/>
                      <a:pt x="351" y="4"/>
                      <a:pt x="319" y="3"/>
                    </a:cubicBezTo>
                    <a:cubicBezTo>
                      <a:pt x="226" y="0"/>
                      <a:pt x="110" y="75"/>
                      <a:pt x="112" y="244"/>
                    </a:cubicBezTo>
                    <a:cubicBezTo>
                      <a:pt x="113" y="347"/>
                      <a:pt x="141" y="397"/>
                      <a:pt x="190" y="459"/>
                    </a:cubicBezTo>
                    <a:cubicBezTo>
                      <a:pt x="202" y="448"/>
                      <a:pt x="214" y="439"/>
                      <a:pt x="226" y="430"/>
                    </a:cubicBezTo>
                    <a:cubicBezTo>
                      <a:pt x="221" y="453"/>
                      <a:pt x="209" y="471"/>
                      <a:pt x="180" y="483"/>
                    </a:cubicBezTo>
                    <a:cubicBezTo>
                      <a:pt x="106" y="514"/>
                      <a:pt x="0" y="522"/>
                      <a:pt x="3" y="616"/>
                    </a:cubicBezTo>
                    <a:cubicBezTo>
                      <a:pt x="3" y="637"/>
                      <a:pt x="11" y="658"/>
                      <a:pt x="24" y="679"/>
                    </a:cubicBezTo>
                    <a:cubicBezTo>
                      <a:pt x="319" y="679"/>
                      <a:pt x="319" y="679"/>
                      <a:pt x="319" y="679"/>
                    </a:cubicBezTo>
                    <a:cubicBezTo>
                      <a:pt x="610" y="679"/>
                      <a:pt x="610" y="679"/>
                      <a:pt x="610" y="679"/>
                    </a:cubicBezTo>
                    <a:cubicBezTo>
                      <a:pt x="622" y="658"/>
                      <a:pt x="630" y="637"/>
                      <a:pt x="631" y="616"/>
                    </a:cubicBezTo>
                    <a:cubicBezTo>
                      <a:pt x="633" y="522"/>
                      <a:pt x="528" y="514"/>
                      <a:pt x="453" y="483"/>
                    </a:cubicBezTo>
                    <a:close/>
                    <a:moveTo>
                      <a:pt x="189" y="332"/>
                    </a:moveTo>
                    <a:cubicBezTo>
                      <a:pt x="183" y="331"/>
                      <a:pt x="178" y="329"/>
                      <a:pt x="173" y="325"/>
                    </a:cubicBezTo>
                    <a:cubicBezTo>
                      <a:pt x="212" y="302"/>
                      <a:pt x="247" y="258"/>
                      <a:pt x="319" y="191"/>
                    </a:cubicBezTo>
                    <a:cubicBezTo>
                      <a:pt x="330" y="181"/>
                      <a:pt x="341" y="170"/>
                      <a:pt x="354" y="159"/>
                    </a:cubicBezTo>
                    <a:cubicBezTo>
                      <a:pt x="347" y="171"/>
                      <a:pt x="337" y="188"/>
                      <a:pt x="319" y="211"/>
                    </a:cubicBezTo>
                    <a:cubicBezTo>
                      <a:pt x="299" y="237"/>
                      <a:pt x="268" y="270"/>
                      <a:pt x="219" y="314"/>
                    </a:cubicBezTo>
                    <a:cubicBezTo>
                      <a:pt x="245" y="318"/>
                      <a:pt x="282" y="303"/>
                      <a:pt x="319" y="279"/>
                    </a:cubicBezTo>
                    <a:cubicBezTo>
                      <a:pt x="354" y="256"/>
                      <a:pt x="388" y="225"/>
                      <a:pt x="413" y="192"/>
                    </a:cubicBezTo>
                    <a:cubicBezTo>
                      <a:pt x="425" y="239"/>
                      <a:pt x="442" y="291"/>
                      <a:pt x="464" y="321"/>
                    </a:cubicBezTo>
                    <a:cubicBezTo>
                      <a:pt x="458" y="327"/>
                      <a:pt x="452" y="331"/>
                      <a:pt x="444" y="332"/>
                    </a:cubicBezTo>
                    <a:cubicBezTo>
                      <a:pt x="421" y="388"/>
                      <a:pt x="378" y="430"/>
                      <a:pt x="319" y="431"/>
                    </a:cubicBezTo>
                    <a:cubicBezTo>
                      <a:pt x="317" y="431"/>
                      <a:pt x="317" y="431"/>
                      <a:pt x="317" y="431"/>
                    </a:cubicBezTo>
                    <a:cubicBezTo>
                      <a:pt x="257" y="431"/>
                      <a:pt x="213" y="389"/>
                      <a:pt x="189" y="332"/>
                    </a:cubicBezTo>
                    <a:close/>
                    <a:moveTo>
                      <a:pt x="319" y="640"/>
                    </a:moveTo>
                    <a:cubicBezTo>
                      <a:pt x="229" y="642"/>
                      <a:pt x="142" y="608"/>
                      <a:pt x="83" y="540"/>
                    </a:cubicBezTo>
                    <a:cubicBezTo>
                      <a:pt x="115" y="525"/>
                      <a:pt x="157" y="515"/>
                      <a:pt x="197" y="501"/>
                    </a:cubicBezTo>
                    <a:cubicBezTo>
                      <a:pt x="224" y="490"/>
                      <a:pt x="239" y="464"/>
                      <a:pt x="248" y="433"/>
                    </a:cubicBezTo>
                    <a:cubicBezTo>
                      <a:pt x="268" y="444"/>
                      <a:pt x="291" y="451"/>
                      <a:pt x="317" y="451"/>
                    </a:cubicBezTo>
                    <a:cubicBezTo>
                      <a:pt x="319" y="451"/>
                      <a:pt x="319" y="451"/>
                      <a:pt x="319" y="451"/>
                    </a:cubicBezTo>
                    <a:cubicBezTo>
                      <a:pt x="343" y="451"/>
                      <a:pt x="365" y="444"/>
                      <a:pt x="385" y="433"/>
                    </a:cubicBezTo>
                    <a:cubicBezTo>
                      <a:pt x="393" y="463"/>
                      <a:pt x="407" y="490"/>
                      <a:pt x="432" y="501"/>
                    </a:cubicBezTo>
                    <a:cubicBezTo>
                      <a:pt x="466" y="515"/>
                      <a:pt x="518" y="525"/>
                      <a:pt x="555" y="543"/>
                    </a:cubicBezTo>
                    <a:cubicBezTo>
                      <a:pt x="488" y="607"/>
                      <a:pt x="402" y="639"/>
                      <a:pt x="319" y="6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888225977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2</TotalTime>
  <Words>110</Words>
  <Application>Microsoft Macintosh PowerPoint</Application>
  <PresentationFormat>On-screen Show (4:3)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LEADERSHIP GOALS</vt:lpstr>
      <vt:lpstr>LEADERSHIP GOALS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INFRASTRUCTURE TESTING</dc:title>
  <dc:creator>Ashish Arora</dc:creator>
  <cp:lastModifiedBy>Ashish Arora</cp:lastModifiedBy>
  <cp:revision>155</cp:revision>
  <dcterms:created xsi:type="dcterms:W3CDTF">2020-11-11T06:20:10Z</dcterms:created>
  <dcterms:modified xsi:type="dcterms:W3CDTF">2022-08-01T11:11:41Z</dcterms:modified>
</cp:coreProperties>
</file>