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2" r:id="rId3"/>
    <p:sldId id="27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2C57"/>
    <a:srgbClr val="004474"/>
    <a:srgbClr val="005A9A"/>
    <a:srgbClr val="2276CA"/>
    <a:srgbClr val="338DCD"/>
    <a:srgbClr val="338DCC"/>
    <a:srgbClr val="005490"/>
    <a:srgbClr val="002D4D"/>
    <a:srgbClr val="00386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9538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545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6978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8/15/22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8/15/22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99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EMERGENT LEADERSHIP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6013976-FA49-4712-81AE-5D7E8A5AC332}"/>
              </a:ext>
            </a:extLst>
          </p:cNvPr>
          <p:cNvGrpSpPr>
            <a:grpSpLocks noChangeAspect="1"/>
          </p:cNvGrpSpPr>
          <p:nvPr/>
        </p:nvGrpSpPr>
        <p:grpSpPr>
          <a:xfrm>
            <a:off x="1596000" y="893699"/>
            <a:ext cx="9000000" cy="5070602"/>
            <a:chOff x="521704" y="968597"/>
            <a:chExt cx="8076507" cy="4550306"/>
          </a:xfrm>
        </p:grpSpPr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4F938E39-6B62-4642-B8B0-C7D1776305F1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4269228" y="4448994"/>
              <a:ext cx="56243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709C282-210F-4E49-B10B-D4283A4A0988}"/>
                </a:ext>
              </a:extLst>
            </p:cNvPr>
            <p:cNvCxnSpPr>
              <a:cxnSpLocks/>
              <a:endCxn id="1266" idx="3"/>
            </p:cNvCxnSpPr>
            <p:nvPr/>
          </p:nvCxnSpPr>
          <p:spPr>
            <a:xfrm flipH="1">
              <a:off x="2057859" y="2690114"/>
              <a:ext cx="562434" cy="1908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ctor: Elbow 5">
              <a:extLst>
                <a:ext uri="{FF2B5EF4-FFF2-40B4-BE49-F238E27FC236}">
                  <a16:creationId xmlns:a16="http://schemas.microsoft.com/office/drawing/2014/main" id="{575499BA-2185-4DAF-8ADA-42F09CB6B8A6}"/>
                </a:ext>
              </a:extLst>
            </p:cNvPr>
            <p:cNvCxnSpPr>
              <a:cxnSpLocks/>
              <a:endCxn id="381" idx="1"/>
            </p:cNvCxnSpPr>
            <p:nvPr/>
          </p:nvCxnSpPr>
          <p:spPr>
            <a:xfrm rot="5400000">
              <a:off x="2701452" y="3862002"/>
              <a:ext cx="517482" cy="388084"/>
            </a:xfrm>
            <a:prstGeom prst="bentConnector2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or: Elbow 55">
              <a:extLst>
                <a:ext uri="{FF2B5EF4-FFF2-40B4-BE49-F238E27FC236}">
                  <a16:creationId xmlns:a16="http://schemas.microsoft.com/office/drawing/2014/main" id="{E98575E8-940E-40A4-8ED9-B7947F92320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5942108" y="3862004"/>
              <a:ext cx="517481" cy="388079"/>
            </a:xfrm>
            <a:prstGeom prst="bentConnector2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EE36C78-A796-43DC-B5E1-A4D4060CE5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55110" y="2705751"/>
              <a:ext cx="606946" cy="690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D2CB1B7-8091-4DDA-ADEF-EFD73E5D98F9}"/>
                </a:ext>
              </a:extLst>
            </p:cNvPr>
            <p:cNvSpPr/>
            <p:nvPr/>
          </p:nvSpPr>
          <p:spPr>
            <a:xfrm>
              <a:off x="3886730" y="3261674"/>
              <a:ext cx="1365646" cy="1053110"/>
            </a:xfrm>
            <a:custGeom>
              <a:avLst/>
              <a:gdLst>
                <a:gd name="connsiteX0" fmla="*/ 682806 w 1365646"/>
                <a:gd name="connsiteY0" fmla="*/ 32655 h 1053110"/>
                <a:gd name="connsiteX1" fmla="*/ 406581 w 1365646"/>
                <a:gd name="connsiteY1" fmla="*/ 2461 h 1053110"/>
                <a:gd name="connsiteX2" fmla="*/ 281899 w 1365646"/>
                <a:gd name="connsiteY2" fmla="*/ 71422 h 1053110"/>
                <a:gd name="connsiteX3" fmla="*/ 6531 w 1365646"/>
                <a:gd name="connsiteY3" fmla="*/ 831136 h 1053110"/>
                <a:gd name="connsiteX4" fmla="*/ 71301 w 1365646"/>
                <a:gd name="connsiteY4" fmla="*/ 969924 h 1053110"/>
                <a:gd name="connsiteX5" fmla="*/ 79302 w 1365646"/>
                <a:gd name="connsiteY5" fmla="*/ 972487 h 1053110"/>
                <a:gd name="connsiteX6" fmla="*/ 1286310 w 1365646"/>
                <a:gd name="connsiteY6" fmla="*/ 972487 h 1053110"/>
                <a:gd name="connsiteX7" fmla="*/ 1361643 w 1365646"/>
                <a:gd name="connsiteY7" fmla="*/ 839137 h 1053110"/>
                <a:gd name="connsiteX8" fmla="*/ 1359081 w 1365646"/>
                <a:gd name="connsiteY8" fmla="*/ 831136 h 1053110"/>
                <a:gd name="connsiteX9" fmla="*/ 1083618 w 1365646"/>
                <a:gd name="connsiteY9" fmla="*/ 71422 h 1053110"/>
                <a:gd name="connsiteX10" fmla="*/ 959031 w 1365646"/>
                <a:gd name="connsiteY10" fmla="*/ 2461 h 1053110"/>
                <a:gd name="connsiteX11" fmla="*/ 682806 w 1365646"/>
                <a:gd name="connsiteY11" fmla="*/ 32655 h 1053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65646" h="1053110">
                  <a:moveTo>
                    <a:pt x="682806" y="32655"/>
                  </a:moveTo>
                  <a:cubicBezTo>
                    <a:pt x="589909" y="32693"/>
                    <a:pt x="497278" y="22568"/>
                    <a:pt x="406581" y="2461"/>
                  </a:cubicBezTo>
                  <a:cubicBezTo>
                    <a:pt x="353603" y="-9112"/>
                    <a:pt x="300253" y="20396"/>
                    <a:pt x="281899" y="71422"/>
                  </a:cubicBezTo>
                  <a:lnTo>
                    <a:pt x="6531" y="831136"/>
                  </a:lnTo>
                  <a:cubicBezTo>
                    <a:pt x="-13910" y="887343"/>
                    <a:pt x="15094" y="949484"/>
                    <a:pt x="71301" y="969924"/>
                  </a:cubicBezTo>
                  <a:cubicBezTo>
                    <a:pt x="73930" y="970877"/>
                    <a:pt x="76606" y="971734"/>
                    <a:pt x="79302" y="972487"/>
                  </a:cubicBezTo>
                  <a:cubicBezTo>
                    <a:pt x="474466" y="1079929"/>
                    <a:pt x="891146" y="1079929"/>
                    <a:pt x="1286310" y="972487"/>
                  </a:cubicBezTo>
                  <a:cubicBezTo>
                    <a:pt x="1343936" y="956466"/>
                    <a:pt x="1377664" y="896763"/>
                    <a:pt x="1361643" y="839137"/>
                  </a:cubicBezTo>
                  <a:cubicBezTo>
                    <a:pt x="1360891" y="836441"/>
                    <a:pt x="1360043" y="833765"/>
                    <a:pt x="1359081" y="831136"/>
                  </a:cubicBezTo>
                  <a:lnTo>
                    <a:pt x="1083618" y="71422"/>
                  </a:lnTo>
                  <a:cubicBezTo>
                    <a:pt x="1065263" y="20434"/>
                    <a:pt x="1011980" y="-9055"/>
                    <a:pt x="959031" y="2461"/>
                  </a:cubicBezTo>
                  <a:cubicBezTo>
                    <a:pt x="868334" y="22568"/>
                    <a:pt x="775703" y="32693"/>
                    <a:pt x="682806" y="3265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495D75F4-8E63-48FB-97EC-348A1E626D9F}"/>
                </a:ext>
              </a:extLst>
            </p:cNvPr>
            <p:cNvSpPr/>
            <p:nvPr/>
          </p:nvSpPr>
          <p:spPr>
            <a:xfrm>
              <a:off x="2729775" y="2805159"/>
              <a:ext cx="1317269" cy="1312731"/>
            </a:xfrm>
            <a:custGeom>
              <a:avLst/>
              <a:gdLst>
                <a:gd name="connsiteX0" fmla="*/ 729527 w 1317269"/>
                <a:gd name="connsiteY0" fmla="*/ 17016 h 1312731"/>
                <a:gd name="connsiteX1" fmla="*/ 49823 w 1317269"/>
                <a:gd name="connsiteY1" fmla="*/ 453642 h 1312731"/>
                <a:gd name="connsiteX2" fmla="*/ 17181 w 1317269"/>
                <a:gd name="connsiteY2" fmla="*/ 603423 h 1312731"/>
                <a:gd name="connsiteX3" fmla="*/ 22296 w 1317269"/>
                <a:gd name="connsiteY3" fmla="*/ 610709 h 1312731"/>
                <a:gd name="connsiteX4" fmla="*/ 888214 w 1317269"/>
                <a:gd name="connsiteY4" fmla="*/ 1302796 h 1312731"/>
                <a:gd name="connsiteX5" fmla="*/ 1032041 w 1317269"/>
                <a:gd name="connsiteY5" fmla="*/ 1249380 h 1312731"/>
                <a:gd name="connsiteX6" fmla="*/ 1035375 w 1317269"/>
                <a:gd name="connsiteY6" fmla="*/ 1241264 h 1312731"/>
                <a:gd name="connsiteX7" fmla="*/ 1310838 w 1317269"/>
                <a:gd name="connsiteY7" fmla="*/ 481455 h 1312731"/>
                <a:gd name="connsiteX8" fmla="*/ 1258165 w 1317269"/>
                <a:gd name="connsiteY8" fmla="*/ 348105 h 1312731"/>
                <a:gd name="connsiteX9" fmla="*/ 871354 w 1317269"/>
                <a:gd name="connsiteY9" fmla="*/ 39019 h 1312731"/>
                <a:gd name="connsiteX10" fmla="*/ 729527 w 1317269"/>
                <a:gd name="connsiteY10" fmla="*/ 17016 h 131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7269" h="1312731">
                  <a:moveTo>
                    <a:pt x="729527" y="17016"/>
                  </a:moveTo>
                  <a:lnTo>
                    <a:pt x="49823" y="453642"/>
                  </a:lnTo>
                  <a:cubicBezTo>
                    <a:pt x="-555" y="485989"/>
                    <a:pt x="-15166" y="553045"/>
                    <a:pt x="17181" y="603423"/>
                  </a:cubicBezTo>
                  <a:cubicBezTo>
                    <a:pt x="18781" y="605919"/>
                    <a:pt x="20496" y="608347"/>
                    <a:pt x="22296" y="610709"/>
                  </a:cubicBezTo>
                  <a:cubicBezTo>
                    <a:pt x="250067" y="908680"/>
                    <a:pt x="547371" y="1146300"/>
                    <a:pt x="888214" y="1302796"/>
                  </a:cubicBezTo>
                  <a:cubicBezTo>
                    <a:pt x="942678" y="1327761"/>
                    <a:pt x="1007076" y="1303853"/>
                    <a:pt x="1032041" y="1249380"/>
                  </a:cubicBezTo>
                  <a:cubicBezTo>
                    <a:pt x="1033260" y="1246722"/>
                    <a:pt x="1034375" y="1244017"/>
                    <a:pt x="1035375" y="1241264"/>
                  </a:cubicBezTo>
                  <a:lnTo>
                    <a:pt x="1310838" y="481455"/>
                  </a:lnTo>
                  <a:cubicBezTo>
                    <a:pt x="1329297" y="430087"/>
                    <a:pt x="1306742" y="372994"/>
                    <a:pt x="1258165" y="348105"/>
                  </a:cubicBezTo>
                  <a:cubicBezTo>
                    <a:pt x="1110232" y="271400"/>
                    <a:pt x="978806" y="166378"/>
                    <a:pt x="871354" y="39019"/>
                  </a:cubicBezTo>
                  <a:cubicBezTo>
                    <a:pt x="836360" y="-2967"/>
                    <a:pt x="775600" y="-12388"/>
                    <a:pt x="729527" y="1701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980947E8-B0AB-4527-8732-71330ECE1676}"/>
                </a:ext>
              </a:extLst>
            </p:cNvPr>
            <p:cNvSpPr/>
            <p:nvPr/>
          </p:nvSpPr>
          <p:spPr>
            <a:xfrm>
              <a:off x="5092039" y="2805122"/>
              <a:ext cx="1317287" cy="1312770"/>
            </a:xfrm>
            <a:custGeom>
              <a:avLst/>
              <a:gdLst>
                <a:gd name="connsiteX0" fmla="*/ 6421 w 1317287"/>
                <a:gd name="connsiteY0" fmla="*/ 481492 h 1312770"/>
                <a:gd name="connsiteX1" fmla="*/ 281884 w 1317287"/>
                <a:gd name="connsiteY1" fmla="*/ 1241301 h 1312770"/>
                <a:gd name="connsiteX2" fmla="*/ 420768 w 1317287"/>
                <a:gd name="connsiteY2" fmla="*/ 1306185 h 1312770"/>
                <a:gd name="connsiteX3" fmla="*/ 428950 w 1317287"/>
                <a:gd name="connsiteY3" fmla="*/ 1302833 h 1312770"/>
                <a:gd name="connsiteX4" fmla="*/ 1294963 w 1317287"/>
                <a:gd name="connsiteY4" fmla="*/ 610746 h 1312770"/>
                <a:gd name="connsiteX5" fmla="*/ 1274722 w 1317287"/>
                <a:gd name="connsiteY5" fmla="*/ 458794 h 1312770"/>
                <a:gd name="connsiteX6" fmla="*/ 1267435 w 1317287"/>
                <a:gd name="connsiteY6" fmla="*/ 453679 h 1312770"/>
                <a:gd name="connsiteX7" fmla="*/ 587731 w 1317287"/>
                <a:gd name="connsiteY7" fmla="*/ 17053 h 1312770"/>
                <a:gd name="connsiteX8" fmla="*/ 445904 w 1317287"/>
                <a:gd name="connsiteY8" fmla="*/ 38960 h 1312770"/>
                <a:gd name="connsiteX9" fmla="*/ 59094 w 1317287"/>
                <a:gd name="connsiteY9" fmla="*/ 348047 h 1312770"/>
                <a:gd name="connsiteX10" fmla="*/ 6421 w 1317287"/>
                <a:gd name="connsiteY10" fmla="*/ 481492 h 1312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7287" h="1312770">
                  <a:moveTo>
                    <a:pt x="6421" y="481492"/>
                  </a:moveTo>
                  <a:lnTo>
                    <a:pt x="281884" y="1241301"/>
                  </a:lnTo>
                  <a:cubicBezTo>
                    <a:pt x="302315" y="1297575"/>
                    <a:pt x="364494" y="1326626"/>
                    <a:pt x="420768" y="1306185"/>
                  </a:cubicBezTo>
                  <a:cubicBezTo>
                    <a:pt x="423539" y="1305185"/>
                    <a:pt x="426273" y="1304061"/>
                    <a:pt x="428950" y="1302833"/>
                  </a:cubicBezTo>
                  <a:cubicBezTo>
                    <a:pt x="769840" y="1146375"/>
                    <a:pt x="1067182" y="908745"/>
                    <a:pt x="1294963" y="610746"/>
                  </a:cubicBezTo>
                  <a:cubicBezTo>
                    <a:pt x="1331339" y="563197"/>
                    <a:pt x="1322271" y="495170"/>
                    <a:pt x="1274722" y="458794"/>
                  </a:cubicBezTo>
                  <a:cubicBezTo>
                    <a:pt x="1272369" y="456994"/>
                    <a:pt x="1269931" y="455279"/>
                    <a:pt x="1267435" y="453679"/>
                  </a:cubicBezTo>
                  <a:lnTo>
                    <a:pt x="587731" y="17053"/>
                  </a:lnTo>
                  <a:cubicBezTo>
                    <a:pt x="541678" y="-12379"/>
                    <a:pt x="480927" y="-2997"/>
                    <a:pt x="445904" y="38960"/>
                  </a:cubicBezTo>
                  <a:cubicBezTo>
                    <a:pt x="338453" y="166319"/>
                    <a:pt x="207027" y="271342"/>
                    <a:pt x="59094" y="348047"/>
                  </a:cubicBezTo>
                  <a:cubicBezTo>
                    <a:pt x="10469" y="372945"/>
                    <a:pt x="-12086" y="430095"/>
                    <a:pt x="6421" y="48149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A972A31C-7459-4444-98A9-B6C3DBA63FDE}"/>
                </a:ext>
              </a:extLst>
            </p:cNvPr>
            <p:cNvSpPr/>
            <p:nvPr/>
          </p:nvSpPr>
          <p:spPr>
            <a:xfrm>
              <a:off x="5704104" y="2096031"/>
              <a:ext cx="1145318" cy="1065663"/>
            </a:xfrm>
            <a:custGeom>
              <a:avLst/>
              <a:gdLst>
                <a:gd name="connsiteX0" fmla="*/ 121494 w 1145318"/>
                <a:gd name="connsiteY0" fmla="*/ 95113 h 1065663"/>
                <a:gd name="connsiteX1" fmla="*/ 10718 w 1145318"/>
                <a:gd name="connsiteY1" fmla="*/ 473160 h 1065663"/>
                <a:gd name="connsiteX2" fmla="*/ 49675 w 1145318"/>
                <a:gd name="connsiteY2" fmla="*/ 611653 h 1065663"/>
                <a:gd name="connsiteX3" fmla="*/ 729379 w 1145318"/>
                <a:gd name="connsiteY3" fmla="*/ 1048375 h 1065663"/>
                <a:gd name="connsiteX4" fmla="*/ 879065 w 1145318"/>
                <a:gd name="connsiteY4" fmla="*/ 1015923 h 1065663"/>
                <a:gd name="connsiteX5" fmla="*/ 883398 w 1145318"/>
                <a:gd name="connsiteY5" fmla="*/ 1008560 h 1065663"/>
                <a:gd name="connsiteX6" fmla="*/ 1144955 w 1145318"/>
                <a:gd name="connsiteY6" fmla="*/ 116925 h 1065663"/>
                <a:gd name="connsiteX7" fmla="*/ 1045476 w 1145318"/>
                <a:gd name="connsiteY7" fmla="*/ 301 h 1065663"/>
                <a:gd name="connsiteX8" fmla="*/ 1037132 w 1145318"/>
                <a:gd name="connsiteY8" fmla="*/ -42 h 1065663"/>
                <a:gd name="connsiteX9" fmla="*/ 229031 w 1145318"/>
                <a:gd name="connsiteY9" fmla="*/ -42 h 1065663"/>
                <a:gd name="connsiteX10" fmla="*/ 121494 w 1145318"/>
                <a:gd name="connsiteY10" fmla="*/ 95113 h 106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5318" h="1065663">
                  <a:moveTo>
                    <a:pt x="121494" y="95113"/>
                  </a:moveTo>
                  <a:cubicBezTo>
                    <a:pt x="104682" y="226167"/>
                    <a:pt x="67296" y="353754"/>
                    <a:pt x="10718" y="473160"/>
                  </a:cubicBezTo>
                  <a:cubicBezTo>
                    <a:pt x="-12990" y="522547"/>
                    <a:pt x="3689" y="581869"/>
                    <a:pt x="49675" y="611653"/>
                  </a:cubicBezTo>
                  <a:lnTo>
                    <a:pt x="729379" y="1048375"/>
                  </a:lnTo>
                  <a:cubicBezTo>
                    <a:pt x="779671" y="1080750"/>
                    <a:pt x="846689" y="1066215"/>
                    <a:pt x="879065" y="1015923"/>
                  </a:cubicBezTo>
                  <a:cubicBezTo>
                    <a:pt x="880598" y="1013523"/>
                    <a:pt x="882046" y="1011075"/>
                    <a:pt x="883398" y="1008560"/>
                  </a:cubicBezTo>
                  <a:cubicBezTo>
                    <a:pt x="1031055" y="732535"/>
                    <a:pt x="1120104" y="428973"/>
                    <a:pt x="1144955" y="116925"/>
                  </a:cubicBezTo>
                  <a:cubicBezTo>
                    <a:pt x="1149689" y="57251"/>
                    <a:pt x="1105150" y="5035"/>
                    <a:pt x="1045476" y="301"/>
                  </a:cubicBezTo>
                  <a:cubicBezTo>
                    <a:pt x="1042694" y="82"/>
                    <a:pt x="1039913" y="-33"/>
                    <a:pt x="1037132" y="-42"/>
                  </a:cubicBezTo>
                  <a:lnTo>
                    <a:pt x="229031" y="-42"/>
                  </a:lnTo>
                  <a:cubicBezTo>
                    <a:pt x="174348" y="110"/>
                    <a:pt x="128295" y="40858"/>
                    <a:pt x="121494" y="9511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43024DF4-A252-4D87-B48A-69131BB231AA}"/>
                </a:ext>
              </a:extLst>
            </p:cNvPr>
            <p:cNvSpPr/>
            <p:nvPr/>
          </p:nvSpPr>
          <p:spPr>
            <a:xfrm>
              <a:off x="2289403" y="2096031"/>
              <a:ext cx="1145316" cy="1065669"/>
            </a:xfrm>
            <a:custGeom>
              <a:avLst/>
              <a:gdLst>
                <a:gd name="connsiteX0" fmla="*/ 916534 w 1145316"/>
                <a:gd name="connsiteY0" fmla="*/ -42 h 1065669"/>
                <a:gd name="connsiteX1" fmla="*/ 108433 w 1145316"/>
                <a:gd name="connsiteY1" fmla="*/ -42 h 1065669"/>
                <a:gd name="connsiteX2" fmla="*/ -18 w 1145316"/>
                <a:gd name="connsiteY2" fmla="*/ 108295 h 1065669"/>
                <a:gd name="connsiteX3" fmla="*/ 324 w 1145316"/>
                <a:gd name="connsiteY3" fmla="*/ 116925 h 1065669"/>
                <a:gd name="connsiteX4" fmla="*/ 261881 w 1145316"/>
                <a:gd name="connsiteY4" fmla="*/ 1008560 h 1065669"/>
                <a:gd name="connsiteX5" fmla="*/ 408537 w 1145316"/>
                <a:gd name="connsiteY5" fmla="*/ 1052709 h 1065669"/>
                <a:gd name="connsiteX6" fmla="*/ 415900 w 1145316"/>
                <a:gd name="connsiteY6" fmla="*/ 1048375 h 1065669"/>
                <a:gd name="connsiteX7" fmla="*/ 1095604 w 1145316"/>
                <a:gd name="connsiteY7" fmla="*/ 611653 h 1065669"/>
                <a:gd name="connsiteX8" fmla="*/ 1134561 w 1145316"/>
                <a:gd name="connsiteY8" fmla="*/ 473160 h 1065669"/>
                <a:gd name="connsiteX9" fmla="*/ 1023786 w 1145316"/>
                <a:gd name="connsiteY9" fmla="*/ 95113 h 1065669"/>
                <a:gd name="connsiteX10" fmla="*/ 916534 w 1145316"/>
                <a:gd name="connsiteY10" fmla="*/ -42 h 1065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5316" h="1065669">
                  <a:moveTo>
                    <a:pt x="916534" y="-42"/>
                  </a:moveTo>
                  <a:lnTo>
                    <a:pt x="108433" y="-42"/>
                  </a:lnTo>
                  <a:cubicBezTo>
                    <a:pt x="48569" y="-71"/>
                    <a:pt x="10" y="48431"/>
                    <a:pt x="-18" y="108295"/>
                  </a:cubicBezTo>
                  <a:cubicBezTo>
                    <a:pt x="-18" y="111181"/>
                    <a:pt x="96" y="114058"/>
                    <a:pt x="324" y="116925"/>
                  </a:cubicBezTo>
                  <a:cubicBezTo>
                    <a:pt x="25175" y="428973"/>
                    <a:pt x="114224" y="732535"/>
                    <a:pt x="261881" y="1008560"/>
                  </a:cubicBezTo>
                  <a:cubicBezTo>
                    <a:pt x="290189" y="1061252"/>
                    <a:pt x="355845" y="1081017"/>
                    <a:pt x="408537" y="1052709"/>
                  </a:cubicBezTo>
                  <a:cubicBezTo>
                    <a:pt x="411052" y="1051366"/>
                    <a:pt x="413500" y="1049918"/>
                    <a:pt x="415900" y="1048375"/>
                  </a:cubicBezTo>
                  <a:lnTo>
                    <a:pt x="1095604" y="611653"/>
                  </a:lnTo>
                  <a:cubicBezTo>
                    <a:pt x="1141591" y="581869"/>
                    <a:pt x="1158269" y="522547"/>
                    <a:pt x="1134561" y="473160"/>
                  </a:cubicBezTo>
                  <a:cubicBezTo>
                    <a:pt x="1077983" y="353754"/>
                    <a:pt x="1040597" y="226167"/>
                    <a:pt x="1023786" y="95113"/>
                  </a:cubicBezTo>
                  <a:cubicBezTo>
                    <a:pt x="1016994" y="40963"/>
                    <a:pt x="971103" y="253"/>
                    <a:pt x="916534" y="-4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FED8FAE3-A9D9-42E9-96C5-50FFDB13BDC8}"/>
                </a:ext>
              </a:extLst>
            </p:cNvPr>
            <p:cNvSpPr/>
            <p:nvPr/>
          </p:nvSpPr>
          <p:spPr>
            <a:xfrm>
              <a:off x="3714900" y="1148157"/>
              <a:ext cx="1725294" cy="1725294"/>
            </a:xfrm>
            <a:custGeom>
              <a:avLst/>
              <a:gdLst>
                <a:gd name="connsiteX0" fmla="*/ 1309670 w 1309687"/>
                <a:gd name="connsiteY0" fmla="*/ 654802 h 1309687"/>
                <a:gd name="connsiteX1" fmla="*/ 654826 w 1309687"/>
                <a:gd name="connsiteY1" fmla="*/ 1309646 h 1309687"/>
                <a:gd name="connsiteX2" fmla="*/ -18 w 1309687"/>
                <a:gd name="connsiteY2" fmla="*/ 654802 h 1309687"/>
                <a:gd name="connsiteX3" fmla="*/ 654826 w 1309687"/>
                <a:gd name="connsiteY3" fmla="*/ -42 h 1309687"/>
                <a:gd name="connsiteX4" fmla="*/ 1309670 w 1309687"/>
                <a:gd name="connsiteY4" fmla="*/ 654802 h 130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9687" h="1309687">
                  <a:moveTo>
                    <a:pt x="1309670" y="654802"/>
                  </a:moveTo>
                  <a:cubicBezTo>
                    <a:pt x="1309670" y="1016462"/>
                    <a:pt x="1016486" y="1309646"/>
                    <a:pt x="654826" y="1309646"/>
                  </a:cubicBezTo>
                  <a:cubicBezTo>
                    <a:pt x="293165" y="1309646"/>
                    <a:pt x="-18" y="1016462"/>
                    <a:pt x="-18" y="654802"/>
                  </a:cubicBezTo>
                  <a:cubicBezTo>
                    <a:pt x="-18" y="293141"/>
                    <a:pt x="293165" y="-42"/>
                    <a:pt x="654826" y="-42"/>
                  </a:cubicBezTo>
                  <a:cubicBezTo>
                    <a:pt x="1016486" y="-42"/>
                    <a:pt x="1309670" y="293141"/>
                    <a:pt x="1309670" y="65480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6" name="Rectangle: Rounded Corners 1265">
              <a:extLst>
                <a:ext uri="{FF2B5EF4-FFF2-40B4-BE49-F238E27FC236}">
                  <a16:creationId xmlns:a16="http://schemas.microsoft.com/office/drawing/2014/main" id="{1C8D50A5-B16B-49E6-8D27-0EEB9F3F2A03}"/>
                </a:ext>
              </a:extLst>
            </p:cNvPr>
            <p:cNvSpPr/>
            <p:nvPr/>
          </p:nvSpPr>
          <p:spPr bwMode="auto">
            <a:xfrm>
              <a:off x="521704" y="2293776"/>
              <a:ext cx="1536155" cy="830855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2225">
              <a:solidFill>
                <a:srgbClr val="338DCD"/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1" name="Rectangle: Rounded Corners 370">
              <a:extLst>
                <a:ext uri="{FF2B5EF4-FFF2-40B4-BE49-F238E27FC236}">
                  <a16:creationId xmlns:a16="http://schemas.microsoft.com/office/drawing/2014/main" id="{A4BA9C82-220D-4669-9DD6-3217E4A461F5}"/>
                </a:ext>
              </a:extLst>
            </p:cNvPr>
            <p:cNvSpPr/>
            <p:nvPr/>
          </p:nvSpPr>
          <p:spPr bwMode="auto">
            <a:xfrm>
              <a:off x="7062056" y="2293776"/>
              <a:ext cx="1536155" cy="83085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22225">
              <a:solidFill>
                <a:srgbClr val="022C57"/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2" name="Rectangle: Rounded Corners 371">
              <a:extLst>
                <a:ext uri="{FF2B5EF4-FFF2-40B4-BE49-F238E27FC236}">
                  <a16:creationId xmlns:a16="http://schemas.microsoft.com/office/drawing/2014/main" id="{332B111E-1D55-438C-AA7F-288DD29B59E2}"/>
                </a:ext>
              </a:extLst>
            </p:cNvPr>
            <p:cNvSpPr/>
            <p:nvPr/>
          </p:nvSpPr>
          <p:spPr bwMode="auto">
            <a:xfrm>
              <a:off x="1229996" y="3899356"/>
              <a:ext cx="1536155" cy="830855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2225">
              <a:solidFill>
                <a:srgbClr val="2276CA"/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3" name="Rectangle: Rounded Corners 372">
              <a:extLst>
                <a:ext uri="{FF2B5EF4-FFF2-40B4-BE49-F238E27FC236}">
                  <a16:creationId xmlns:a16="http://schemas.microsoft.com/office/drawing/2014/main" id="{8CF40A7B-E867-4C83-9821-6FD4FBC0D6B5}"/>
                </a:ext>
              </a:extLst>
            </p:cNvPr>
            <p:cNvSpPr/>
            <p:nvPr/>
          </p:nvSpPr>
          <p:spPr bwMode="auto">
            <a:xfrm>
              <a:off x="6372958" y="3899356"/>
              <a:ext cx="1536155" cy="83085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22225">
              <a:solidFill>
                <a:srgbClr val="004474"/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6" name="Rectangle: Rounded Corners 375">
              <a:extLst>
                <a:ext uri="{FF2B5EF4-FFF2-40B4-BE49-F238E27FC236}">
                  <a16:creationId xmlns:a16="http://schemas.microsoft.com/office/drawing/2014/main" id="{94BF882E-31ED-4687-99C3-905E9D7140B1}"/>
                </a:ext>
              </a:extLst>
            </p:cNvPr>
            <p:cNvSpPr/>
            <p:nvPr/>
          </p:nvSpPr>
          <p:spPr bwMode="auto">
            <a:xfrm>
              <a:off x="3811002" y="4688048"/>
              <a:ext cx="1536155" cy="830855"/>
            </a:xfrm>
            <a:prstGeom prst="roundRect">
              <a:avLst/>
            </a:prstGeom>
            <a:solidFill>
              <a:schemeClr val="accent1"/>
            </a:solidFill>
            <a:ln w="22225">
              <a:solidFill>
                <a:srgbClr val="005A9A"/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8" name="TextBox 377">
              <a:extLst>
                <a:ext uri="{FF2B5EF4-FFF2-40B4-BE49-F238E27FC236}">
                  <a16:creationId xmlns:a16="http://schemas.microsoft.com/office/drawing/2014/main" id="{C026465A-6477-4865-BE08-885E736664C0}"/>
                </a:ext>
              </a:extLst>
            </p:cNvPr>
            <p:cNvSpPr txBox="1"/>
            <p:nvPr/>
          </p:nvSpPr>
          <p:spPr>
            <a:xfrm>
              <a:off x="7201741" y="2446819"/>
              <a:ext cx="1256784" cy="5247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600" dirty="0">
                  <a:solidFill>
                    <a:schemeClr val="bg1"/>
                  </a:solidFill>
                </a:rPr>
                <a:t>Driving Performance</a:t>
              </a:r>
            </a:p>
          </p:txBody>
        </p:sp>
        <p:sp>
          <p:nvSpPr>
            <p:cNvPr id="379" name="TextBox 378">
              <a:extLst>
                <a:ext uri="{FF2B5EF4-FFF2-40B4-BE49-F238E27FC236}">
                  <a16:creationId xmlns:a16="http://schemas.microsoft.com/office/drawing/2014/main" id="{7B77875F-E1EA-4EFD-B16F-7BE4F982B481}"/>
                </a:ext>
              </a:extLst>
            </p:cNvPr>
            <p:cNvSpPr txBox="1"/>
            <p:nvPr/>
          </p:nvSpPr>
          <p:spPr>
            <a:xfrm>
              <a:off x="6713749" y="4052399"/>
              <a:ext cx="854572" cy="5247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600" dirty="0">
                  <a:solidFill>
                    <a:schemeClr val="bg1"/>
                  </a:solidFill>
                </a:rPr>
                <a:t>Building Teams</a:t>
              </a:r>
            </a:p>
          </p:txBody>
        </p:sp>
        <p:sp>
          <p:nvSpPr>
            <p:cNvPr id="380" name="TextBox 379">
              <a:extLst>
                <a:ext uri="{FF2B5EF4-FFF2-40B4-BE49-F238E27FC236}">
                  <a16:creationId xmlns:a16="http://schemas.microsoft.com/office/drawing/2014/main" id="{B1407055-5249-40C8-9678-655E51D78C95}"/>
                </a:ext>
              </a:extLst>
            </p:cNvPr>
            <p:cNvSpPr txBox="1"/>
            <p:nvPr/>
          </p:nvSpPr>
          <p:spPr>
            <a:xfrm flipH="1">
              <a:off x="721629" y="2446819"/>
              <a:ext cx="1136304" cy="5247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600" dirty="0">
                  <a:solidFill>
                    <a:schemeClr val="bg1"/>
                  </a:solidFill>
                </a:rPr>
                <a:t>Leadership Presence</a:t>
              </a:r>
            </a:p>
          </p:txBody>
        </p:sp>
        <p:sp>
          <p:nvSpPr>
            <p:cNvPr id="381" name="TextBox 380">
              <a:extLst>
                <a:ext uri="{FF2B5EF4-FFF2-40B4-BE49-F238E27FC236}">
                  <a16:creationId xmlns:a16="http://schemas.microsoft.com/office/drawing/2014/main" id="{DDEE3224-57A5-41C5-9CC5-19F10CD51E22}"/>
                </a:ext>
              </a:extLst>
            </p:cNvPr>
            <p:cNvSpPr txBox="1"/>
            <p:nvPr/>
          </p:nvSpPr>
          <p:spPr>
            <a:xfrm flipH="1">
              <a:off x="1229996" y="4052399"/>
              <a:ext cx="1536154" cy="5247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600" dirty="0">
                  <a:solidFill>
                    <a:schemeClr val="bg1"/>
                  </a:solidFill>
                </a:rPr>
                <a:t>Communication Clearly</a:t>
              </a:r>
            </a:p>
          </p:txBody>
        </p:sp>
        <p:sp>
          <p:nvSpPr>
            <p:cNvPr id="383" name="TextBox 382">
              <a:extLst>
                <a:ext uri="{FF2B5EF4-FFF2-40B4-BE49-F238E27FC236}">
                  <a16:creationId xmlns:a16="http://schemas.microsoft.com/office/drawing/2014/main" id="{B22430FE-983F-4CC5-9A48-AE93473F503E}"/>
                </a:ext>
              </a:extLst>
            </p:cNvPr>
            <p:cNvSpPr txBox="1"/>
            <p:nvPr/>
          </p:nvSpPr>
          <p:spPr>
            <a:xfrm>
              <a:off x="4027199" y="4841090"/>
              <a:ext cx="1103760" cy="5247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600" dirty="0">
                  <a:solidFill>
                    <a:schemeClr val="bg1"/>
                  </a:solidFill>
                </a:rPr>
                <a:t>Leadership Agility</a:t>
              </a:r>
            </a:p>
          </p:txBody>
        </p:sp>
        <p:sp>
          <p:nvSpPr>
            <p:cNvPr id="1270" name="Oval 1269">
              <a:extLst>
                <a:ext uri="{FF2B5EF4-FFF2-40B4-BE49-F238E27FC236}">
                  <a16:creationId xmlns:a16="http://schemas.microsoft.com/office/drawing/2014/main" id="{BE5420E8-A613-4673-B10B-161854323207}"/>
                </a:ext>
              </a:extLst>
            </p:cNvPr>
            <p:cNvSpPr/>
            <p:nvPr/>
          </p:nvSpPr>
          <p:spPr bwMode="auto">
            <a:xfrm>
              <a:off x="2508538" y="2170495"/>
              <a:ext cx="707044" cy="707044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86" name="Oval 385">
              <a:extLst>
                <a:ext uri="{FF2B5EF4-FFF2-40B4-BE49-F238E27FC236}">
                  <a16:creationId xmlns:a16="http://schemas.microsoft.com/office/drawing/2014/main" id="{60126BDD-AFFE-4880-AE57-A6F7756E6D28}"/>
                </a:ext>
              </a:extLst>
            </p:cNvPr>
            <p:cNvSpPr/>
            <p:nvPr/>
          </p:nvSpPr>
          <p:spPr bwMode="auto">
            <a:xfrm>
              <a:off x="3116958" y="3047879"/>
              <a:ext cx="707044" cy="707044"/>
            </a:xfrm>
            <a:prstGeom prst="ellipse">
              <a:avLst/>
            </a:prstGeom>
            <a:solidFill>
              <a:srgbClr val="2276CA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88" name="Oval 387">
              <a:extLst>
                <a:ext uri="{FF2B5EF4-FFF2-40B4-BE49-F238E27FC236}">
                  <a16:creationId xmlns:a16="http://schemas.microsoft.com/office/drawing/2014/main" id="{1A9327DC-5BEE-4EC5-8216-A0AC8C2C79A2}"/>
                </a:ext>
              </a:extLst>
            </p:cNvPr>
            <p:cNvSpPr/>
            <p:nvPr/>
          </p:nvSpPr>
          <p:spPr bwMode="auto">
            <a:xfrm flipH="1">
              <a:off x="5932570" y="2162875"/>
              <a:ext cx="707044" cy="707044"/>
            </a:xfrm>
            <a:prstGeom prst="ellipse">
              <a:avLst/>
            </a:prstGeom>
            <a:solidFill>
              <a:srgbClr val="022C57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89" name="Oval 388">
              <a:extLst>
                <a:ext uri="{FF2B5EF4-FFF2-40B4-BE49-F238E27FC236}">
                  <a16:creationId xmlns:a16="http://schemas.microsoft.com/office/drawing/2014/main" id="{8F300837-735B-46E8-BFE4-9AADE3F866EC}"/>
                </a:ext>
              </a:extLst>
            </p:cNvPr>
            <p:cNvSpPr/>
            <p:nvPr/>
          </p:nvSpPr>
          <p:spPr bwMode="auto">
            <a:xfrm flipH="1">
              <a:off x="5308910" y="3047879"/>
              <a:ext cx="707044" cy="707044"/>
            </a:xfrm>
            <a:prstGeom prst="ellipse">
              <a:avLst/>
            </a:prstGeom>
            <a:solidFill>
              <a:srgbClr val="004474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87B73ABE-DF6A-427C-A117-7299625AF559}"/>
                </a:ext>
              </a:extLst>
            </p:cNvPr>
            <p:cNvSpPr/>
            <p:nvPr/>
          </p:nvSpPr>
          <p:spPr>
            <a:xfrm>
              <a:off x="3272480" y="3203400"/>
              <a:ext cx="396000" cy="396003"/>
            </a:xfrm>
            <a:custGeom>
              <a:avLst/>
              <a:gdLst>
                <a:gd name="connsiteX0" fmla="*/ 35585 w 327273"/>
                <a:gd name="connsiteY0" fmla="*/ 314489 h 327275"/>
                <a:gd name="connsiteX1" fmla="*/ 40105 w 327273"/>
                <a:gd name="connsiteY1" fmla="*/ 316362 h 327275"/>
                <a:gd name="connsiteX2" fmla="*/ 41979 w 327273"/>
                <a:gd name="connsiteY2" fmla="*/ 320882 h 327275"/>
                <a:gd name="connsiteX3" fmla="*/ 40105 w 327273"/>
                <a:gd name="connsiteY3" fmla="*/ 325401 h 327275"/>
                <a:gd name="connsiteX4" fmla="*/ 35585 w 327273"/>
                <a:gd name="connsiteY4" fmla="*/ 327275 h 327275"/>
                <a:gd name="connsiteX5" fmla="*/ 31066 w 327273"/>
                <a:gd name="connsiteY5" fmla="*/ 325401 h 327275"/>
                <a:gd name="connsiteX6" fmla="*/ 29193 w 327273"/>
                <a:gd name="connsiteY6" fmla="*/ 320882 h 327275"/>
                <a:gd name="connsiteX7" fmla="*/ 31066 w 327273"/>
                <a:gd name="connsiteY7" fmla="*/ 316362 h 327275"/>
                <a:gd name="connsiteX8" fmla="*/ 35585 w 327273"/>
                <a:gd name="connsiteY8" fmla="*/ 314489 h 327275"/>
                <a:gd name="connsiteX9" fmla="*/ 233950 w 327273"/>
                <a:gd name="connsiteY9" fmla="*/ 269317 h 327275"/>
                <a:gd name="connsiteX10" fmla="*/ 238469 w 327273"/>
                <a:gd name="connsiteY10" fmla="*/ 271190 h 327275"/>
                <a:gd name="connsiteX11" fmla="*/ 240343 w 327273"/>
                <a:gd name="connsiteY11" fmla="*/ 275710 h 327275"/>
                <a:gd name="connsiteX12" fmla="*/ 238469 w 327273"/>
                <a:gd name="connsiteY12" fmla="*/ 280229 h 327275"/>
                <a:gd name="connsiteX13" fmla="*/ 233950 w 327273"/>
                <a:gd name="connsiteY13" fmla="*/ 282103 h 327275"/>
                <a:gd name="connsiteX14" fmla="*/ 229430 w 327273"/>
                <a:gd name="connsiteY14" fmla="*/ 280229 h 327275"/>
                <a:gd name="connsiteX15" fmla="*/ 227557 w 327273"/>
                <a:gd name="connsiteY15" fmla="*/ 275710 h 327275"/>
                <a:gd name="connsiteX16" fmla="*/ 229430 w 327273"/>
                <a:gd name="connsiteY16" fmla="*/ 271190 h 327275"/>
                <a:gd name="connsiteX17" fmla="*/ 233950 w 327273"/>
                <a:gd name="connsiteY17" fmla="*/ 269317 h 327275"/>
                <a:gd name="connsiteX18" fmla="*/ 182813 w 327273"/>
                <a:gd name="connsiteY18" fmla="*/ 208382 h 327275"/>
                <a:gd name="connsiteX19" fmla="*/ 182813 w 327273"/>
                <a:gd name="connsiteY19" fmla="*/ 314489 h 327275"/>
                <a:gd name="connsiteX20" fmla="*/ 201467 w 327273"/>
                <a:gd name="connsiteY20" fmla="*/ 314489 h 327275"/>
                <a:gd name="connsiteX21" fmla="*/ 200071 w 327273"/>
                <a:gd name="connsiteY21" fmla="*/ 307139 h 327275"/>
                <a:gd name="connsiteX22" fmla="*/ 200071 w 327273"/>
                <a:gd name="connsiteY22" fmla="*/ 226439 h 327275"/>
                <a:gd name="connsiteX23" fmla="*/ 205933 w 327273"/>
                <a:gd name="connsiteY23" fmla="*/ 208382 h 327275"/>
                <a:gd name="connsiteX24" fmla="*/ 157245 w 327273"/>
                <a:gd name="connsiteY24" fmla="*/ 208382 h 327275"/>
                <a:gd name="connsiteX25" fmla="*/ 157245 w 327273"/>
                <a:gd name="connsiteY25" fmla="*/ 314489 h 327275"/>
                <a:gd name="connsiteX26" fmla="*/ 170028 w 327273"/>
                <a:gd name="connsiteY26" fmla="*/ 314489 h 327275"/>
                <a:gd name="connsiteX27" fmla="*/ 170028 w 327273"/>
                <a:gd name="connsiteY27" fmla="*/ 208382 h 327275"/>
                <a:gd name="connsiteX28" fmla="*/ 121340 w 327273"/>
                <a:gd name="connsiteY28" fmla="*/ 208382 h 327275"/>
                <a:gd name="connsiteX29" fmla="*/ 127202 w 327273"/>
                <a:gd name="connsiteY29" fmla="*/ 226439 h 327275"/>
                <a:gd name="connsiteX30" fmla="*/ 127202 w 327273"/>
                <a:gd name="connsiteY30" fmla="*/ 307139 h 327275"/>
                <a:gd name="connsiteX31" fmla="*/ 125806 w 327273"/>
                <a:gd name="connsiteY31" fmla="*/ 314489 h 327275"/>
                <a:gd name="connsiteX32" fmla="*/ 144460 w 327273"/>
                <a:gd name="connsiteY32" fmla="*/ 314489 h 327275"/>
                <a:gd name="connsiteX33" fmla="*/ 144460 w 327273"/>
                <a:gd name="connsiteY33" fmla="*/ 208382 h 327275"/>
                <a:gd name="connsiteX34" fmla="*/ 12784 w 327273"/>
                <a:gd name="connsiteY34" fmla="*/ 208382 h 327275"/>
                <a:gd name="connsiteX35" fmla="*/ 12784 w 327273"/>
                <a:gd name="connsiteY35" fmla="*/ 209766 h 327275"/>
                <a:gd name="connsiteX36" fmla="*/ 36328 w 327273"/>
                <a:gd name="connsiteY36" fmla="*/ 233310 h 327275"/>
                <a:gd name="connsiteX37" fmla="*/ 93324 w 327273"/>
                <a:gd name="connsiteY37" fmla="*/ 233310 h 327275"/>
                <a:gd name="connsiteX38" fmla="*/ 99716 w 327273"/>
                <a:gd name="connsiteY38" fmla="*/ 239703 h 327275"/>
                <a:gd name="connsiteX39" fmla="*/ 99716 w 327273"/>
                <a:gd name="connsiteY39" fmla="*/ 307139 h 327275"/>
                <a:gd name="connsiteX40" fmla="*/ 107066 w 327273"/>
                <a:gd name="connsiteY40" fmla="*/ 314489 h 327275"/>
                <a:gd name="connsiteX41" fmla="*/ 114417 w 327273"/>
                <a:gd name="connsiteY41" fmla="*/ 307139 h 327275"/>
                <a:gd name="connsiteX42" fmla="*/ 114417 w 327273"/>
                <a:gd name="connsiteY42" fmla="*/ 226439 h 327275"/>
                <a:gd name="connsiteX43" fmla="*/ 96360 w 327273"/>
                <a:gd name="connsiteY43" fmla="*/ 208382 h 327275"/>
                <a:gd name="connsiteX44" fmla="*/ 72869 w 327273"/>
                <a:gd name="connsiteY44" fmla="*/ 208382 h 327275"/>
                <a:gd name="connsiteX45" fmla="*/ 67755 w 327273"/>
                <a:gd name="connsiteY45" fmla="*/ 208382 h 327275"/>
                <a:gd name="connsiteX46" fmla="*/ 235623 w 327273"/>
                <a:gd name="connsiteY46" fmla="*/ 170029 h 327275"/>
                <a:gd name="connsiteX47" fmla="*/ 239063 w 327273"/>
                <a:gd name="connsiteY47" fmla="*/ 182814 h 327275"/>
                <a:gd name="connsiteX48" fmla="*/ 235623 w 327273"/>
                <a:gd name="connsiteY48" fmla="*/ 195597 h 327275"/>
                <a:gd name="connsiteX49" fmla="*/ 248012 w 327273"/>
                <a:gd name="connsiteY49" fmla="*/ 195597 h 327275"/>
                <a:gd name="connsiteX50" fmla="*/ 248012 w 327273"/>
                <a:gd name="connsiteY50" fmla="*/ 171946 h 327275"/>
                <a:gd name="connsiteX51" fmla="*/ 248305 w 327273"/>
                <a:gd name="connsiteY51" fmla="*/ 170029 h 327275"/>
                <a:gd name="connsiteX52" fmla="*/ 113778 w 327273"/>
                <a:gd name="connsiteY52" fmla="*/ 170029 h 327275"/>
                <a:gd name="connsiteX53" fmla="*/ 100995 w 327273"/>
                <a:gd name="connsiteY53" fmla="*/ 182814 h 327275"/>
                <a:gd name="connsiteX54" fmla="*/ 113778 w 327273"/>
                <a:gd name="connsiteY54" fmla="*/ 195597 h 327275"/>
                <a:gd name="connsiteX55" fmla="*/ 213495 w 327273"/>
                <a:gd name="connsiteY55" fmla="*/ 195597 h 327275"/>
                <a:gd name="connsiteX56" fmla="*/ 226279 w 327273"/>
                <a:gd name="connsiteY56" fmla="*/ 182814 h 327275"/>
                <a:gd name="connsiteX57" fmla="*/ 213495 w 327273"/>
                <a:gd name="connsiteY57" fmla="*/ 170029 h 327275"/>
                <a:gd name="connsiteX58" fmla="*/ 78968 w 327273"/>
                <a:gd name="connsiteY58" fmla="*/ 170029 h 327275"/>
                <a:gd name="connsiteX59" fmla="*/ 79262 w 327273"/>
                <a:gd name="connsiteY59" fmla="*/ 171946 h 327275"/>
                <a:gd name="connsiteX60" fmla="*/ 79262 w 327273"/>
                <a:gd name="connsiteY60" fmla="*/ 195597 h 327275"/>
                <a:gd name="connsiteX61" fmla="*/ 91650 w 327273"/>
                <a:gd name="connsiteY61" fmla="*/ 195597 h 327275"/>
                <a:gd name="connsiteX62" fmla="*/ 88210 w 327273"/>
                <a:gd name="connsiteY62" fmla="*/ 182814 h 327275"/>
                <a:gd name="connsiteX63" fmla="*/ 91650 w 327273"/>
                <a:gd name="connsiteY63" fmla="*/ 170029 h 327275"/>
                <a:gd name="connsiteX64" fmla="*/ 287642 w 327273"/>
                <a:gd name="connsiteY64" fmla="*/ 111223 h 327275"/>
                <a:gd name="connsiteX65" fmla="*/ 260796 w 327273"/>
                <a:gd name="connsiteY65" fmla="*/ 138069 h 327275"/>
                <a:gd name="connsiteX66" fmla="*/ 254404 w 327273"/>
                <a:gd name="connsiteY66" fmla="*/ 144461 h 327275"/>
                <a:gd name="connsiteX67" fmla="*/ 219248 w 327273"/>
                <a:gd name="connsiteY67" fmla="*/ 144461 h 327275"/>
                <a:gd name="connsiteX68" fmla="*/ 212856 w 327273"/>
                <a:gd name="connsiteY68" fmla="*/ 150853 h 327275"/>
                <a:gd name="connsiteX69" fmla="*/ 219248 w 327273"/>
                <a:gd name="connsiteY69" fmla="*/ 157245 h 327275"/>
                <a:gd name="connsiteX70" fmla="*/ 256471 w 327273"/>
                <a:gd name="connsiteY70" fmla="*/ 157245 h 327275"/>
                <a:gd name="connsiteX71" fmla="*/ 280729 w 327273"/>
                <a:gd name="connsiteY71" fmla="*/ 142720 h 327275"/>
                <a:gd name="connsiteX72" fmla="*/ 289382 w 327273"/>
                <a:gd name="connsiteY72" fmla="*/ 140104 h 327275"/>
                <a:gd name="connsiteX73" fmla="*/ 291998 w 327273"/>
                <a:gd name="connsiteY73" fmla="*/ 148757 h 327275"/>
                <a:gd name="connsiteX74" fmla="*/ 260439 w 327273"/>
                <a:gd name="connsiteY74" fmla="*/ 169835 h 327275"/>
                <a:gd name="connsiteX75" fmla="*/ 260796 w 327273"/>
                <a:gd name="connsiteY75" fmla="*/ 171946 h 327275"/>
                <a:gd name="connsiteX76" fmla="*/ 260796 w 327273"/>
                <a:gd name="connsiteY76" fmla="*/ 195597 h 327275"/>
                <a:gd name="connsiteX77" fmla="*/ 314489 w 327273"/>
                <a:gd name="connsiteY77" fmla="*/ 195597 h 327275"/>
                <a:gd name="connsiteX78" fmla="*/ 314489 w 327273"/>
                <a:gd name="connsiteY78" fmla="*/ 138069 h 327275"/>
                <a:gd name="connsiteX79" fmla="*/ 287642 w 327273"/>
                <a:gd name="connsiteY79" fmla="*/ 111223 h 327275"/>
                <a:gd name="connsiteX80" fmla="*/ 39631 w 327273"/>
                <a:gd name="connsiteY80" fmla="*/ 111223 h 327275"/>
                <a:gd name="connsiteX81" fmla="*/ 12784 w 327273"/>
                <a:gd name="connsiteY81" fmla="*/ 138069 h 327275"/>
                <a:gd name="connsiteX82" fmla="*/ 12784 w 327273"/>
                <a:gd name="connsiteY82" fmla="*/ 195597 h 327275"/>
                <a:gd name="connsiteX83" fmla="*/ 66477 w 327273"/>
                <a:gd name="connsiteY83" fmla="*/ 195597 h 327275"/>
                <a:gd name="connsiteX84" fmla="*/ 66477 w 327273"/>
                <a:gd name="connsiteY84" fmla="*/ 171946 h 327275"/>
                <a:gd name="connsiteX85" fmla="*/ 66834 w 327273"/>
                <a:gd name="connsiteY85" fmla="*/ 169835 h 327275"/>
                <a:gd name="connsiteX86" fmla="*/ 35275 w 327273"/>
                <a:gd name="connsiteY86" fmla="*/ 148757 h 327275"/>
                <a:gd name="connsiteX87" fmla="*/ 37891 w 327273"/>
                <a:gd name="connsiteY87" fmla="*/ 140104 h 327275"/>
                <a:gd name="connsiteX88" fmla="*/ 46544 w 327273"/>
                <a:gd name="connsiteY88" fmla="*/ 142720 h 327275"/>
                <a:gd name="connsiteX89" fmla="*/ 70802 w 327273"/>
                <a:gd name="connsiteY89" fmla="*/ 157245 h 327275"/>
                <a:gd name="connsiteX90" fmla="*/ 108025 w 327273"/>
                <a:gd name="connsiteY90" fmla="*/ 157245 h 327275"/>
                <a:gd name="connsiteX91" fmla="*/ 114417 w 327273"/>
                <a:gd name="connsiteY91" fmla="*/ 150853 h 327275"/>
                <a:gd name="connsiteX92" fmla="*/ 108025 w 327273"/>
                <a:gd name="connsiteY92" fmla="*/ 144461 h 327275"/>
                <a:gd name="connsiteX93" fmla="*/ 72869 w 327273"/>
                <a:gd name="connsiteY93" fmla="*/ 144461 h 327275"/>
                <a:gd name="connsiteX94" fmla="*/ 66477 w 327273"/>
                <a:gd name="connsiteY94" fmla="*/ 138069 h 327275"/>
                <a:gd name="connsiteX95" fmla="*/ 39631 w 327273"/>
                <a:gd name="connsiteY95" fmla="*/ 111223 h 327275"/>
                <a:gd name="connsiteX96" fmla="*/ 287642 w 327273"/>
                <a:gd name="connsiteY96" fmla="*/ 65200 h 327275"/>
                <a:gd name="connsiteX97" fmla="*/ 273580 w 327273"/>
                <a:gd name="connsiteY97" fmla="*/ 79262 h 327275"/>
                <a:gd name="connsiteX98" fmla="*/ 273580 w 327273"/>
                <a:gd name="connsiteY98" fmla="*/ 84375 h 327275"/>
                <a:gd name="connsiteX99" fmla="*/ 287642 w 327273"/>
                <a:gd name="connsiteY99" fmla="*/ 98438 h 327275"/>
                <a:gd name="connsiteX100" fmla="*/ 301705 w 327273"/>
                <a:gd name="connsiteY100" fmla="*/ 84375 h 327275"/>
                <a:gd name="connsiteX101" fmla="*/ 301705 w 327273"/>
                <a:gd name="connsiteY101" fmla="*/ 79262 h 327275"/>
                <a:gd name="connsiteX102" fmla="*/ 287642 w 327273"/>
                <a:gd name="connsiteY102" fmla="*/ 65200 h 327275"/>
                <a:gd name="connsiteX103" fmla="*/ 39631 w 327273"/>
                <a:gd name="connsiteY103" fmla="*/ 65200 h 327275"/>
                <a:gd name="connsiteX104" fmla="*/ 25568 w 327273"/>
                <a:gd name="connsiteY104" fmla="*/ 79262 h 327275"/>
                <a:gd name="connsiteX105" fmla="*/ 25568 w 327273"/>
                <a:gd name="connsiteY105" fmla="*/ 84375 h 327275"/>
                <a:gd name="connsiteX106" fmla="*/ 39631 w 327273"/>
                <a:gd name="connsiteY106" fmla="*/ 98438 h 327275"/>
                <a:gd name="connsiteX107" fmla="*/ 53694 w 327273"/>
                <a:gd name="connsiteY107" fmla="*/ 84375 h 327275"/>
                <a:gd name="connsiteX108" fmla="*/ 53694 w 327273"/>
                <a:gd name="connsiteY108" fmla="*/ 79262 h 327275"/>
                <a:gd name="connsiteX109" fmla="*/ 39631 w 327273"/>
                <a:gd name="connsiteY109" fmla="*/ 65200 h 327275"/>
                <a:gd name="connsiteX110" fmla="*/ 39631 w 327273"/>
                <a:gd name="connsiteY110" fmla="*/ 52415 h 327275"/>
                <a:gd name="connsiteX111" fmla="*/ 66477 w 327273"/>
                <a:gd name="connsiteY111" fmla="*/ 79262 h 327275"/>
                <a:gd name="connsiteX112" fmla="*/ 66477 w 327273"/>
                <a:gd name="connsiteY112" fmla="*/ 84375 h 327275"/>
                <a:gd name="connsiteX113" fmla="*/ 58644 w 327273"/>
                <a:gd name="connsiteY113" fmla="*/ 103311 h 327275"/>
                <a:gd name="connsiteX114" fmla="*/ 78746 w 327273"/>
                <a:gd name="connsiteY114" fmla="*/ 131677 h 327275"/>
                <a:gd name="connsiteX115" fmla="*/ 108025 w 327273"/>
                <a:gd name="connsiteY115" fmla="*/ 131677 h 327275"/>
                <a:gd name="connsiteX116" fmla="*/ 127202 w 327273"/>
                <a:gd name="connsiteY116" fmla="*/ 150853 h 327275"/>
                <a:gd name="connsiteX117" fmla="*/ 126103 w 327273"/>
                <a:gd name="connsiteY117" fmla="*/ 157245 h 327275"/>
                <a:gd name="connsiteX118" fmla="*/ 201171 w 327273"/>
                <a:gd name="connsiteY118" fmla="*/ 157245 h 327275"/>
                <a:gd name="connsiteX119" fmla="*/ 200071 w 327273"/>
                <a:gd name="connsiteY119" fmla="*/ 150853 h 327275"/>
                <a:gd name="connsiteX120" fmla="*/ 219248 w 327273"/>
                <a:gd name="connsiteY120" fmla="*/ 131677 h 327275"/>
                <a:gd name="connsiteX121" fmla="*/ 248527 w 327273"/>
                <a:gd name="connsiteY121" fmla="*/ 131677 h 327275"/>
                <a:gd name="connsiteX122" fmla="*/ 268630 w 327273"/>
                <a:gd name="connsiteY122" fmla="*/ 103311 h 327275"/>
                <a:gd name="connsiteX123" fmla="*/ 260796 w 327273"/>
                <a:gd name="connsiteY123" fmla="*/ 84375 h 327275"/>
                <a:gd name="connsiteX124" fmla="*/ 260796 w 327273"/>
                <a:gd name="connsiteY124" fmla="*/ 79262 h 327275"/>
                <a:gd name="connsiteX125" fmla="*/ 287642 w 327273"/>
                <a:gd name="connsiteY125" fmla="*/ 52415 h 327275"/>
                <a:gd name="connsiteX126" fmla="*/ 314489 w 327273"/>
                <a:gd name="connsiteY126" fmla="*/ 79262 h 327275"/>
                <a:gd name="connsiteX127" fmla="*/ 314489 w 327273"/>
                <a:gd name="connsiteY127" fmla="*/ 84375 h 327275"/>
                <a:gd name="connsiteX128" fmla="*/ 306657 w 327273"/>
                <a:gd name="connsiteY128" fmla="*/ 103309 h 327275"/>
                <a:gd name="connsiteX129" fmla="*/ 327273 w 327273"/>
                <a:gd name="connsiteY129" fmla="*/ 138069 h 327275"/>
                <a:gd name="connsiteX130" fmla="*/ 327273 w 327273"/>
                <a:gd name="connsiteY130" fmla="*/ 201989 h 327275"/>
                <a:gd name="connsiteX131" fmla="*/ 327273 w 327273"/>
                <a:gd name="connsiteY131" fmla="*/ 209766 h 327275"/>
                <a:gd name="connsiteX132" fmla="*/ 290945 w 327273"/>
                <a:gd name="connsiteY132" fmla="*/ 246095 h 327275"/>
                <a:gd name="connsiteX133" fmla="*/ 240341 w 327273"/>
                <a:gd name="connsiteY133" fmla="*/ 246095 h 327275"/>
                <a:gd name="connsiteX134" fmla="*/ 240341 w 327273"/>
                <a:gd name="connsiteY134" fmla="*/ 249930 h 327275"/>
                <a:gd name="connsiteX135" fmla="*/ 233949 w 327273"/>
                <a:gd name="connsiteY135" fmla="*/ 256322 h 327275"/>
                <a:gd name="connsiteX136" fmla="*/ 227558 w 327273"/>
                <a:gd name="connsiteY136" fmla="*/ 249930 h 327275"/>
                <a:gd name="connsiteX137" fmla="*/ 227558 w 327273"/>
                <a:gd name="connsiteY137" fmla="*/ 239703 h 327275"/>
                <a:gd name="connsiteX138" fmla="*/ 233949 w 327273"/>
                <a:gd name="connsiteY138" fmla="*/ 233310 h 327275"/>
                <a:gd name="connsiteX139" fmla="*/ 290945 w 327273"/>
                <a:gd name="connsiteY139" fmla="*/ 233310 h 327275"/>
                <a:gd name="connsiteX140" fmla="*/ 314489 w 327273"/>
                <a:gd name="connsiteY140" fmla="*/ 209766 h 327275"/>
                <a:gd name="connsiteX141" fmla="*/ 314489 w 327273"/>
                <a:gd name="connsiteY141" fmla="*/ 208382 h 327275"/>
                <a:gd name="connsiteX142" fmla="*/ 259518 w 327273"/>
                <a:gd name="connsiteY142" fmla="*/ 208382 h 327275"/>
                <a:gd name="connsiteX143" fmla="*/ 254404 w 327273"/>
                <a:gd name="connsiteY143" fmla="*/ 208382 h 327275"/>
                <a:gd name="connsiteX144" fmla="*/ 230913 w 327273"/>
                <a:gd name="connsiteY144" fmla="*/ 208382 h 327275"/>
                <a:gd name="connsiteX145" fmla="*/ 212856 w 327273"/>
                <a:gd name="connsiteY145" fmla="*/ 226439 h 327275"/>
                <a:gd name="connsiteX146" fmla="*/ 212856 w 327273"/>
                <a:gd name="connsiteY146" fmla="*/ 307139 h 327275"/>
                <a:gd name="connsiteX147" fmla="*/ 220207 w 327273"/>
                <a:gd name="connsiteY147" fmla="*/ 314489 h 327275"/>
                <a:gd name="connsiteX148" fmla="*/ 227558 w 327273"/>
                <a:gd name="connsiteY148" fmla="*/ 307139 h 327275"/>
                <a:gd name="connsiteX149" fmla="*/ 227558 w 327273"/>
                <a:gd name="connsiteY149" fmla="*/ 299788 h 327275"/>
                <a:gd name="connsiteX150" fmla="*/ 233949 w 327273"/>
                <a:gd name="connsiteY150" fmla="*/ 293396 h 327275"/>
                <a:gd name="connsiteX151" fmla="*/ 240341 w 327273"/>
                <a:gd name="connsiteY151" fmla="*/ 299788 h 327275"/>
                <a:gd name="connsiteX152" fmla="*/ 240341 w 327273"/>
                <a:gd name="connsiteY152" fmla="*/ 307139 h 327275"/>
                <a:gd name="connsiteX153" fmla="*/ 238946 w 327273"/>
                <a:gd name="connsiteY153" fmla="*/ 314489 h 327275"/>
                <a:gd name="connsiteX154" fmla="*/ 291690 w 327273"/>
                <a:gd name="connsiteY154" fmla="*/ 314489 h 327275"/>
                <a:gd name="connsiteX155" fmla="*/ 298082 w 327273"/>
                <a:gd name="connsiteY155" fmla="*/ 320882 h 327275"/>
                <a:gd name="connsiteX156" fmla="*/ 291690 w 327273"/>
                <a:gd name="connsiteY156" fmla="*/ 327274 h 327275"/>
                <a:gd name="connsiteX157" fmla="*/ 63068 w 327273"/>
                <a:gd name="connsiteY157" fmla="*/ 327274 h 327275"/>
                <a:gd name="connsiteX158" fmla="*/ 56676 w 327273"/>
                <a:gd name="connsiteY158" fmla="*/ 320882 h 327275"/>
                <a:gd name="connsiteX159" fmla="*/ 63068 w 327273"/>
                <a:gd name="connsiteY159" fmla="*/ 314489 h 327275"/>
                <a:gd name="connsiteX160" fmla="*/ 88327 w 327273"/>
                <a:gd name="connsiteY160" fmla="*/ 314489 h 327275"/>
                <a:gd name="connsiteX161" fmla="*/ 86932 w 327273"/>
                <a:gd name="connsiteY161" fmla="*/ 307139 h 327275"/>
                <a:gd name="connsiteX162" fmla="*/ 86932 w 327273"/>
                <a:gd name="connsiteY162" fmla="*/ 246095 h 327275"/>
                <a:gd name="connsiteX163" fmla="*/ 36328 w 327273"/>
                <a:gd name="connsiteY163" fmla="*/ 246095 h 327275"/>
                <a:gd name="connsiteX164" fmla="*/ 0 w 327273"/>
                <a:gd name="connsiteY164" fmla="*/ 209766 h 327275"/>
                <a:gd name="connsiteX165" fmla="*/ 0 w 327273"/>
                <a:gd name="connsiteY165" fmla="*/ 201989 h 327275"/>
                <a:gd name="connsiteX166" fmla="*/ 0 w 327273"/>
                <a:gd name="connsiteY166" fmla="*/ 138069 h 327275"/>
                <a:gd name="connsiteX167" fmla="*/ 20616 w 327273"/>
                <a:gd name="connsiteY167" fmla="*/ 103309 h 327275"/>
                <a:gd name="connsiteX168" fmla="*/ 12784 w 327273"/>
                <a:gd name="connsiteY168" fmla="*/ 84375 h 327275"/>
                <a:gd name="connsiteX169" fmla="*/ 12784 w 327273"/>
                <a:gd name="connsiteY169" fmla="*/ 79262 h 327275"/>
                <a:gd name="connsiteX170" fmla="*/ 39631 w 327273"/>
                <a:gd name="connsiteY170" fmla="*/ 52415 h 327275"/>
                <a:gd name="connsiteX171" fmla="*/ 193680 w 327273"/>
                <a:gd name="connsiteY171" fmla="*/ 41657 h 327275"/>
                <a:gd name="connsiteX172" fmla="*/ 198199 w 327273"/>
                <a:gd name="connsiteY172" fmla="*/ 43530 h 327275"/>
                <a:gd name="connsiteX173" fmla="*/ 200073 w 327273"/>
                <a:gd name="connsiteY173" fmla="*/ 48050 h 327275"/>
                <a:gd name="connsiteX174" fmla="*/ 198199 w 327273"/>
                <a:gd name="connsiteY174" fmla="*/ 52569 h 327275"/>
                <a:gd name="connsiteX175" fmla="*/ 193680 w 327273"/>
                <a:gd name="connsiteY175" fmla="*/ 54443 h 327275"/>
                <a:gd name="connsiteX176" fmla="*/ 189160 w 327273"/>
                <a:gd name="connsiteY176" fmla="*/ 52569 h 327275"/>
                <a:gd name="connsiteX177" fmla="*/ 187287 w 327273"/>
                <a:gd name="connsiteY177" fmla="*/ 48050 h 327275"/>
                <a:gd name="connsiteX178" fmla="*/ 189160 w 327273"/>
                <a:gd name="connsiteY178" fmla="*/ 43530 h 327275"/>
                <a:gd name="connsiteX179" fmla="*/ 193680 w 327273"/>
                <a:gd name="connsiteY179" fmla="*/ 41657 h 327275"/>
                <a:gd name="connsiteX180" fmla="*/ 163637 w 327273"/>
                <a:gd name="connsiteY180" fmla="*/ 41657 h 327275"/>
                <a:gd name="connsiteX181" fmla="*/ 168157 w 327273"/>
                <a:gd name="connsiteY181" fmla="*/ 43530 h 327275"/>
                <a:gd name="connsiteX182" fmla="*/ 170031 w 327273"/>
                <a:gd name="connsiteY182" fmla="*/ 48050 h 327275"/>
                <a:gd name="connsiteX183" fmla="*/ 168157 w 327273"/>
                <a:gd name="connsiteY183" fmla="*/ 52569 h 327275"/>
                <a:gd name="connsiteX184" fmla="*/ 163637 w 327273"/>
                <a:gd name="connsiteY184" fmla="*/ 54443 h 327275"/>
                <a:gd name="connsiteX185" fmla="*/ 159118 w 327273"/>
                <a:gd name="connsiteY185" fmla="*/ 52569 h 327275"/>
                <a:gd name="connsiteX186" fmla="*/ 157245 w 327273"/>
                <a:gd name="connsiteY186" fmla="*/ 48050 h 327275"/>
                <a:gd name="connsiteX187" fmla="*/ 159118 w 327273"/>
                <a:gd name="connsiteY187" fmla="*/ 43530 h 327275"/>
                <a:gd name="connsiteX188" fmla="*/ 163637 w 327273"/>
                <a:gd name="connsiteY188" fmla="*/ 41657 h 327275"/>
                <a:gd name="connsiteX189" fmla="*/ 133594 w 327273"/>
                <a:gd name="connsiteY189" fmla="*/ 41657 h 327275"/>
                <a:gd name="connsiteX190" fmla="*/ 138114 w 327273"/>
                <a:gd name="connsiteY190" fmla="*/ 43530 h 327275"/>
                <a:gd name="connsiteX191" fmla="*/ 139988 w 327273"/>
                <a:gd name="connsiteY191" fmla="*/ 48050 h 327275"/>
                <a:gd name="connsiteX192" fmla="*/ 138114 w 327273"/>
                <a:gd name="connsiteY192" fmla="*/ 52569 h 327275"/>
                <a:gd name="connsiteX193" fmla="*/ 133594 w 327273"/>
                <a:gd name="connsiteY193" fmla="*/ 54443 h 327275"/>
                <a:gd name="connsiteX194" fmla="*/ 129075 w 327273"/>
                <a:gd name="connsiteY194" fmla="*/ 52569 h 327275"/>
                <a:gd name="connsiteX195" fmla="*/ 127202 w 327273"/>
                <a:gd name="connsiteY195" fmla="*/ 48050 h 327275"/>
                <a:gd name="connsiteX196" fmla="*/ 129075 w 327273"/>
                <a:gd name="connsiteY196" fmla="*/ 43530 h 327275"/>
                <a:gd name="connsiteX197" fmla="*/ 133594 w 327273"/>
                <a:gd name="connsiteY197" fmla="*/ 41657 h 327275"/>
                <a:gd name="connsiteX198" fmla="*/ 117613 w 327273"/>
                <a:gd name="connsiteY198" fmla="*/ 12784 h 327275"/>
                <a:gd name="connsiteX199" fmla="*/ 111221 w 327273"/>
                <a:gd name="connsiteY199" fmla="*/ 19176 h 327275"/>
                <a:gd name="connsiteX200" fmla="*/ 111221 w 327273"/>
                <a:gd name="connsiteY200" fmla="*/ 81819 h 327275"/>
                <a:gd name="connsiteX201" fmla="*/ 117613 w 327273"/>
                <a:gd name="connsiteY201" fmla="*/ 88211 h 327275"/>
                <a:gd name="connsiteX202" fmla="*/ 142543 w 327273"/>
                <a:gd name="connsiteY202" fmla="*/ 88211 h 327275"/>
                <a:gd name="connsiteX203" fmla="*/ 147062 w 327273"/>
                <a:gd name="connsiteY203" fmla="*/ 90082 h 327275"/>
                <a:gd name="connsiteX204" fmla="*/ 163636 w 327273"/>
                <a:gd name="connsiteY204" fmla="*/ 106656 h 327275"/>
                <a:gd name="connsiteX205" fmla="*/ 180210 w 327273"/>
                <a:gd name="connsiteY205" fmla="*/ 90083 h 327275"/>
                <a:gd name="connsiteX206" fmla="*/ 184730 w 327273"/>
                <a:gd name="connsiteY206" fmla="*/ 88211 h 327275"/>
                <a:gd name="connsiteX207" fmla="*/ 209660 w 327273"/>
                <a:gd name="connsiteY207" fmla="*/ 88211 h 327275"/>
                <a:gd name="connsiteX208" fmla="*/ 216051 w 327273"/>
                <a:gd name="connsiteY208" fmla="*/ 81819 h 327275"/>
                <a:gd name="connsiteX209" fmla="*/ 216051 w 327273"/>
                <a:gd name="connsiteY209" fmla="*/ 19176 h 327275"/>
                <a:gd name="connsiteX210" fmla="*/ 209660 w 327273"/>
                <a:gd name="connsiteY210" fmla="*/ 12784 h 327275"/>
                <a:gd name="connsiteX211" fmla="*/ 117613 w 327273"/>
                <a:gd name="connsiteY211" fmla="*/ 0 h 327275"/>
                <a:gd name="connsiteX212" fmla="*/ 209660 w 327273"/>
                <a:gd name="connsiteY212" fmla="*/ 0 h 327275"/>
                <a:gd name="connsiteX213" fmla="*/ 228836 w 327273"/>
                <a:gd name="connsiteY213" fmla="*/ 19176 h 327275"/>
                <a:gd name="connsiteX214" fmla="*/ 228836 w 327273"/>
                <a:gd name="connsiteY214" fmla="*/ 81819 h 327275"/>
                <a:gd name="connsiteX215" fmla="*/ 209660 w 327273"/>
                <a:gd name="connsiteY215" fmla="*/ 100995 h 327275"/>
                <a:gd name="connsiteX216" fmla="*/ 187379 w 327273"/>
                <a:gd name="connsiteY216" fmla="*/ 100995 h 327275"/>
                <a:gd name="connsiteX217" fmla="*/ 168156 w 327273"/>
                <a:gd name="connsiteY217" fmla="*/ 120216 h 327275"/>
                <a:gd name="connsiteX218" fmla="*/ 163636 w 327273"/>
                <a:gd name="connsiteY218" fmla="*/ 122089 h 327275"/>
                <a:gd name="connsiteX219" fmla="*/ 159115 w 327273"/>
                <a:gd name="connsiteY219" fmla="*/ 120216 h 327275"/>
                <a:gd name="connsiteX220" fmla="*/ 139894 w 327273"/>
                <a:gd name="connsiteY220" fmla="*/ 100995 h 327275"/>
                <a:gd name="connsiteX221" fmla="*/ 117613 w 327273"/>
                <a:gd name="connsiteY221" fmla="*/ 100995 h 327275"/>
                <a:gd name="connsiteX222" fmla="*/ 98437 w 327273"/>
                <a:gd name="connsiteY222" fmla="*/ 81819 h 327275"/>
                <a:gd name="connsiteX223" fmla="*/ 98437 w 327273"/>
                <a:gd name="connsiteY223" fmla="*/ 19176 h 327275"/>
                <a:gd name="connsiteX224" fmla="*/ 117613 w 327273"/>
                <a:gd name="connsiteY224" fmla="*/ 0 h 32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</a:cxnLst>
              <a:rect l="l" t="t" r="r" b="b"/>
              <a:pathLst>
                <a:path w="327273" h="327275">
                  <a:moveTo>
                    <a:pt x="35585" y="314489"/>
                  </a:moveTo>
                  <a:cubicBezTo>
                    <a:pt x="37266" y="314489"/>
                    <a:pt x="38917" y="315173"/>
                    <a:pt x="40105" y="316362"/>
                  </a:cubicBezTo>
                  <a:cubicBezTo>
                    <a:pt x="41294" y="317551"/>
                    <a:pt x="41979" y="319201"/>
                    <a:pt x="41979" y="320882"/>
                  </a:cubicBezTo>
                  <a:cubicBezTo>
                    <a:pt x="41979" y="322563"/>
                    <a:pt x="41293" y="324213"/>
                    <a:pt x="40105" y="325401"/>
                  </a:cubicBezTo>
                  <a:cubicBezTo>
                    <a:pt x="38917" y="326590"/>
                    <a:pt x="37266" y="327275"/>
                    <a:pt x="35585" y="327275"/>
                  </a:cubicBezTo>
                  <a:cubicBezTo>
                    <a:pt x="33899" y="327275"/>
                    <a:pt x="32255" y="326590"/>
                    <a:pt x="31066" y="325401"/>
                  </a:cubicBezTo>
                  <a:cubicBezTo>
                    <a:pt x="29870" y="324213"/>
                    <a:pt x="29193" y="322563"/>
                    <a:pt x="29193" y="320882"/>
                  </a:cubicBezTo>
                  <a:cubicBezTo>
                    <a:pt x="29193" y="319201"/>
                    <a:pt x="29870" y="317551"/>
                    <a:pt x="31066" y="316362"/>
                  </a:cubicBezTo>
                  <a:cubicBezTo>
                    <a:pt x="32255" y="315173"/>
                    <a:pt x="33898" y="314489"/>
                    <a:pt x="35585" y="314489"/>
                  </a:cubicBezTo>
                  <a:close/>
                  <a:moveTo>
                    <a:pt x="233950" y="269317"/>
                  </a:moveTo>
                  <a:cubicBezTo>
                    <a:pt x="235631" y="269317"/>
                    <a:pt x="237281" y="270001"/>
                    <a:pt x="238469" y="271190"/>
                  </a:cubicBezTo>
                  <a:cubicBezTo>
                    <a:pt x="239658" y="272379"/>
                    <a:pt x="240343" y="274029"/>
                    <a:pt x="240343" y="275710"/>
                  </a:cubicBezTo>
                  <a:cubicBezTo>
                    <a:pt x="240343" y="277397"/>
                    <a:pt x="239658" y="279041"/>
                    <a:pt x="238469" y="280229"/>
                  </a:cubicBezTo>
                  <a:cubicBezTo>
                    <a:pt x="237281" y="281418"/>
                    <a:pt x="235631" y="282103"/>
                    <a:pt x="233950" y="282103"/>
                  </a:cubicBezTo>
                  <a:cubicBezTo>
                    <a:pt x="232269" y="282103"/>
                    <a:pt x="230619" y="281418"/>
                    <a:pt x="229430" y="280229"/>
                  </a:cubicBezTo>
                  <a:cubicBezTo>
                    <a:pt x="228241" y="279041"/>
                    <a:pt x="227557" y="277398"/>
                    <a:pt x="227557" y="275710"/>
                  </a:cubicBezTo>
                  <a:cubicBezTo>
                    <a:pt x="227557" y="274029"/>
                    <a:pt x="228241" y="272380"/>
                    <a:pt x="229430" y="271190"/>
                  </a:cubicBezTo>
                  <a:cubicBezTo>
                    <a:pt x="230619" y="270001"/>
                    <a:pt x="232269" y="269317"/>
                    <a:pt x="233950" y="269317"/>
                  </a:cubicBezTo>
                  <a:close/>
                  <a:moveTo>
                    <a:pt x="182813" y="208382"/>
                  </a:moveTo>
                  <a:lnTo>
                    <a:pt x="182813" y="314489"/>
                  </a:lnTo>
                  <a:lnTo>
                    <a:pt x="201467" y="314489"/>
                  </a:lnTo>
                  <a:cubicBezTo>
                    <a:pt x="200570" y="312211"/>
                    <a:pt x="200071" y="309733"/>
                    <a:pt x="200071" y="307139"/>
                  </a:cubicBezTo>
                  <a:lnTo>
                    <a:pt x="200071" y="226439"/>
                  </a:lnTo>
                  <a:cubicBezTo>
                    <a:pt x="200071" y="219699"/>
                    <a:pt x="202251" y="213462"/>
                    <a:pt x="205933" y="208382"/>
                  </a:cubicBezTo>
                  <a:close/>
                  <a:moveTo>
                    <a:pt x="157245" y="208382"/>
                  </a:moveTo>
                  <a:lnTo>
                    <a:pt x="157245" y="314489"/>
                  </a:lnTo>
                  <a:lnTo>
                    <a:pt x="170028" y="314489"/>
                  </a:lnTo>
                  <a:lnTo>
                    <a:pt x="170028" y="208382"/>
                  </a:lnTo>
                  <a:close/>
                  <a:moveTo>
                    <a:pt x="121340" y="208382"/>
                  </a:moveTo>
                  <a:cubicBezTo>
                    <a:pt x="125023" y="213462"/>
                    <a:pt x="127202" y="219699"/>
                    <a:pt x="127202" y="226439"/>
                  </a:cubicBezTo>
                  <a:lnTo>
                    <a:pt x="127202" y="307139"/>
                  </a:lnTo>
                  <a:cubicBezTo>
                    <a:pt x="127202" y="309733"/>
                    <a:pt x="126704" y="312211"/>
                    <a:pt x="125806" y="314489"/>
                  </a:cubicBezTo>
                  <a:lnTo>
                    <a:pt x="144460" y="314489"/>
                  </a:lnTo>
                  <a:lnTo>
                    <a:pt x="144460" y="208382"/>
                  </a:lnTo>
                  <a:close/>
                  <a:moveTo>
                    <a:pt x="12784" y="208382"/>
                  </a:moveTo>
                  <a:lnTo>
                    <a:pt x="12784" y="209766"/>
                  </a:lnTo>
                  <a:cubicBezTo>
                    <a:pt x="12784" y="222749"/>
                    <a:pt x="23345" y="233310"/>
                    <a:pt x="36328" y="233310"/>
                  </a:cubicBezTo>
                  <a:lnTo>
                    <a:pt x="93324" y="233310"/>
                  </a:lnTo>
                  <a:cubicBezTo>
                    <a:pt x="96854" y="233310"/>
                    <a:pt x="99716" y="236173"/>
                    <a:pt x="99716" y="239703"/>
                  </a:cubicBezTo>
                  <a:lnTo>
                    <a:pt x="99716" y="307139"/>
                  </a:lnTo>
                  <a:cubicBezTo>
                    <a:pt x="99716" y="311192"/>
                    <a:pt x="103014" y="314489"/>
                    <a:pt x="107066" y="314489"/>
                  </a:cubicBezTo>
                  <a:cubicBezTo>
                    <a:pt x="111120" y="314489"/>
                    <a:pt x="114417" y="311192"/>
                    <a:pt x="114417" y="307139"/>
                  </a:cubicBezTo>
                  <a:lnTo>
                    <a:pt x="114417" y="226439"/>
                  </a:lnTo>
                  <a:cubicBezTo>
                    <a:pt x="114417" y="216482"/>
                    <a:pt x="106317" y="208382"/>
                    <a:pt x="96360" y="208382"/>
                  </a:cubicBezTo>
                  <a:lnTo>
                    <a:pt x="72869" y="208382"/>
                  </a:lnTo>
                  <a:lnTo>
                    <a:pt x="67755" y="208382"/>
                  </a:lnTo>
                  <a:close/>
                  <a:moveTo>
                    <a:pt x="235623" y="170029"/>
                  </a:moveTo>
                  <a:cubicBezTo>
                    <a:pt x="237806" y="173793"/>
                    <a:pt x="239063" y="178158"/>
                    <a:pt x="239063" y="182814"/>
                  </a:cubicBezTo>
                  <a:cubicBezTo>
                    <a:pt x="239063" y="187468"/>
                    <a:pt x="237806" y="191834"/>
                    <a:pt x="235623" y="195597"/>
                  </a:cubicBezTo>
                  <a:lnTo>
                    <a:pt x="248012" y="195597"/>
                  </a:lnTo>
                  <a:lnTo>
                    <a:pt x="248012" y="171946"/>
                  </a:lnTo>
                  <a:cubicBezTo>
                    <a:pt x="248012" y="171279"/>
                    <a:pt x="248114" y="170635"/>
                    <a:pt x="248305" y="170029"/>
                  </a:cubicBezTo>
                  <a:close/>
                  <a:moveTo>
                    <a:pt x="113778" y="170029"/>
                  </a:moveTo>
                  <a:cubicBezTo>
                    <a:pt x="106729" y="170029"/>
                    <a:pt x="100995" y="175764"/>
                    <a:pt x="100995" y="182814"/>
                  </a:cubicBezTo>
                  <a:cubicBezTo>
                    <a:pt x="100995" y="189863"/>
                    <a:pt x="106729" y="195597"/>
                    <a:pt x="113778" y="195597"/>
                  </a:cubicBezTo>
                  <a:lnTo>
                    <a:pt x="213495" y="195597"/>
                  </a:lnTo>
                  <a:cubicBezTo>
                    <a:pt x="220544" y="195597"/>
                    <a:pt x="226279" y="189863"/>
                    <a:pt x="226279" y="182814"/>
                  </a:cubicBezTo>
                  <a:cubicBezTo>
                    <a:pt x="226279" y="175764"/>
                    <a:pt x="220544" y="170029"/>
                    <a:pt x="213495" y="170029"/>
                  </a:cubicBezTo>
                  <a:close/>
                  <a:moveTo>
                    <a:pt x="78968" y="170029"/>
                  </a:moveTo>
                  <a:cubicBezTo>
                    <a:pt x="79159" y="170635"/>
                    <a:pt x="79262" y="171279"/>
                    <a:pt x="79262" y="171946"/>
                  </a:cubicBezTo>
                  <a:lnTo>
                    <a:pt x="79262" y="195597"/>
                  </a:lnTo>
                  <a:lnTo>
                    <a:pt x="91650" y="195597"/>
                  </a:lnTo>
                  <a:cubicBezTo>
                    <a:pt x="89467" y="191834"/>
                    <a:pt x="88210" y="187468"/>
                    <a:pt x="88210" y="182814"/>
                  </a:cubicBezTo>
                  <a:cubicBezTo>
                    <a:pt x="88210" y="178158"/>
                    <a:pt x="89467" y="173793"/>
                    <a:pt x="91650" y="170029"/>
                  </a:cubicBezTo>
                  <a:close/>
                  <a:moveTo>
                    <a:pt x="287642" y="111223"/>
                  </a:moveTo>
                  <a:cubicBezTo>
                    <a:pt x="272839" y="111223"/>
                    <a:pt x="260796" y="123265"/>
                    <a:pt x="260796" y="138069"/>
                  </a:cubicBezTo>
                  <a:cubicBezTo>
                    <a:pt x="260796" y="141598"/>
                    <a:pt x="257933" y="144461"/>
                    <a:pt x="254404" y="144461"/>
                  </a:cubicBezTo>
                  <a:lnTo>
                    <a:pt x="219248" y="144461"/>
                  </a:lnTo>
                  <a:cubicBezTo>
                    <a:pt x="215723" y="144461"/>
                    <a:pt x="212856" y="147328"/>
                    <a:pt x="212856" y="150853"/>
                  </a:cubicBezTo>
                  <a:cubicBezTo>
                    <a:pt x="212856" y="154377"/>
                    <a:pt x="215723" y="157245"/>
                    <a:pt x="219248" y="157245"/>
                  </a:cubicBezTo>
                  <a:lnTo>
                    <a:pt x="256471" y="157245"/>
                  </a:lnTo>
                  <a:cubicBezTo>
                    <a:pt x="266635" y="157245"/>
                    <a:pt x="275929" y="151679"/>
                    <a:pt x="280729" y="142720"/>
                  </a:cubicBezTo>
                  <a:cubicBezTo>
                    <a:pt x="282397" y="139610"/>
                    <a:pt x="286269" y="138437"/>
                    <a:pt x="289382" y="140104"/>
                  </a:cubicBezTo>
                  <a:cubicBezTo>
                    <a:pt x="292494" y="141771"/>
                    <a:pt x="293665" y="145645"/>
                    <a:pt x="291998" y="148757"/>
                  </a:cubicBezTo>
                  <a:cubicBezTo>
                    <a:pt x="285599" y="160703"/>
                    <a:pt x="273743" y="168528"/>
                    <a:pt x="260439" y="169835"/>
                  </a:cubicBezTo>
                  <a:cubicBezTo>
                    <a:pt x="260670" y="170495"/>
                    <a:pt x="260796" y="171207"/>
                    <a:pt x="260796" y="171946"/>
                  </a:cubicBezTo>
                  <a:lnTo>
                    <a:pt x="260796" y="195597"/>
                  </a:lnTo>
                  <a:lnTo>
                    <a:pt x="314489" y="195597"/>
                  </a:lnTo>
                  <a:lnTo>
                    <a:pt x="314489" y="138069"/>
                  </a:lnTo>
                  <a:cubicBezTo>
                    <a:pt x="314489" y="123265"/>
                    <a:pt x="302446" y="111223"/>
                    <a:pt x="287642" y="111223"/>
                  </a:cubicBezTo>
                  <a:close/>
                  <a:moveTo>
                    <a:pt x="39631" y="111223"/>
                  </a:moveTo>
                  <a:cubicBezTo>
                    <a:pt x="24827" y="111223"/>
                    <a:pt x="12784" y="123265"/>
                    <a:pt x="12784" y="138069"/>
                  </a:cubicBezTo>
                  <a:lnTo>
                    <a:pt x="12784" y="195597"/>
                  </a:lnTo>
                  <a:lnTo>
                    <a:pt x="66477" y="195597"/>
                  </a:lnTo>
                  <a:lnTo>
                    <a:pt x="66477" y="171946"/>
                  </a:lnTo>
                  <a:cubicBezTo>
                    <a:pt x="66477" y="171207"/>
                    <a:pt x="66604" y="170495"/>
                    <a:pt x="66834" y="169835"/>
                  </a:cubicBezTo>
                  <a:cubicBezTo>
                    <a:pt x="53530" y="168528"/>
                    <a:pt x="41674" y="160703"/>
                    <a:pt x="35275" y="148757"/>
                  </a:cubicBezTo>
                  <a:cubicBezTo>
                    <a:pt x="33608" y="145645"/>
                    <a:pt x="34779" y="141771"/>
                    <a:pt x="37891" y="140104"/>
                  </a:cubicBezTo>
                  <a:cubicBezTo>
                    <a:pt x="41003" y="138437"/>
                    <a:pt x="44877" y="139609"/>
                    <a:pt x="46544" y="142720"/>
                  </a:cubicBezTo>
                  <a:cubicBezTo>
                    <a:pt x="51344" y="151679"/>
                    <a:pt x="60638" y="157245"/>
                    <a:pt x="70802" y="157245"/>
                  </a:cubicBezTo>
                  <a:lnTo>
                    <a:pt x="108025" y="157245"/>
                  </a:lnTo>
                  <a:cubicBezTo>
                    <a:pt x="111550" y="157245"/>
                    <a:pt x="114417" y="154377"/>
                    <a:pt x="114417" y="150853"/>
                  </a:cubicBezTo>
                  <a:cubicBezTo>
                    <a:pt x="114417" y="147328"/>
                    <a:pt x="111550" y="144461"/>
                    <a:pt x="108025" y="144461"/>
                  </a:cubicBezTo>
                  <a:lnTo>
                    <a:pt x="72869" y="144461"/>
                  </a:lnTo>
                  <a:cubicBezTo>
                    <a:pt x="69340" y="144461"/>
                    <a:pt x="66477" y="141598"/>
                    <a:pt x="66477" y="138069"/>
                  </a:cubicBezTo>
                  <a:cubicBezTo>
                    <a:pt x="66477" y="123265"/>
                    <a:pt x="54434" y="111223"/>
                    <a:pt x="39631" y="111223"/>
                  </a:cubicBezTo>
                  <a:close/>
                  <a:moveTo>
                    <a:pt x="287642" y="65200"/>
                  </a:moveTo>
                  <a:cubicBezTo>
                    <a:pt x="279889" y="65200"/>
                    <a:pt x="273580" y="71508"/>
                    <a:pt x="273580" y="79262"/>
                  </a:cubicBezTo>
                  <a:lnTo>
                    <a:pt x="273580" y="84375"/>
                  </a:lnTo>
                  <a:cubicBezTo>
                    <a:pt x="273580" y="92130"/>
                    <a:pt x="279889" y="98438"/>
                    <a:pt x="287642" y="98438"/>
                  </a:cubicBezTo>
                  <a:cubicBezTo>
                    <a:pt x="295397" y="98438"/>
                    <a:pt x="301705" y="92130"/>
                    <a:pt x="301705" y="84375"/>
                  </a:cubicBezTo>
                  <a:lnTo>
                    <a:pt x="301705" y="79262"/>
                  </a:lnTo>
                  <a:cubicBezTo>
                    <a:pt x="301705" y="71508"/>
                    <a:pt x="295397" y="65200"/>
                    <a:pt x="287642" y="65200"/>
                  </a:cubicBezTo>
                  <a:close/>
                  <a:moveTo>
                    <a:pt x="39631" y="65200"/>
                  </a:moveTo>
                  <a:cubicBezTo>
                    <a:pt x="31876" y="65200"/>
                    <a:pt x="25568" y="71508"/>
                    <a:pt x="25568" y="79262"/>
                  </a:cubicBezTo>
                  <a:lnTo>
                    <a:pt x="25568" y="84375"/>
                  </a:lnTo>
                  <a:cubicBezTo>
                    <a:pt x="25568" y="92130"/>
                    <a:pt x="31876" y="98438"/>
                    <a:pt x="39631" y="98438"/>
                  </a:cubicBezTo>
                  <a:cubicBezTo>
                    <a:pt x="47384" y="98438"/>
                    <a:pt x="53694" y="92130"/>
                    <a:pt x="53694" y="84375"/>
                  </a:cubicBezTo>
                  <a:lnTo>
                    <a:pt x="53694" y="79262"/>
                  </a:lnTo>
                  <a:cubicBezTo>
                    <a:pt x="53694" y="71508"/>
                    <a:pt x="47384" y="65200"/>
                    <a:pt x="39631" y="65200"/>
                  </a:cubicBezTo>
                  <a:close/>
                  <a:moveTo>
                    <a:pt x="39631" y="52415"/>
                  </a:moveTo>
                  <a:cubicBezTo>
                    <a:pt x="54434" y="52415"/>
                    <a:pt x="66477" y="64459"/>
                    <a:pt x="66477" y="79262"/>
                  </a:cubicBezTo>
                  <a:lnTo>
                    <a:pt x="66477" y="84375"/>
                  </a:lnTo>
                  <a:cubicBezTo>
                    <a:pt x="66477" y="91758"/>
                    <a:pt x="63481" y="98452"/>
                    <a:pt x="58644" y="103311"/>
                  </a:cubicBezTo>
                  <a:cubicBezTo>
                    <a:pt x="69134" y="109072"/>
                    <a:pt x="76754" y="119441"/>
                    <a:pt x="78746" y="131677"/>
                  </a:cubicBezTo>
                  <a:lnTo>
                    <a:pt x="108025" y="131677"/>
                  </a:lnTo>
                  <a:cubicBezTo>
                    <a:pt x="118599" y="131677"/>
                    <a:pt x="127202" y="140279"/>
                    <a:pt x="127202" y="150853"/>
                  </a:cubicBezTo>
                  <a:cubicBezTo>
                    <a:pt x="127202" y="153094"/>
                    <a:pt x="126812" y="155244"/>
                    <a:pt x="126103" y="157245"/>
                  </a:cubicBezTo>
                  <a:lnTo>
                    <a:pt x="201171" y="157245"/>
                  </a:lnTo>
                  <a:cubicBezTo>
                    <a:pt x="200461" y="155244"/>
                    <a:pt x="200071" y="153094"/>
                    <a:pt x="200071" y="150853"/>
                  </a:cubicBezTo>
                  <a:cubicBezTo>
                    <a:pt x="200071" y="140279"/>
                    <a:pt x="208674" y="131677"/>
                    <a:pt x="219248" y="131677"/>
                  </a:cubicBezTo>
                  <a:lnTo>
                    <a:pt x="248527" y="131677"/>
                  </a:lnTo>
                  <a:cubicBezTo>
                    <a:pt x="250519" y="119441"/>
                    <a:pt x="258139" y="109073"/>
                    <a:pt x="268630" y="103311"/>
                  </a:cubicBezTo>
                  <a:cubicBezTo>
                    <a:pt x="263792" y="98452"/>
                    <a:pt x="260796" y="91758"/>
                    <a:pt x="260796" y="84375"/>
                  </a:cubicBezTo>
                  <a:lnTo>
                    <a:pt x="260796" y="79262"/>
                  </a:lnTo>
                  <a:cubicBezTo>
                    <a:pt x="260796" y="64459"/>
                    <a:pt x="272839" y="52415"/>
                    <a:pt x="287642" y="52415"/>
                  </a:cubicBezTo>
                  <a:cubicBezTo>
                    <a:pt x="302446" y="52415"/>
                    <a:pt x="314489" y="64459"/>
                    <a:pt x="314489" y="79262"/>
                  </a:cubicBezTo>
                  <a:lnTo>
                    <a:pt x="314489" y="84375"/>
                  </a:lnTo>
                  <a:cubicBezTo>
                    <a:pt x="314489" y="91756"/>
                    <a:pt x="311494" y="98451"/>
                    <a:pt x="306657" y="103309"/>
                  </a:cubicBezTo>
                  <a:cubicBezTo>
                    <a:pt x="318932" y="110051"/>
                    <a:pt x="327273" y="123103"/>
                    <a:pt x="327273" y="138069"/>
                  </a:cubicBezTo>
                  <a:lnTo>
                    <a:pt x="327273" y="201989"/>
                  </a:lnTo>
                  <a:lnTo>
                    <a:pt x="327273" y="209766"/>
                  </a:lnTo>
                  <a:cubicBezTo>
                    <a:pt x="327273" y="229798"/>
                    <a:pt x="310977" y="246095"/>
                    <a:pt x="290945" y="246095"/>
                  </a:cubicBezTo>
                  <a:lnTo>
                    <a:pt x="240341" y="246095"/>
                  </a:lnTo>
                  <a:lnTo>
                    <a:pt x="240341" y="249930"/>
                  </a:lnTo>
                  <a:cubicBezTo>
                    <a:pt x="240341" y="253459"/>
                    <a:pt x="237479" y="256322"/>
                    <a:pt x="233949" y="256322"/>
                  </a:cubicBezTo>
                  <a:cubicBezTo>
                    <a:pt x="230419" y="256322"/>
                    <a:pt x="227558" y="253459"/>
                    <a:pt x="227558" y="249930"/>
                  </a:cubicBezTo>
                  <a:lnTo>
                    <a:pt x="227558" y="239703"/>
                  </a:lnTo>
                  <a:cubicBezTo>
                    <a:pt x="227558" y="236173"/>
                    <a:pt x="230419" y="233310"/>
                    <a:pt x="233949" y="233310"/>
                  </a:cubicBezTo>
                  <a:lnTo>
                    <a:pt x="290945" y="233310"/>
                  </a:lnTo>
                  <a:cubicBezTo>
                    <a:pt x="303928" y="233310"/>
                    <a:pt x="314489" y="222749"/>
                    <a:pt x="314489" y="209766"/>
                  </a:cubicBezTo>
                  <a:lnTo>
                    <a:pt x="314489" y="208382"/>
                  </a:lnTo>
                  <a:lnTo>
                    <a:pt x="259518" y="208382"/>
                  </a:lnTo>
                  <a:lnTo>
                    <a:pt x="254404" y="208382"/>
                  </a:lnTo>
                  <a:lnTo>
                    <a:pt x="230913" y="208382"/>
                  </a:lnTo>
                  <a:cubicBezTo>
                    <a:pt x="220956" y="208382"/>
                    <a:pt x="212856" y="216482"/>
                    <a:pt x="212856" y="226439"/>
                  </a:cubicBezTo>
                  <a:lnTo>
                    <a:pt x="212856" y="307139"/>
                  </a:lnTo>
                  <a:cubicBezTo>
                    <a:pt x="212856" y="311192"/>
                    <a:pt x="216153" y="314489"/>
                    <a:pt x="220207" y="314489"/>
                  </a:cubicBezTo>
                  <a:cubicBezTo>
                    <a:pt x="224259" y="314489"/>
                    <a:pt x="227558" y="311192"/>
                    <a:pt x="227558" y="307139"/>
                  </a:cubicBezTo>
                  <a:lnTo>
                    <a:pt x="227558" y="299788"/>
                  </a:lnTo>
                  <a:cubicBezTo>
                    <a:pt x="227558" y="296259"/>
                    <a:pt x="230419" y="293396"/>
                    <a:pt x="233949" y="293396"/>
                  </a:cubicBezTo>
                  <a:cubicBezTo>
                    <a:pt x="237479" y="293396"/>
                    <a:pt x="240341" y="296259"/>
                    <a:pt x="240341" y="299788"/>
                  </a:cubicBezTo>
                  <a:lnTo>
                    <a:pt x="240341" y="307139"/>
                  </a:lnTo>
                  <a:cubicBezTo>
                    <a:pt x="240341" y="309733"/>
                    <a:pt x="239843" y="312211"/>
                    <a:pt x="238946" y="314489"/>
                  </a:cubicBezTo>
                  <a:lnTo>
                    <a:pt x="291690" y="314489"/>
                  </a:lnTo>
                  <a:cubicBezTo>
                    <a:pt x="295220" y="314489"/>
                    <a:pt x="298082" y="317352"/>
                    <a:pt x="298082" y="320882"/>
                  </a:cubicBezTo>
                  <a:cubicBezTo>
                    <a:pt x="298082" y="324411"/>
                    <a:pt x="295220" y="327274"/>
                    <a:pt x="291690" y="327274"/>
                  </a:cubicBezTo>
                  <a:lnTo>
                    <a:pt x="63068" y="327274"/>
                  </a:lnTo>
                  <a:cubicBezTo>
                    <a:pt x="59539" y="327274"/>
                    <a:pt x="56676" y="324411"/>
                    <a:pt x="56676" y="320882"/>
                  </a:cubicBezTo>
                  <a:cubicBezTo>
                    <a:pt x="56676" y="317352"/>
                    <a:pt x="59539" y="314489"/>
                    <a:pt x="63068" y="314489"/>
                  </a:cubicBezTo>
                  <a:lnTo>
                    <a:pt x="88327" y="314489"/>
                  </a:lnTo>
                  <a:cubicBezTo>
                    <a:pt x="87430" y="312211"/>
                    <a:pt x="86932" y="309733"/>
                    <a:pt x="86932" y="307139"/>
                  </a:cubicBezTo>
                  <a:lnTo>
                    <a:pt x="86932" y="246095"/>
                  </a:lnTo>
                  <a:lnTo>
                    <a:pt x="36328" y="246095"/>
                  </a:lnTo>
                  <a:cubicBezTo>
                    <a:pt x="16296" y="246095"/>
                    <a:pt x="0" y="229798"/>
                    <a:pt x="0" y="209766"/>
                  </a:cubicBezTo>
                  <a:lnTo>
                    <a:pt x="0" y="201989"/>
                  </a:lnTo>
                  <a:lnTo>
                    <a:pt x="0" y="138069"/>
                  </a:lnTo>
                  <a:cubicBezTo>
                    <a:pt x="0" y="123103"/>
                    <a:pt x="8341" y="110051"/>
                    <a:pt x="20616" y="103309"/>
                  </a:cubicBezTo>
                  <a:cubicBezTo>
                    <a:pt x="15779" y="98451"/>
                    <a:pt x="12784" y="91756"/>
                    <a:pt x="12784" y="84375"/>
                  </a:cubicBezTo>
                  <a:lnTo>
                    <a:pt x="12784" y="79262"/>
                  </a:lnTo>
                  <a:cubicBezTo>
                    <a:pt x="12784" y="64459"/>
                    <a:pt x="24827" y="52415"/>
                    <a:pt x="39631" y="52415"/>
                  </a:cubicBezTo>
                  <a:close/>
                  <a:moveTo>
                    <a:pt x="193680" y="41657"/>
                  </a:moveTo>
                  <a:cubicBezTo>
                    <a:pt x="195361" y="41657"/>
                    <a:pt x="197011" y="42334"/>
                    <a:pt x="198199" y="43530"/>
                  </a:cubicBezTo>
                  <a:cubicBezTo>
                    <a:pt x="199388" y="44719"/>
                    <a:pt x="200073" y="46369"/>
                    <a:pt x="200073" y="48050"/>
                  </a:cubicBezTo>
                  <a:cubicBezTo>
                    <a:pt x="200073" y="49731"/>
                    <a:pt x="199388" y="51381"/>
                    <a:pt x="198199" y="52569"/>
                  </a:cubicBezTo>
                  <a:cubicBezTo>
                    <a:pt x="197011" y="53758"/>
                    <a:pt x="195361" y="54443"/>
                    <a:pt x="193680" y="54443"/>
                  </a:cubicBezTo>
                  <a:cubicBezTo>
                    <a:pt x="191999" y="54443"/>
                    <a:pt x="190349" y="53758"/>
                    <a:pt x="189160" y="52569"/>
                  </a:cubicBezTo>
                  <a:cubicBezTo>
                    <a:pt x="187971" y="51381"/>
                    <a:pt x="187287" y="49731"/>
                    <a:pt x="187287" y="48050"/>
                  </a:cubicBezTo>
                  <a:cubicBezTo>
                    <a:pt x="187287" y="46369"/>
                    <a:pt x="187971" y="44719"/>
                    <a:pt x="189160" y="43530"/>
                  </a:cubicBezTo>
                  <a:cubicBezTo>
                    <a:pt x="190349" y="42334"/>
                    <a:pt x="191999" y="41657"/>
                    <a:pt x="193680" y="41657"/>
                  </a:cubicBezTo>
                  <a:close/>
                  <a:moveTo>
                    <a:pt x="163637" y="41657"/>
                  </a:moveTo>
                  <a:cubicBezTo>
                    <a:pt x="165318" y="41657"/>
                    <a:pt x="166969" y="42342"/>
                    <a:pt x="168157" y="43530"/>
                  </a:cubicBezTo>
                  <a:cubicBezTo>
                    <a:pt x="169346" y="44719"/>
                    <a:pt x="170031" y="46369"/>
                    <a:pt x="170031" y="48050"/>
                  </a:cubicBezTo>
                  <a:cubicBezTo>
                    <a:pt x="170031" y="49731"/>
                    <a:pt x="169345" y="51381"/>
                    <a:pt x="168157" y="52569"/>
                  </a:cubicBezTo>
                  <a:cubicBezTo>
                    <a:pt x="166969" y="53758"/>
                    <a:pt x="165318" y="54443"/>
                    <a:pt x="163637" y="54443"/>
                  </a:cubicBezTo>
                  <a:cubicBezTo>
                    <a:pt x="161956" y="54443"/>
                    <a:pt x="160307" y="53758"/>
                    <a:pt x="159118" y="52569"/>
                  </a:cubicBezTo>
                  <a:cubicBezTo>
                    <a:pt x="157929" y="51381"/>
                    <a:pt x="157245" y="49731"/>
                    <a:pt x="157245" y="48050"/>
                  </a:cubicBezTo>
                  <a:cubicBezTo>
                    <a:pt x="157245" y="46369"/>
                    <a:pt x="157929" y="44719"/>
                    <a:pt x="159118" y="43530"/>
                  </a:cubicBezTo>
                  <a:cubicBezTo>
                    <a:pt x="160307" y="42341"/>
                    <a:pt x="161956" y="41657"/>
                    <a:pt x="163637" y="41657"/>
                  </a:cubicBezTo>
                  <a:close/>
                  <a:moveTo>
                    <a:pt x="133594" y="41657"/>
                  </a:moveTo>
                  <a:cubicBezTo>
                    <a:pt x="135275" y="41657"/>
                    <a:pt x="136926" y="42334"/>
                    <a:pt x="138114" y="43530"/>
                  </a:cubicBezTo>
                  <a:cubicBezTo>
                    <a:pt x="139303" y="44719"/>
                    <a:pt x="139988" y="46369"/>
                    <a:pt x="139988" y="48050"/>
                  </a:cubicBezTo>
                  <a:cubicBezTo>
                    <a:pt x="139988" y="49731"/>
                    <a:pt x="139302" y="51381"/>
                    <a:pt x="138114" y="52569"/>
                  </a:cubicBezTo>
                  <a:cubicBezTo>
                    <a:pt x="136926" y="53758"/>
                    <a:pt x="135275" y="54443"/>
                    <a:pt x="133594" y="54443"/>
                  </a:cubicBezTo>
                  <a:cubicBezTo>
                    <a:pt x="131913" y="54443"/>
                    <a:pt x="130264" y="53758"/>
                    <a:pt x="129075" y="52569"/>
                  </a:cubicBezTo>
                  <a:cubicBezTo>
                    <a:pt x="127886" y="51381"/>
                    <a:pt x="127202" y="49731"/>
                    <a:pt x="127202" y="48050"/>
                  </a:cubicBezTo>
                  <a:cubicBezTo>
                    <a:pt x="127202" y="46369"/>
                    <a:pt x="127886" y="44719"/>
                    <a:pt x="129075" y="43530"/>
                  </a:cubicBezTo>
                  <a:cubicBezTo>
                    <a:pt x="130264" y="42334"/>
                    <a:pt x="131913" y="41657"/>
                    <a:pt x="133594" y="41657"/>
                  </a:cubicBezTo>
                  <a:close/>
                  <a:moveTo>
                    <a:pt x="117613" y="12784"/>
                  </a:moveTo>
                  <a:cubicBezTo>
                    <a:pt x="114089" y="12784"/>
                    <a:pt x="111221" y="15652"/>
                    <a:pt x="111221" y="19176"/>
                  </a:cubicBezTo>
                  <a:lnTo>
                    <a:pt x="111221" y="81819"/>
                  </a:lnTo>
                  <a:cubicBezTo>
                    <a:pt x="111221" y="85343"/>
                    <a:pt x="114089" y="88211"/>
                    <a:pt x="117613" y="88211"/>
                  </a:cubicBezTo>
                  <a:lnTo>
                    <a:pt x="142543" y="88211"/>
                  </a:lnTo>
                  <a:cubicBezTo>
                    <a:pt x="144237" y="88211"/>
                    <a:pt x="145863" y="88884"/>
                    <a:pt x="147062" y="90082"/>
                  </a:cubicBezTo>
                  <a:lnTo>
                    <a:pt x="163636" y="106656"/>
                  </a:lnTo>
                  <a:lnTo>
                    <a:pt x="180210" y="90083"/>
                  </a:lnTo>
                  <a:cubicBezTo>
                    <a:pt x="181409" y="88884"/>
                    <a:pt x="183035" y="88211"/>
                    <a:pt x="184730" y="88211"/>
                  </a:cubicBezTo>
                  <a:lnTo>
                    <a:pt x="209660" y="88211"/>
                  </a:lnTo>
                  <a:cubicBezTo>
                    <a:pt x="213184" y="88211"/>
                    <a:pt x="216051" y="85343"/>
                    <a:pt x="216051" y="81819"/>
                  </a:cubicBezTo>
                  <a:lnTo>
                    <a:pt x="216051" y="19176"/>
                  </a:lnTo>
                  <a:cubicBezTo>
                    <a:pt x="216051" y="15652"/>
                    <a:pt x="213184" y="12784"/>
                    <a:pt x="209660" y="12784"/>
                  </a:cubicBezTo>
                  <a:close/>
                  <a:moveTo>
                    <a:pt x="117613" y="0"/>
                  </a:moveTo>
                  <a:lnTo>
                    <a:pt x="209660" y="0"/>
                  </a:lnTo>
                  <a:cubicBezTo>
                    <a:pt x="220233" y="0"/>
                    <a:pt x="228836" y="8603"/>
                    <a:pt x="228836" y="19176"/>
                  </a:cubicBezTo>
                  <a:lnTo>
                    <a:pt x="228836" y="81819"/>
                  </a:lnTo>
                  <a:cubicBezTo>
                    <a:pt x="228836" y="92392"/>
                    <a:pt x="220233" y="100995"/>
                    <a:pt x="209660" y="100995"/>
                  </a:cubicBezTo>
                  <a:lnTo>
                    <a:pt x="187379" y="100995"/>
                  </a:lnTo>
                  <a:lnTo>
                    <a:pt x="168156" y="120216"/>
                  </a:lnTo>
                  <a:cubicBezTo>
                    <a:pt x="166907" y="121464"/>
                    <a:pt x="165273" y="122089"/>
                    <a:pt x="163636" y="122089"/>
                  </a:cubicBezTo>
                  <a:cubicBezTo>
                    <a:pt x="162000" y="122089"/>
                    <a:pt x="160364" y="121464"/>
                    <a:pt x="159115" y="120216"/>
                  </a:cubicBezTo>
                  <a:lnTo>
                    <a:pt x="139894" y="100995"/>
                  </a:lnTo>
                  <a:lnTo>
                    <a:pt x="117613" y="100995"/>
                  </a:lnTo>
                  <a:cubicBezTo>
                    <a:pt x="107040" y="100995"/>
                    <a:pt x="98437" y="92392"/>
                    <a:pt x="98437" y="81819"/>
                  </a:cubicBezTo>
                  <a:lnTo>
                    <a:pt x="98437" y="19176"/>
                  </a:lnTo>
                  <a:cubicBezTo>
                    <a:pt x="98437" y="8603"/>
                    <a:pt x="107040" y="0"/>
                    <a:pt x="117613" y="0"/>
                  </a:cubicBezTo>
                  <a:close/>
                </a:path>
              </a:pathLst>
            </a:custGeom>
            <a:solidFill>
              <a:schemeClr val="bg1"/>
            </a:solidFill>
            <a:ln w="68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387" name="Oval 386">
              <a:extLst>
                <a:ext uri="{FF2B5EF4-FFF2-40B4-BE49-F238E27FC236}">
                  <a16:creationId xmlns:a16="http://schemas.microsoft.com/office/drawing/2014/main" id="{3E3E3968-6A43-429B-AD40-71B21E5BE99F}"/>
                </a:ext>
              </a:extLst>
            </p:cNvPr>
            <p:cNvSpPr/>
            <p:nvPr/>
          </p:nvSpPr>
          <p:spPr bwMode="auto">
            <a:xfrm>
              <a:off x="4216031" y="3440746"/>
              <a:ext cx="707044" cy="707044"/>
            </a:xfrm>
            <a:prstGeom prst="ellipse">
              <a:avLst/>
            </a:prstGeom>
            <a:solidFill>
              <a:srgbClr val="005A9A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D44A7832-1384-4646-949F-BD4C68664FC2}"/>
                </a:ext>
              </a:extLst>
            </p:cNvPr>
            <p:cNvSpPr/>
            <p:nvPr/>
          </p:nvSpPr>
          <p:spPr>
            <a:xfrm>
              <a:off x="4377741" y="3602450"/>
              <a:ext cx="383625" cy="383637"/>
            </a:xfrm>
            <a:custGeom>
              <a:avLst/>
              <a:gdLst>
                <a:gd name="connsiteX0" fmla="*/ 253125 w 348750"/>
                <a:gd name="connsiteY0" fmla="*/ 315000 h 348761"/>
                <a:gd name="connsiteX1" fmla="*/ 247500 w 348750"/>
                <a:gd name="connsiteY1" fmla="*/ 320625 h 348761"/>
                <a:gd name="connsiteX2" fmla="*/ 247500 w 348750"/>
                <a:gd name="connsiteY2" fmla="*/ 331875 h 348761"/>
                <a:gd name="connsiteX3" fmla="*/ 253125 w 348750"/>
                <a:gd name="connsiteY3" fmla="*/ 337500 h 348761"/>
                <a:gd name="connsiteX4" fmla="*/ 331875 w 348750"/>
                <a:gd name="connsiteY4" fmla="*/ 337500 h 348761"/>
                <a:gd name="connsiteX5" fmla="*/ 337500 w 348750"/>
                <a:gd name="connsiteY5" fmla="*/ 331875 h 348761"/>
                <a:gd name="connsiteX6" fmla="*/ 337500 w 348750"/>
                <a:gd name="connsiteY6" fmla="*/ 320625 h 348761"/>
                <a:gd name="connsiteX7" fmla="*/ 331875 w 348750"/>
                <a:gd name="connsiteY7" fmla="*/ 315000 h 348761"/>
                <a:gd name="connsiteX8" fmla="*/ 16875 w 348750"/>
                <a:gd name="connsiteY8" fmla="*/ 315000 h 348761"/>
                <a:gd name="connsiteX9" fmla="*/ 11250 w 348750"/>
                <a:gd name="connsiteY9" fmla="*/ 320625 h 348761"/>
                <a:gd name="connsiteX10" fmla="*/ 11250 w 348750"/>
                <a:gd name="connsiteY10" fmla="*/ 331875 h 348761"/>
                <a:gd name="connsiteX11" fmla="*/ 16875 w 348750"/>
                <a:gd name="connsiteY11" fmla="*/ 337500 h 348761"/>
                <a:gd name="connsiteX12" fmla="*/ 95625 w 348750"/>
                <a:gd name="connsiteY12" fmla="*/ 337500 h 348761"/>
                <a:gd name="connsiteX13" fmla="*/ 101250 w 348750"/>
                <a:gd name="connsiteY13" fmla="*/ 331875 h 348761"/>
                <a:gd name="connsiteX14" fmla="*/ 101250 w 348750"/>
                <a:gd name="connsiteY14" fmla="*/ 320625 h 348761"/>
                <a:gd name="connsiteX15" fmla="*/ 95625 w 348750"/>
                <a:gd name="connsiteY15" fmla="*/ 315000 h 348761"/>
                <a:gd name="connsiteX16" fmla="*/ 258750 w 348750"/>
                <a:gd name="connsiteY16" fmla="*/ 292500 h 348761"/>
                <a:gd name="connsiteX17" fmla="*/ 258750 w 348750"/>
                <a:gd name="connsiteY17" fmla="*/ 303750 h 348761"/>
                <a:gd name="connsiteX18" fmla="*/ 326250 w 348750"/>
                <a:gd name="connsiteY18" fmla="*/ 303750 h 348761"/>
                <a:gd name="connsiteX19" fmla="*/ 326250 w 348750"/>
                <a:gd name="connsiteY19" fmla="*/ 292500 h 348761"/>
                <a:gd name="connsiteX20" fmla="*/ 22500 w 348750"/>
                <a:gd name="connsiteY20" fmla="*/ 292500 h 348761"/>
                <a:gd name="connsiteX21" fmla="*/ 22500 w 348750"/>
                <a:gd name="connsiteY21" fmla="*/ 303750 h 348761"/>
                <a:gd name="connsiteX22" fmla="*/ 90000 w 348750"/>
                <a:gd name="connsiteY22" fmla="*/ 303750 h 348761"/>
                <a:gd name="connsiteX23" fmla="*/ 90000 w 348750"/>
                <a:gd name="connsiteY23" fmla="*/ 292500 h 348761"/>
                <a:gd name="connsiteX24" fmla="*/ 253125 w 348750"/>
                <a:gd name="connsiteY24" fmla="*/ 258750 h 348761"/>
                <a:gd name="connsiteX25" fmla="*/ 247500 w 348750"/>
                <a:gd name="connsiteY25" fmla="*/ 264375 h 348761"/>
                <a:gd name="connsiteX26" fmla="*/ 247500 w 348750"/>
                <a:gd name="connsiteY26" fmla="*/ 275625 h 348761"/>
                <a:gd name="connsiteX27" fmla="*/ 253125 w 348750"/>
                <a:gd name="connsiteY27" fmla="*/ 281250 h 348761"/>
                <a:gd name="connsiteX28" fmla="*/ 331875 w 348750"/>
                <a:gd name="connsiteY28" fmla="*/ 281250 h 348761"/>
                <a:gd name="connsiteX29" fmla="*/ 337500 w 348750"/>
                <a:gd name="connsiteY29" fmla="*/ 275625 h 348761"/>
                <a:gd name="connsiteX30" fmla="*/ 337500 w 348750"/>
                <a:gd name="connsiteY30" fmla="*/ 264375 h 348761"/>
                <a:gd name="connsiteX31" fmla="*/ 331875 w 348750"/>
                <a:gd name="connsiteY31" fmla="*/ 258750 h 348761"/>
                <a:gd name="connsiteX32" fmla="*/ 16875 w 348750"/>
                <a:gd name="connsiteY32" fmla="*/ 258750 h 348761"/>
                <a:gd name="connsiteX33" fmla="*/ 11250 w 348750"/>
                <a:gd name="connsiteY33" fmla="*/ 264375 h 348761"/>
                <a:gd name="connsiteX34" fmla="*/ 11250 w 348750"/>
                <a:gd name="connsiteY34" fmla="*/ 275625 h 348761"/>
                <a:gd name="connsiteX35" fmla="*/ 16875 w 348750"/>
                <a:gd name="connsiteY35" fmla="*/ 281250 h 348761"/>
                <a:gd name="connsiteX36" fmla="*/ 95625 w 348750"/>
                <a:gd name="connsiteY36" fmla="*/ 281250 h 348761"/>
                <a:gd name="connsiteX37" fmla="*/ 101250 w 348750"/>
                <a:gd name="connsiteY37" fmla="*/ 275625 h 348761"/>
                <a:gd name="connsiteX38" fmla="*/ 101250 w 348750"/>
                <a:gd name="connsiteY38" fmla="*/ 264375 h 348761"/>
                <a:gd name="connsiteX39" fmla="*/ 95625 w 348750"/>
                <a:gd name="connsiteY39" fmla="*/ 258750 h 348761"/>
                <a:gd name="connsiteX40" fmla="*/ 258750 w 348750"/>
                <a:gd name="connsiteY40" fmla="*/ 236250 h 348761"/>
                <a:gd name="connsiteX41" fmla="*/ 258750 w 348750"/>
                <a:gd name="connsiteY41" fmla="*/ 247500 h 348761"/>
                <a:gd name="connsiteX42" fmla="*/ 326250 w 348750"/>
                <a:gd name="connsiteY42" fmla="*/ 247500 h 348761"/>
                <a:gd name="connsiteX43" fmla="*/ 326250 w 348750"/>
                <a:gd name="connsiteY43" fmla="*/ 236250 h 348761"/>
                <a:gd name="connsiteX44" fmla="*/ 22500 w 348750"/>
                <a:gd name="connsiteY44" fmla="*/ 236250 h 348761"/>
                <a:gd name="connsiteX45" fmla="*/ 22500 w 348750"/>
                <a:gd name="connsiteY45" fmla="*/ 247500 h 348761"/>
                <a:gd name="connsiteX46" fmla="*/ 90000 w 348750"/>
                <a:gd name="connsiteY46" fmla="*/ 247500 h 348761"/>
                <a:gd name="connsiteX47" fmla="*/ 90000 w 348750"/>
                <a:gd name="connsiteY47" fmla="*/ 236250 h 348761"/>
                <a:gd name="connsiteX48" fmla="*/ 253125 w 348750"/>
                <a:gd name="connsiteY48" fmla="*/ 202500 h 348761"/>
                <a:gd name="connsiteX49" fmla="*/ 247500 w 348750"/>
                <a:gd name="connsiteY49" fmla="*/ 208125 h 348761"/>
                <a:gd name="connsiteX50" fmla="*/ 247500 w 348750"/>
                <a:gd name="connsiteY50" fmla="*/ 219375 h 348761"/>
                <a:gd name="connsiteX51" fmla="*/ 253125 w 348750"/>
                <a:gd name="connsiteY51" fmla="*/ 225000 h 348761"/>
                <a:gd name="connsiteX52" fmla="*/ 331875 w 348750"/>
                <a:gd name="connsiteY52" fmla="*/ 225000 h 348761"/>
                <a:gd name="connsiteX53" fmla="*/ 337500 w 348750"/>
                <a:gd name="connsiteY53" fmla="*/ 219375 h 348761"/>
                <a:gd name="connsiteX54" fmla="*/ 337500 w 348750"/>
                <a:gd name="connsiteY54" fmla="*/ 208125 h 348761"/>
                <a:gd name="connsiteX55" fmla="*/ 331875 w 348750"/>
                <a:gd name="connsiteY55" fmla="*/ 202500 h 348761"/>
                <a:gd name="connsiteX56" fmla="*/ 16875 w 348750"/>
                <a:gd name="connsiteY56" fmla="*/ 202500 h 348761"/>
                <a:gd name="connsiteX57" fmla="*/ 11250 w 348750"/>
                <a:gd name="connsiteY57" fmla="*/ 208125 h 348761"/>
                <a:gd name="connsiteX58" fmla="*/ 11250 w 348750"/>
                <a:gd name="connsiteY58" fmla="*/ 219375 h 348761"/>
                <a:gd name="connsiteX59" fmla="*/ 16875 w 348750"/>
                <a:gd name="connsiteY59" fmla="*/ 225000 h 348761"/>
                <a:gd name="connsiteX60" fmla="*/ 95625 w 348750"/>
                <a:gd name="connsiteY60" fmla="*/ 225000 h 348761"/>
                <a:gd name="connsiteX61" fmla="*/ 101250 w 348750"/>
                <a:gd name="connsiteY61" fmla="*/ 219375 h 348761"/>
                <a:gd name="connsiteX62" fmla="*/ 101250 w 348750"/>
                <a:gd name="connsiteY62" fmla="*/ 208125 h 348761"/>
                <a:gd name="connsiteX63" fmla="*/ 95625 w 348750"/>
                <a:gd name="connsiteY63" fmla="*/ 202500 h 348761"/>
                <a:gd name="connsiteX64" fmla="*/ 253125 w 348750"/>
                <a:gd name="connsiteY64" fmla="*/ 191250 h 348761"/>
                <a:gd name="connsiteX65" fmla="*/ 331875 w 348750"/>
                <a:gd name="connsiteY65" fmla="*/ 191250 h 348761"/>
                <a:gd name="connsiteX66" fmla="*/ 348750 w 348750"/>
                <a:gd name="connsiteY66" fmla="*/ 208125 h 348761"/>
                <a:gd name="connsiteX67" fmla="*/ 348750 w 348750"/>
                <a:gd name="connsiteY67" fmla="*/ 219375 h 348761"/>
                <a:gd name="connsiteX68" fmla="*/ 337500 w 348750"/>
                <a:gd name="connsiteY68" fmla="*/ 235215 h 348761"/>
                <a:gd name="connsiteX69" fmla="*/ 337500 w 348750"/>
                <a:gd name="connsiteY69" fmla="*/ 248541 h 348761"/>
                <a:gd name="connsiteX70" fmla="*/ 348750 w 348750"/>
                <a:gd name="connsiteY70" fmla="*/ 264381 h 348761"/>
                <a:gd name="connsiteX71" fmla="*/ 348750 w 348750"/>
                <a:gd name="connsiteY71" fmla="*/ 275631 h 348761"/>
                <a:gd name="connsiteX72" fmla="*/ 337500 w 348750"/>
                <a:gd name="connsiteY72" fmla="*/ 291471 h 348761"/>
                <a:gd name="connsiteX73" fmla="*/ 337500 w 348750"/>
                <a:gd name="connsiteY73" fmla="*/ 304796 h 348761"/>
                <a:gd name="connsiteX74" fmla="*/ 348750 w 348750"/>
                <a:gd name="connsiteY74" fmla="*/ 320636 h 348761"/>
                <a:gd name="connsiteX75" fmla="*/ 348750 w 348750"/>
                <a:gd name="connsiteY75" fmla="*/ 331886 h 348761"/>
                <a:gd name="connsiteX76" fmla="*/ 331875 w 348750"/>
                <a:gd name="connsiteY76" fmla="*/ 348761 h 348761"/>
                <a:gd name="connsiteX77" fmla="*/ 253125 w 348750"/>
                <a:gd name="connsiteY77" fmla="*/ 348761 h 348761"/>
                <a:gd name="connsiteX78" fmla="*/ 236250 w 348750"/>
                <a:gd name="connsiteY78" fmla="*/ 331886 h 348761"/>
                <a:gd name="connsiteX79" fmla="*/ 236250 w 348750"/>
                <a:gd name="connsiteY79" fmla="*/ 320636 h 348761"/>
                <a:gd name="connsiteX80" fmla="*/ 247500 w 348750"/>
                <a:gd name="connsiteY80" fmla="*/ 304796 h 348761"/>
                <a:gd name="connsiteX81" fmla="*/ 247500 w 348750"/>
                <a:gd name="connsiteY81" fmla="*/ 291471 h 348761"/>
                <a:gd name="connsiteX82" fmla="*/ 236250 w 348750"/>
                <a:gd name="connsiteY82" fmla="*/ 275631 h 348761"/>
                <a:gd name="connsiteX83" fmla="*/ 236250 w 348750"/>
                <a:gd name="connsiteY83" fmla="*/ 264381 h 348761"/>
                <a:gd name="connsiteX84" fmla="*/ 247500 w 348750"/>
                <a:gd name="connsiteY84" fmla="*/ 248541 h 348761"/>
                <a:gd name="connsiteX85" fmla="*/ 247500 w 348750"/>
                <a:gd name="connsiteY85" fmla="*/ 235215 h 348761"/>
                <a:gd name="connsiteX86" fmla="*/ 236250 w 348750"/>
                <a:gd name="connsiteY86" fmla="*/ 219375 h 348761"/>
                <a:gd name="connsiteX87" fmla="*/ 236250 w 348750"/>
                <a:gd name="connsiteY87" fmla="*/ 208125 h 348761"/>
                <a:gd name="connsiteX88" fmla="*/ 253125 w 348750"/>
                <a:gd name="connsiteY88" fmla="*/ 191250 h 348761"/>
                <a:gd name="connsiteX89" fmla="*/ 135000 w 348750"/>
                <a:gd name="connsiteY89" fmla="*/ 191250 h 348761"/>
                <a:gd name="connsiteX90" fmla="*/ 135000 w 348750"/>
                <a:gd name="connsiteY90" fmla="*/ 320625 h 348761"/>
                <a:gd name="connsiteX91" fmla="*/ 151875 w 348750"/>
                <a:gd name="connsiteY91" fmla="*/ 337500 h 348761"/>
                <a:gd name="connsiteX92" fmla="*/ 168750 w 348750"/>
                <a:gd name="connsiteY92" fmla="*/ 320625 h 348761"/>
                <a:gd name="connsiteX93" fmla="*/ 168750 w 348750"/>
                <a:gd name="connsiteY93" fmla="*/ 213750 h 348761"/>
                <a:gd name="connsiteX94" fmla="*/ 180000 w 348750"/>
                <a:gd name="connsiteY94" fmla="*/ 213750 h 348761"/>
                <a:gd name="connsiteX95" fmla="*/ 180000 w 348750"/>
                <a:gd name="connsiteY95" fmla="*/ 320625 h 348761"/>
                <a:gd name="connsiteX96" fmla="*/ 196875 w 348750"/>
                <a:gd name="connsiteY96" fmla="*/ 337500 h 348761"/>
                <a:gd name="connsiteX97" fmla="*/ 213750 w 348750"/>
                <a:gd name="connsiteY97" fmla="*/ 320625 h 348761"/>
                <a:gd name="connsiteX98" fmla="*/ 213750 w 348750"/>
                <a:gd name="connsiteY98" fmla="*/ 191250 h 348761"/>
                <a:gd name="connsiteX99" fmla="*/ 16875 w 348750"/>
                <a:gd name="connsiteY99" fmla="*/ 191250 h 348761"/>
                <a:gd name="connsiteX100" fmla="*/ 95625 w 348750"/>
                <a:gd name="connsiteY100" fmla="*/ 191250 h 348761"/>
                <a:gd name="connsiteX101" fmla="*/ 112500 w 348750"/>
                <a:gd name="connsiteY101" fmla="*/ 208114 h 348761"/>
                <a:gd name="connsiteX102" fmla="*/ 112500 w 348750"/>
                <a:gd name="connsiteY102" fmla="*/ 219364 h 348761"/>
                <a:gd name="connsiteX103" fmla="*/ 101250 w 348750"/>
                <a:gd name="connsiteY103" fmla="*/ 235204 h 348761"/>
                <a:gd name="connsiteX104" fmla="*/ 101250 w 348750"/>
                <a:gd name="connsiteY104" fmla="*/ 248529 h 348761"/>
                <a:gd name="connsiteX105" fmla="*/ 112500 w 348750"/>
                <a:gd name="connsiteY105" fmla="*/ 264369 h 348761"/>
                <a:gd name="connsiteX106" fmla="*/ 112500 w 348750"/>
                <a:gd name="connsiteY106" fmla="*/ 275619 h 348761"/>
                <a:gd name="connsiteX107" fmla="*/ 101250 w 348750"/>
                <a:gd name="connsiteY107" fmla="*/ 291459 h 348761"/>
                <a:gd name="connsiteX108" fmla="*/ 101250 w 348750"/>
                <a:gd name="connsiteY108" fmla="*/ 304785 h 348761"/>
                <a:gd name="connsiteX109" fmla="*/ 112500 w 348750"/>
                <a:gd name="connsiteY109" fmla="*/ 320625 h 348761"/>
                <a:gd name="connsiteX110" fmla="*/ 112500 w 348750"/>
                <a:gd name="connsiteY110" fmla="*/ 331875 h 348761"/>
                <a:gd name="connsiteX111" fmla="*/ 95625 w 348750"/>
                <a:gd name="connsiteY111" fmla="*/ 348750 h 348761"/>
                <a:gd name="connsiteX112" fmla="*/ 16875 w 348750"/>
                <a:gd name="connsiteY112" fmla="*/ 348750 h 348761"/>
                <a:gd name="connsiteX113" fmla="*/ 0 w 348750"/>
                <a:gd name="connsiteY113" fmla="*/ 331875 h 348761"/>
                <a:gd name="connsiteX114" fmla="*/ 0 w 348750"/>
                <a:gd name="connsiteY114" fmla="*/ 320625 h 348761"/>
                <a:gd name="connsiteX115" fmla="*/ 11250 w 348750"/>
                <a:gd name="connsiteY115" fmla="*/ 304791 h 348761"/>
                <a:gd name="connsiteX116" fmla="*/ 11250 w 348750"/>
                <a:gd name="connsiteY116" fmla="*/ 291465 h 348761"/>
                <a:gd name="connsiteX117" fmla="*/ 0 w 348750"/>
                <a:gd name="connsiteY117" fmla="*/ 275625 h 348761"/>
                <a:gd name="connsiteX118" fmla="*/ 0 w 348750"/>
                <a:gd name="connsiteY118" fmla="*/ 264375 h 348761"/>
                <a:gd name="connsiteX119" fmla="*/ 11250 w 348750"/>
                <a:gd name="connsiteY119" fmla="*/ 248541 h 348761"/>
                <a:gd name="connsiteX120" fmla="*/ 11250 w 348750"/>
                <a:gd name="connsiteY120" fmla="*/ 235215 h 348761"/>
                <a:gd name="connsiteX121" fmla="*/ 0 w 348750"/>
                <a:gd name="connsiteY121" fmla="*/ 219375 h 348761"/>
                <a:gd name="connsiteX122" fmla="*/ 0 w 348750"/>
                <a:gd name="connsiteY122" fmla="*/ 208125 h 348761"/>
                <a:gd name="connsiteX123" fmla="*/ 16875 w 348750"/>
                <a:gd name="connsiteY123" fmla="*/ 191250 h 348761"/>
                <a:gd name="connsiteX124" fmla="*/ 286875 w 348750"/>
                <a:gd name="connsiteY124" fmla="*/ 168750 h 348761"/>
                <a:gd name="connsiteX125" fmla="*/ 298125 w 348750"/>
                <a:gd name="connsiteY125" fmla="*/ 168750 h 348761"/>
                <a:gd name="connsiteX126" fmla="*/ 298125 w 348750"/>
                <a:gd name="connsiteY126" fmla="*/ 180000 h 348761"/>
                <a:gd name="connsiteX127" fmla="*/ 286875 w 348750"/>
                <a:gd name="connsiteY127" fmla="*/ 180000 h 348761"/>
                <a:gd name="connsiteX128" fmla="*/ 50625 w 348750"/>
                <a:gd name="connsiteY128" fmla="*/ 168750 h 348761"/>
                <a:gd name="connsiteX129" fmla="*/ 61875 w 348750"/>
                <a:gd name="connsiteY129" fmla="*/ 168750 h 348761"/>
                <a:gd name="connsiteX130" fmla="*/ 61875 w 348750"/>
                <a:gd name="connsiteY130" fmla="*/ 180000 h 348761"/>
                <a:gd name="connsiteX131" fmla="*/ 50625 w 348750"/>
                <a:gd name="connsiteY131" fmla="*/ 180000 h 348761"/>
                <a:gd name="connsiteX132" fmla="*/ 168750 w 348750"/>
                <a:gd name="connsiteY132" fmla="*/ 146250 h 348761"/>
                <a:gd name="connsiteX133" fmla="*/ 180000 w 348750"/>
                <a:gd name="connsiteY133" fmla="*/ 146250 h 348761"/>
                <a:gd name="connsiteX134" fmla="*/ 180000 w 348750"/>
                <a:gd name="connsiteY134" fmla="*/ 157500 h 348761"/>
                <a:gd name="connsiteX135" fmla="*/ 168750 w 348750"/>
                <a:gd name="connsiteY135" fmla="*/ 157500 h 348761"/>
                <a:gd name="connsiteX136" fmla="*/ 292500 w 348750"/>
                <a:gd name="connsiteY136" fmla="*/ 123750 h 348761"/>
                <a:gd name="connsiteX137" fmla="*/ 286875 w 348750"/>
                <a:gd name="connsiteY137" fmla="*/ 129375 h 348761"/>
                <a:gd name="connsiteX138" fmla="*/ 292500 w 348750"/>
                <a:gd name="connsiteY138" fmla="*/ 135000 h 348761"/>
                <a:gd name="connsiteX139" fmla="*/ 298125 w 348750"/>
                <a:gd name="connsiteY139" fmla="*/ 129375 h 348761"/>
                <a:gd name="connsiteX140" fmla="*/ 292500 w 348750"/>
                <a:gd name="connsiteY140" fmla="*/ 123750 h 348761"/>
                <a:gd name="connsiteX141" fmla="*/ 168750 w 348750"/>
                <a:gd name="connsiteY141" fmla="*/ 123750 h 348761"/>
                <a:gd name="connsiteX142" fmla="*/ 180000 w 348750"/>
                <a:gd name="connsiteY142" fmla="*/ 123750 h 348761"/>
                <a:gd name="connsiteX143" fmla="*/ 180000 w 348750"/>
                <a:gd name="connsiteY143" fmla="*/ 135000 h 348761"/>
                <a:gd name="connsiteX144" fmla="*/ 168750 w 348750"/>
                <a:gd name="connsiteY144" fmla="*/ 135000 h 348761"/>
                <a:gd name="connsiteX145" fmla="*/ 56250 w 348750"/>
                <a:gd name="connsiteY145" fmla="*/ 123750 h 348761"/>
                <a:gd name="connsiteX146" fmla="*/ 50625 w 348750"/>
                <a:gd name="connsiteY146" fmla="*/ 129375 h 348761"/>
                <a:gd name="connsiteX147" fmla="*/ 56250 w 348750"/>
                <a:gd name="connsiteY147" fmla="*/ 135000 h 348761"/>
                <a:gd name="connsiteX148" fmla="*/ 61875 w 348750"/>
                <a:gd name="connsiteY148" fmla="*/ 129375 h 348761"/>
                <a:gd name="connsiteX149" fmla="*/ 56250 w 348750"/>
                <a:gd name="connsiteY149" fmla="*/ 123750 h 348761"/>
                <a:gd name="connsiteX150" fmla="*/ 292500 w 348750"/>
                <a:gd name="connsiteY150" fmla="*/ 112500 h 348761"/>
                <a:gd name="connsiteX151" fmla="*/ 309375 w 348750"/>
                <a:gd name="connsiteY151" fmla="*/ 129375 h 348761"/>
                <a:gd name="connsiteX152" fmla="*/ 298125 w 348750"/>
                <a:gd name="connsiteY152" fmla="*/ 145215 h 348761"/>
                <a:gd name="connsiteX153" fmla="*/ 298125 w 348750"/>
                <a:gd name="connsiteY153" fmla="*/ 157500 h 348761"/>
                <a:gd name="connsiteX154" fmla="*/ 286875 w 348750"/>
                <a:gd name="connsiteY154" fmla="*/ 157500 h 348761"/>
                <a:gd name="connsiteX155" fmla="*/ 286875 w 348750"/>
                <a:gd name="connsiteY155" fmla="*/ 145215 h 348761"/>
                <a:gd name="connsiteX156" fmla="*/ 275625 w 348750"/>
                <a:gd name="connsiteY156" fmla="*/ 129375 h 348761"/>
                <a:gd name="connsiteX157" fmla="*/ 292500 w 348750"/>
                <a:gd name="connsiteY157" fmla="*/ 112500 h 348761"/>
                <a:gd name="connsiteX158" fmla="*/ 56250 w 348750"/>
                <a:gd name="connsiteY158" fmla="*/ 112500 h 348761"/>
                <a:gd name="connsiteX159" fmla="*/ 73125 w 348750"/>
                <a:gd name="connsiteY159" fmla="*/ 129375 h 348761"/>
                <a:gd name="connsiteX160" fmla="*/ 61875 w 348750"/>
                <a:gd name="connsiteY160" fmla="*/ 145215 h 348761"/>
                <a:gd name="connsiteX161" fmla="*/ 61875 w 348750"/>
                <a:gd name="connsiteY161" fmla="*/ 157500 h 348761"/>
                <a:gd name="connsiteX162" fmla="*/ 50625 w 348750"/>
                <a:gd name="connsiteY162" fmla="*/ 157500 h 348761"/>
                <a:gd name="connsiteX163" fmla="*/ 50625 w 348750"/>
                <a:gd name="connsiteY163" fmla="*/ 145215 h 348761"/>
                <a:gd name="connsiteX164" fmla="*/ 39375 w 348750"/>
                <a:gd name="connsiteY164" fmla="*/ 129375 h 348761"/>
                <a:gd name="connsiteX165" fmla="*/ 56250 w 348750"/>
                <a:gd name="connsiteY165" fmla="*/ 112500 h 348761"/>
                <a:gd name="connsiteX166" fmla="*/ 159823 w 348750"/>
                <a:gd name="connsiteY166" fmla="*/ 90000 h 348761"/>
                <a:gd name="connsiteX167" fmla="*/ 174375 w 348750"/>
                <a:gd name="connsiteY167" fmla="*/ 101250 h 348761"/>
                <a:gd name="connsiteX168" fmla="*/ 188927 w 348750"/>
                <a:gd name="connsiteY168" fmla="*/ 90000 h 348761"/>
                <a:gd name="connsiteX169" fmla="*/ 53741 w 348750"/>
                <a:gd name="connsiteY169" fmla="*/ 22500 h 348761"/>
                <a:gd name="connsiteX170" fmla="*/ 39375 w 348750"/>
                <a:gd name="connsiteY170" fmla="*/ 36512 h 348761"/>
                <a:gd name="connsiteX171" fmla="*/ 43785 w 348750"/>
                <a:gd name="connsiteY171" fmla="*/ 46721 h 348761"/>
                <a:gd name="connsiteX172" fmla="*/ 126152 w 348750"/>
                <a:gd name="connsiteY172" fmla="*/ 124239 h 348761"/>
                <a:gd name="connsiteX173" fmla="*/ 135000 w 348750"/>
                <a:gd name="connsiteY173" fmla="*/ 144726 h 348761"/>
                <a:gd name="connsiteX174" fmla="*/ 135000 w 348750"/>
                <a:gd name="connsiteY174" fmla="*/ 180000 h 348761"/>
                <a:gd name="connsiteX175" fmla="*/ 213750 w 348750"/>
                <a:gd name="connsiteY175" fmla="*/ 180000 h 348761"/>
                <a:gd name="connsiteX176" fmla="*/ 213750 w 348750"/>
                <a:gd name="connsiteY176" fmla="*/ 144726 h 348761"/>
                <a:gd name="connsiteX177" fmla="*/ 222598 w 348750"/>
                <a:gd name="connsiteY177" fmla="*/ 124239 h 348761"/>
                <a:gd name="connsiteX178" fmla="*/ 304965 w 348750"/>
                <a:gd name="connsiteY178" fmla="*/ 46721 h 348761"/>
                <a:gd name="connsiteX179" fmla="*/ 309375 w 348750"/>
                <a:gd name="connsiteY179" fmla="*/ 36512 h 348761"/>
                <a:gd name="connsiteX180" fmla="*/ 295363 w 348750"/>
                <a:gd name="connsiteY180" fmla="*/ 22500 h 348761"/>
                <a:gd name="connsiteX181" fmla="*/ 285097 w 348750"/>
                <a:gd name="connsiteY181" fmla="*/ 26601 h 348761"/>
                <a:gd name="connsiteX182" fmla="*/ 239822 w 348750"/>
                <a:gd name="connsiteY182" fmla="*/ 71876 h 348761"/>
                <a:gd name="connsiteX183" fmla="*/ 200897 w 348750"/>
                <a:gd name="connsiteY183" fmla="*/ 89764 h 348761"/>
                <a:gd name="connsiteX184" fmla="*/ 174375 w 348750"/>
                <a:gd name="connsiteY184" fmla="*/ 112500 h 348761"/>
                <a:gd name="connsiteX185" fmla="*/ 147859 w 348750"/>
                <a:gd name="connsiteY185" fmla="*/ 89764 h 348761"/>
                <a:gd name="connsiteX186" fmla="*/ 108928 w 348750"/>
                <a:gd name="connsiteY186" fmla="*/ 71876 h 348761"/>
                <a:gd name="connsiteX187" fmla="*/ 63653 w 348750"/>
                <a:gd name="connsiteY187" fmla="*/ 26601 h 348761"/>
                <a:gd name="connsiteX188" fmla="*/ 53741 w 348750"/>
                <a:gd name="connsiteY188" fmla="*/ 22500 h 348761"/>
                <a:gd name="connsiteX189" fmla="*/ 174375 w 348750"/>
                <a:gd name="connsiteY189" fmla="*/ 11250 h 348761"/>
                <a:gd name="connsiteX190" fmla="*/ 140625 w 348750"/>
                <a:gd name="connsiteY190" fmla="*/ 45000 h 348761"/>
                <a:gd name="connsiteX191" fmla="*/ 174375 w 348750"/>
                <a:gd name="connsiteY191" fmla="*/ 78750 h 348761"/>
                <a:gd name="connsiteX192" fmla="*/ 208125 w 348750"/>
                <a:gd name="connsiteY192" fmla="*/ 45000 h 348761"/>
                <a:gd name="connsiteX193" fmla="*/ 174375 w 348750"/>
                <a:gd name="connsiteY193" fmla="*/ 11250 h 348761"/>
                <a:gd name="connsiteX194" fmla="*/ 174375 w 348750"/>
                <a:gd name="connsiteY194" fmla="*/ 0 h 348761"/>
                <a:gd name="connsiteX195" fmla="*/ 219375 w 348750"/>
                <a:gd name="connsiteY195" fmla="*/ 45000 h 348761"/>
                <a:gd name="connsiteX196" fmla="*/ 204930 w 348750"/>
                <a:gd name="connsiteY196" fmla="*/ 77940 h 348761"/>
                <a:gd name="connsiteX197" fmla="*/ 231868 w 348750"/>
                <a:gd name="connsiteY197" fmla="*/ 63923 h 348761"/>
                <a:gd name="connsiteX198" fmla="*/ 277144 w 348750"/>
                <a:gd name="connsiteY198" fmla="*/ 18647 h 348761"/>
                <a:gd name="connsiteX199" fmla="*/ 295009 w 348750"/>
                <a:gd name="connsiteY199" fmla="*/ 11250 h 348761"/>
                <a:gd name="connsiteX200" fmla="*/ 320625 w 348750"/>
                <a:gd name="connsiteY200" fmla="*/ 36512 h 348761"/>
                <a:gd name="connsiteX201" fmla="*/ 312677 w 348750"/>
                <a:gd name="connsiteY201" fmla="*/ 54917 h 348761"/>
                <a:gd name="connsiteX202" fmla="*/ 230310 w 348750"/>
                <a:gd name="connsiteY202" fmla="*/ 132435 h 348761"/>
                <a:gd name="connsiteX203" fmla="*/ 225000 w 348750"/>
                <a:gd name="connsiteY203" fmla="*/ 144726 h 348761"/>
                <a:gd name="connsiteX204" fmla="*/ 225000 w 348750"/>
                <a:gd name="connsiteY204" fmla="*/ 320625 h 348761"/>
                <a:gd name="connsiteX205" fmla="*/ 196875 w 348750"/>
                <a:gd name="connsiteY205" fmla="*/ 348750 h 348761"/>
                <a:gd name="connsiteX206" fmla="*/ 174375 w 348750"/>
                <a:gd name="connsiteY206" fmla="*/ 337483 h 348761"/>
                <a:gd name="connsiteX207" fmla="*/ 151875 w 348750"/>
                <a:gd name="connsiteY207" fmla="*/ 348750 h 348761"/>
                <a:gd name="connsiteX208" fmla="*/ 123750 w 348750"/>
                <a:gd name="connsiteY208" fmla="*/ 320625 h 348761"/>
                <a:gd name="connsiteX209" fmla="*/ 123750 w 348750"/>
                <a:gd name="connsiteY209" fmla="*/ 144720 h 348761"/>
                <a:gd name="connsiteX210" fmla="*/ 118440 w 348750"/>
                <a:gd name="connsiteY210" fmla="*/ 132429 h 348761"/>
                <a:gd name="connsiteX211" fmla="*/ 36073 w 348750"/>
                <a:gd name="connsiteY211" fmla="*/ 54911 h 348761"/>
                <a:gd name="connsiteX212" fmla="*/ 28125 w 348750"/>
                <a:gd name="connsiteY212" fmla="*/ 36512 h 348761"/>
                <a:gd name="connsiteX213" fmla="*/ 53387 w 348750"/>
                <a:gd name="connsiteY213" fmla="*/ 11250 h 348761"/>
                <a:gd name="connsiteX214" fmla="*/ 71606 w 348750"/>
                <a:gd name="connsiteY214" fmla="*/ 18647 h 348761"/>
                <a:gd name="connsiteX215" fmla="*/ 116882 w 348750"/>
                <a:gd name="connsiteY215" fmla="*/ 63923 h 348761"/>
                <a:gd name="connsiteX216" fmla="*/ 143820 w 348750"/>
                <a:gd name="connsiteY216" fmla="*/ 77940 h 348761"/>
                <a:gd name="connsiteX217" fmla="*/ 129375 w 348750"/>
                <a:gd name="connsiteY217" fmla="*/ 45000 h 348761"/>
                <a:gd name="connsiteX218" fmla="*/ 174375 w 348750"/>
                <a:gd name="connsiteY218" fmla="*/ 0 h 348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348750" h="348761">
                  <a:moveTo>
                    <a:pt x="253125" y="315000"/>
                  </a:moveTo>
                  <a:cubicBezTo>
                    <a:pt x="250026" y="315000"/>
                    <a:pt x="247500" y="317520"/>
                    <a:pt x="247500" y="320625"/>
                  </a:cubicBezTo>
                  <a:lnTo>
                    <a:pt x="247500" y="331875"/>
                  </a:lnTo>
                  <a:cubicBezTo>
                    <a:pt x="247500" y="334980"/>
                    <a:pt x="250026" y="337500"/>
                    <a:pt x="253125" y="337500"/>
                  </a:cubicBezTo>
                  <a:lnTo>
                    <a:pt x="331875" y="337500"/>
                  </a:lnTo>
                  <a:cubicBezTo>
                    <a:pt x="334974" y="337500"/>
                    <a:pt x="337500" y="334980"/>
                    <a:pt x="337500" y="331875"/>
                  </a:cubicBezTo>
                  <a:lnTo>
                    <a:pt x="337500" y="320625"/>
                  </a:lnTo>
                  <a:cubicBezTo>
                    <a:pt x="337500" y="317520"/>
                    <a:pt x="334974" y="315000"/>
                    <a:pt x="331875" y="315000"/>
                  </a:cubicBezTo>
                  <a:close/>
                  <a:moveTo>
                    <a:pt x="16875" y="315000"/>
                  </a:moveTo>
                  <a:cubicBezTo>
                    <a:pt x="13776" y="315000"/>
                    <a:pt x="11250" y="317520"/>
                    <a:pt x="11250" y="320625"/>
                  </a:cubicBezTo>
                  <a:lnTo>
                    <a:pt x="11250" y="331875"/>
                  </a:lnTo>
                  <a:cubicBezTo>
                    <a:pt x="11250" y="334980"/>
                    <a:pt x="13776" y="337500"/>
                    <a:pt x="16875" y="337500"/>
                  </a:cubicBezTo>
                  <a:lnTo>
                    <a:pt x="95625" y="337500"/>
                  </a:lnTo>
                  <a:cubicBezTo>
                    <a:pt x="98724" y="337500"/>
                    <a:pt x="101250" y="334980"/>
                    <a:pt x="101250" y="331875"/>
                  </a:cubicBezTo>
                  <a:lnTo>
                    <a:pt x="101250" y="320625"/>
                  </a:lnTo>
                  <a:cubicBezTo>
                    <a:pt x="101250" y="317520"/>
                    <a:pt x="98724" y="315000"/>
                    <a:pt x="95625" y="315000"/>
                  </a:cubicBezTo>
                  <a:close/>
                  <a:moveTo>
                    <a:pt x="258750" y="292500"/>
                  </a:moveTo>
                  <a:lnTo>
                    <a:pt x="258750" y="303750"/>
                  </a:lnTo>
                  <a:lnTo>
                    <a:pt x="326250" y="303750"/>
                  </a:lnTo>
                  <a:lnTo>
                    <a:pt x="326250" y="292500"/>
                  </a:lnTo>
                  <a:close/>
                  <a:moveTo>
                    <a:pt x="22500" y="292500"/>
                  </a:moveTo>
                  <a:lnTo>
                    <a:pt x="22500" y="303750"/>
                  </a:lnTo>
                  <a:lnTo>
                    <a:pt x="90000" y="303750"/>
                  </a:lnTo>
                  <a:lnTo>
                    <a:pt x="90000" y="292500"/>
                  </a:lnTo>
                  <a:close/>
                  <a:moveTo>
                    <a:pt x="253125" y="258750"/>
                  </a:moveTo>
                  <a:cubicBezTo>
                    <a:pt x="250026" y="258750"/>
                    <a:pt x="247500" y="261270"/>
                    <a:pt x="247500" y="264375"/>
                  </a:cubicBezTo>
                  <a:lnTo>
                    <a:pt x="247500" y="275625"/>
                  </a:lnTo>
                  <a:cubicBezTo>
                    <a:pt x="247500" y="278730"/>
                    <a:pt x="250026" y="281250"/>
                    <a:pt x="253125" y="281250"/>
                  </a:cubicBezTo>
                  <a:lnTo>
                    <a:pt x="331875" y="281250"/>
                  </a:lnTo>
                  <a:cubicBezTo>
                    <a:pt x="334974" y="281250"/>
                    <a:pt x="337500" y="278730"/>
                    <a:pt x="337500" y="275625"/>
                  </a:cubicBezTo>
                  <a:lnTo>
                    <a:pt x="337500" y="264375"/>
                  </a:lnTo>
                  <a:cubicBezTo>
                    <a:pt x="337500" y="261270"/>
                    <a:pt x="334974" y="258750"/>
                    <a:pt x="331875" y="258750"/>
                  </a:cubicBezTo>
                  <a:close/>
                  <a:moveTo>
                    <a:pt x="16875" y="258750"/>
                  </a:moveTo>
                  <a:cubicBezTo>
                    <a:pt x="13776" y="258750"/>
                    <a:pt x="11250" y="261270"/>
                    <a:pt x="11250" y="264375"/>
                  </a:cubicBezTo>
                  <a:lnTo>
                    <a:pt x="11250" y="275625"/>
                  </a:lnTo>
                  <a:cubicBezTo>
                    <a:pt x="11250" y="278730"/>
                    <a:pt x="13776" y="281250"/>
                    <a:pt x="16875" y="281250"/>
                  </a:cubicBezTo>
                  <a:lnTo>
                    <a:pt x="95625" y="281250"/>
                  </a:lnTo>
                  <a:cubicBezTo>
                    <a:pt x="98724" y="281250"/>
                    <a:pt x="101250" y="278730"/>
                    <a:pt x="101250" y="275625"/>
                  </a:cubicBezTo>
                  <a:lnTo>
                    <a:pt x="101250" y="264375"/>
                  </a:lnTo>
                  <a:cubicBezTo>
                    <a:pt x="101250" y="261270"/>
                    <a:pt x="98724" y="258750"/>
                    <a:pt x="95625" y="258750"/>
                  </a:cubicBezTo>
                  <a:close/>
                  <a:moveTo>
                    <a:pt x="258750" y="236250"/>
                  </a:moveTo>
                  <a:lnTo>
                    <a:pt x="258750" y="247500"/>
                  </a:lnTo>
                  <a:lnTo>
                    <a:pt x="326250" y="247500"/>
                  </a:lnTo>
                  <a:lnTo>
                    <a:pt x="326250" y="236250"/>
                  </a:lnTo>
                  <a:close/>
                  <a:moveTo>
                    <a:pt x="22500" y="236250"/>
                  </a:moveTo>
                  <a:lnTo>
                    <a:pt x="22500" y="247500"/>
                  </a:lnTo>
                  <a:lnTo>
                    <a:pt x="90000" y="247500"/>
                  </a:lnTo>
                  <a:lnTo>
                    <a:pt x="90000" y="236250"/>
                  </a:lnTo>
                  <a:close/>
                  <a:moveTo>
                    <a:pt x="253125" y="202500"/>
                  </a:moveTo>
                  <a:cubicBezTo>
                    <a:pt x="250026" y="202500"/>
                    <a:pt x="247500" y="205020"/>
                    <a:pt x="247500" y="208125"/>
                  </a:cubicBezTo>
                  <a:lnTo>
                    <a:pt x="247500" y="219375"/>
                  </a:lnTo>
                  <a:cubicBezTo>
                    <a:pt x="247500" y="222480"/>
                    <a:pt x="250026" y="225000"/>
                    <a:pt x="253125" y="225000"/>
                  </a:cubicBezTo>
                  <a:lnTo>
                    <a:pt x="331875" y="225000"/>
                  </a:lnTo>
                  <a:cubicBezTo>
                    <a:pt x="334974" y="225000"/>
                    <a:pt x="337500" y="222480"/>
                    <a:pt x="337500" y="219375"/>
                  </a:cubicBezTo>
                  <a:lnTo>
                    <a:pt x="337500" y="208125"/>
                  </a:lnTo>
                  <a:cubicBezTo>
                    <a:pt x="337500" y="205020"/>
                    <a:pt x="334974" y="202500"/>
                    <a:pt x="331875" y="202500"/>
                  </a:cubicBezTo>
                  <a:close/>
                  <a:moveTo>
                    <a:pt x="16875" y="202500"/>
                  </a:moveTo>
                  <a:cubicBezTo>
                    <a:pt x="13776" y="202500"/>
                    <a:pt x="11250" y="205020"/>
                    <a:pt x="11250" y="208125"/>
                  </a:cubicBezTo>
                  <a:lnTo>
                    <a:pt x="11250" y="219375"/>
                  </a:lnTo>
                  <a:cubicBezTo>
                    <a:pt x="11250" y="222480"/>
                    <a:pt x="13776" y="225000"/>
                    <a:pt x="16875" y="225000"/>
                  </a:cubicBezTo>
                  <a:lnTo>
                    <a:pt x="95625" y="225000"/>
                  </a:lnTo>
                  <a:cubicBezTo>
                    <a:pt x="98724" y="225000"/>
                    <a:pt x="101250" y="222480"/>
                    <a:pt x="101250" y="219375"/>
                  </a:cubicBezTo>
                  <a:lnTo>
                    <a:pt x="101250" y="208125"/>
                  </a:lnTo>
                  <a:cubicBezTo>
                    <a:pt x="101250" y="205020"/>
                    <a:pt x="98724" y="202500"/>
                    <a:pt x="95625" y="202500"/>
                  </a:cubicBezTo>
                  <a:close/>
                  <a:moveTo>
                    <a:pt x="253125" y="191250"/>
                  </a:moveTo>
                  <a:lnTo>
                    <a:pt x="331875" y="191250"/>
                  </a:lnTo>
                  <a:cubicBezTo>
                    <a:pt x="341179" y="191250"/>
                    <a:pt x="348750" y="198821"/>
                    <a:pt x="348750" y="208125"/>
                  </a:cubicBezTo>
                  <a:lnTo>
                    <a:pt x="348750" y="219375"/>
                  </a:lnTo>
                  <a:cubicBezTo>
                    <a:pt x="348750" y="226699"/>
                    <a:pt x="344031" y="232886"/>
                    <a:pt x="337500" y="235215"/>
                  </a:cubicBezTo>
                  <a:lnTo>
                    <a:pt x="337500" y="248541"/>
                  </a:lnTo>
                  <a:cubicBezTo>
                    <a:pt x="344031" y="250869"/>
                    <a:pt x="348750" y="257057"/>
                    <a:pt x="348750" y="264381"/>
                  </a:cubicBezTo>
                  <a:lnTo>
                    <a:pt x="348750" y="275631"/>
                  </a:lnTo>
                  <a:cubicBezTo>
                    <a:pt x="348750" y="282954"/>
                    <a:pt x="344031" y="289142"/>
                    <a:pt x="337500" y="291471"/>
                  </a:cubicBezTo>
                  <a:lnTo>
                    <a:pt x="337500" y="304796"/>
                  </a:lnTo>
                  <a:cubicBezTo>
                    <a:pt x="344031" y="307125"/>
                    <a:pt x="348750" y="313313"/>
                    <a:pt x="348750" y="320636"/>
                  </a:cubicBezTo>
                  <a:lnTo>
                    <a:pt x="348750" y="331886"/>
                  </a:lnTo>
                  <a:cubicBezTo>
                    <a:pt x="348750" y="341190"/>
                    <a:pt x="341179" y="348761"/>
                    <a:pt x="331875" y="348761"/>
                  </a:cubicBezTo>
                  <a:lnTo>
                    <a:pt x="253125" y="348761"/>
                  </a:lnTo>
                  <a:cubicBezTo>
                    <a:pt x="243821" y="348761"/>
                    <a:pt x="236250" y="341190"/>
                    <a:pt x="236250" y="331886"/>
                  </a:cubicBezTo>
                  <a:lnTo>
                    <a:pt x="236250" y="320636"/>
                  </a:lnTo>
                  <a:cubicBezTo>
                    <a:pt x="236250" y="313313"/>
                    <a:pt x="240969" y="307125"/>
                    <a:pt x="247500" y="304796"/>
                  </a:cubicBezTo>
                  <a:lnTo>
                    <a:pt x="247500" y="291471"/>
                  </a:lnTo>
                  <a:cubicBezTo>
                    <a:pt x="240969" y="289142"/>
                    <a:pt x="236250" y="282954"/>
                    <a:pt x="236250" y="275631"/>
                  </a:cubicBezTo>
                  <a:lnTo>
                    <a:pt x="236250" y="264381"/>
                  </a:lnTo>
                  <a:cubicBezTo>
                    <a:pt x="236250" y="257057"/>
                    <a:pt x="240969" y="250869"/>
                    <a:pt x="247500" y="248541"/>
                  </a:cubicBezTo>
                  <a:lnTo>
                    <a:pt x="247500" y="235215"/>
                  </a:lnTo>
                  <a:cubicBezTo>
                    <a:pt x="240969" y="232886"/>
                    <a:pt x="236250" y="226699"/>
                    <a:pt x="236250" y="219375"/>
                  </a:cubicBezTo>
                  <a:lnTo>
                    <a:pt x="236250" y="208125"/>
                  </a:lnTo>
                  <a:cubicBezTo>
                    <a:pt x="236250" y="198821"/>
                    <a:pt x="243821" y="191250"/>
                    <a:pt x="253125" y="191250"/>
                  </a:cubicBezTo>
                  <a:close/>
                  <a:moveTo>
                    <a:pt x="135000" y="191250"/>
                  </a:moveTo>
                  <a:lnTo>
                    <a:pt x="135000" y="320625"/>
                  </a:lnTo>
                  <a:cubicBezTo>
                    <a:pt x="135000" y="329929"/>
                    <a:pt x="142571" y="337500"/>
                    <a:pt x="151875" y="337500"/>
                  </a:cubicBezTo>
                  <a:cubicBezTo>
                    <a:pt x="161179" y="337500"/>
                    <a:pt x="168750" y="329929"/>
                    <a:pt x="168750" y="320625"/>
                  </a:cubicBezTo>
                  <a:lnTo>
                    <a:pt x="168750" y="213750"/>
                  </a:lnTo>
                  <a:lnTo>
                    <a:pt x="180000" y="213750"/>
                  </a:lnTo>
                  <a:lnTo>
                    <a:pt x="180000" y="320625"/>
                  </a:lnTo>
                  <a:cubicBezTo>
                    <a:pt x="180000" y="329929"/>
                    <a:pt x="187571" y="337500"/>
                    <a:pt x="196875" y="337500"/>
                  </a:cubicBezTo>
                  <a:cubicBezTo>
                    <a:pt x="206179" y="337500"/>
                    <a:pt x="213750" y="329929"/>
                    <a:pt x="213750" y="320625"/>
                  </a:cubicBezTo>
                  <a:lnTo>
                    <a:pt x="213750" y="191250"/>
                  </a:lnTo>
                  <a:close/>
                  <a:moveTo>
                    <a:pt x="16875" y="191250"/>
                  </a:moveTo>
                  <a:lnTo>
                    <a:pt x="95625" y="191250"/>
                  </a:lnTo>
                  <a:cubicBezTo>
                    <a:pt x="104929" y="191250"/>
                    <a:pt x="112500" y="198821"/>
                    <a:pt x="112500" y="208114"/>
                  </a:cubicBezTo>
                  <a:lnTo>
                    <a:pt x="112500" y="219364"/>
                  </a:lnTo>
                  <a:cubicBezTo>
                    <a:pt x="112500" y="226687"/>
                    <a:pt x="107781" y="232875"/>
                    <a:pt x="101250" y="235204"/>
                  </a:cubicBezTo>
                  <a:lnTo>
                    <a:pt x="101250" y="248529"/>
                  </a:lnTo>
                  <a:cubicBezTo>
                    <a:pt x="107781" y="250858"/>
                    <a:pt x="112500" y="257046"/>
                    <a:pt x="112500" y="264369"/>
                  </a:cubicBezTo>
                  <a:lnTo>
                    <a:pt x="112500" y="275619"/>
                  </a:lnTo>
                  <a:cubicBezTo>
                    <a:pt x="112500" y="282943"/>
                    <a:pt x="107781" y="289131"/>
                    <a:pt x="101250" y="291459"/>
                  </a:cubicBezTo>
                  <a:lnTo>
                    <a:pt x="101250" y="304785"/>
                  </a:lnTo>
                  <a:cubicBezTo>
                    <a:pt x="107781" y="307114"/>
                    <a:pt x="112500" y="313301"/>
                    <a:pt x="112500" y="320625"/>
                  </a:cubicBezTo>
                  <a:lnTo>
                    <a:pt x="112500" y="331875"/>
                  </a:lnTo>
                  <a:cubicBezTo>
                    <a:pt x="112500" y="341179"/>
                    <a:pt x="104929" y="348750"/>
                    <a:pt x="95625" y="348750"/>
                  </a:cubicBezTo>
                  <a:lnTo>
                    <a:pt x="16875" y="348750"/>
                  </a:lnTo>
                  <a:cubicBezTo>
                    <a:pt x="7571" y="348750"/>
                    <a:pt x="0" y="341179"/>
                    <a:pt x="0" y="331875"/>
                  </a:cubicBezTo>
                  <a:lnTo>
                    <a:pt x="0" y="320625"/>
                  </a:lnTo>
                  <a:cubicBezTo>
                    <a:pt x="0" y="313301"/>
                    <a:pt x="4719" y="307114"/>
                    <a:pt x="11250" y="304791"/>
                  </a:cubicBezTo>
                  <a:lnTo>
                    <a:pt x="11250" y="291465"/>
                  </a:lnTo>
                  <a:cubicBezTo>
                    <a:pt x="4719" y="289136"/>
                    <a:pt x="0" y="282949"/>
                    <a:pt x="0" y="275625"/>
                  </a:cubicBezTo>
                  <a:lnTo>
                    <a:pt x="0" y="264375"/>
                  </a:lnTo>
                  <a:cubicBezTo>
                    <a:pt x="0" y="257051"/>
                    <a:pt x="4719" y="250864"/>
                    <a:pt x="11250" y="248541"/>
                  </a:cubicBezTo>
                  <a:lnTo>
                    <a:pt x="11250" y="235215"/>
                  </a:lnTo>
                  <a:cubicBezTo>
                    <a:pt x="4719" y="232886"/>
                    <a:pt x="0" y="226699"/>
                    <a:pt x="0" y="219375"/>
                  </a:cubicBezTo>
                  <a:lnTo>
                    <a:pt x="0" y="208125"/>
                  </a:lnTo>
                  <a:cubicBezTo>
                    <a:pt x="0" y="198821"/>
                    <a:pt x="7571" y="191250"/>
                    <a:pt x="16875" y="191250"/>
                  </a:cubicBezTo>
                  <a:close/>
                  <a:moveTo>
                    <a:pt x="286875" y="168750"/>
                  </a:moveTo>
                  <a:lnTo>
                    <a:pt x="298125" y="168750"/>
                  </a:lnTo>
                  <a:lnTo>
                    <a:pt x="298125" y="180000"/>
                  </a:lnTo>
                  <a:lnTo>
                    <a:pt x="286875" y="180000"/>
                  </a:lnTo>
                  <a:close/>
                  <a:moveTo>
                    <a:pt x="50625" y="168750"/>
                  </a:moveTo>
                  <a:lnTo>
                    <a:pt x="61875" y="168750"/>
                  </a:lnTo>
                  <a:lnTo>
                    <a:pt x="61875" y="180000"/>
                  </a:lnTo>
                  <a:lnTo>
                    <a:pt x="50625" y="180000"/>
                  </a:lnTo>
                  <a:close/>
                  <a:moveTo>
                    <a:pt x="168750" y="146250"/>
                  </a:moveTo>
                  <a:lnTo>
                    <a:pt x="180000" y="146250"/>
                  </a:lnTo>
                  <a:lnTo>
                    <a:pt x="180000" y="157500"/>
                  </a:lnTo>
                  <a:lnTo>
                    <a:pt x="168750" y="157500"/>
                  </a:lnTo>
                  <a:close/>
                  <a:moveTo>
                    <a:pt x="292500" y="123750"/>
                  </a:moveTo>
                  <a:cubicBezTo>
                    <a:pt x="289401" y="123750"/>
                    <a:pt x="286875" y="126270"/>
                    <a:pt x="286875" y="129375"/>
                  </a:cubicBezTo>
                  <a:cubicBezTo>
                    <a:pt x="286875" y="132480"/>
                    <a:pt x="289401" y="135000"/>
                    <a:pt x="292500" y="135000"/>
                  </a:cubicBezTo>
                  <a:cubicBezTo>
                    <a:pt x="295599" y="135000"/>
                    <a:pt x="298125" y="132480"/>
                    <a:pt x="298125" y="129375"/>
                  </a:cubicBezTo>
                  <a:cubicBezTo>
                    <a:pt x="298125" y="126270"/>
                    <a:pt x="295599" y="123750"/>
                    <a:pt x="292500" y="123750"/>
                  </a:cubicBezTo>
                  <a:close/>
                  <a:moveTo>
                    <a:pt x="168750" y="123750"/>
                  </a:moveTo>
                  <a:lnTo>
                    <a:pt x="180000" y="123750"/>
                  </a:lnTo>
                  <a:lnTo>
                    <a:pt x="180000" y="135000"/>
                  </a:lnTo>
                  <a:lnTo>
                    <a:pt x="168750" y="135000"/>
                  </a:lnTo>
                  <a:close/>
                  <a:moveTo>
                    <a:pt x="56250" y="123750"/>
                  </a:moveTo>
                  <a:cubicBezTo>
                    <a:pt x="53151" y="123750"/>
                    <a:pt x="50625" y="126270"/>
                    <a:pt x="50625" y="129375"/>
                  </a:cubicBezTo>
                  <a:cubicBezTo>
                    <a:pt x="50625" y="132480"/>
                    <a:pt x="53151" y="135000"/>
                    <a:pt x="56250" y="135000"/>
                  </a:cubicBezTo>
                  <a:cubicBezTo>
                    <a:pt x="59349" y="135000"/>
                    <a:pt x="61875" y="132480"/>
                    <a:pt x="61875" y="129375"/>
                  </a:cubicBezTo>
                  <a:cubicBezTo>
                    <a:pt x="61875" y="126270"/>
                    <a:pt x="59349" y="123750"/>
                    <a:pt x="56250" y="123750"/>
                  </a:cubicBezTo>
                  <a:close/>
                  <a:moveTo>
                    <a:pt x="292500" y="112500"/>
                  </a:moveTo>
                  <a:cubicBezTo>
                    <a:pt x="301804" y="112500"/>
                    <a:pt x="309375" y="120071"/>
                    <a:pt x="309375" y="129375"/>
                  </a:cubicBezTo>
                  <a:cubicBezTo>
                    <a:pt x="309375" y="136699"/>
                    <a:pt x="304656" y="142886"/>
                    <a:pt x="298125" y="145215"/>
                  </a:cubicBezTo>
                  <a:lnTo>
                    <a:pt x="298125" y="157500"/>
                  </a:lnTo>
                  <a:lnTo>
                    <a:pt x="286875" y="157500"/>
                  </a:lnTo>
                  <a:lnTo>
                    <a:pt x="286875" y="145215"/>
                  </a:lnTo>
                  <a:cubicBezTo>
                    <a:pt x="280344" y="142886"/>
                    <a:pt x="275625" y="136699"/>
                    <a:pt x="275625" y="129375"/>
                  </a:cubicBezTo>
                  <a:cubicBezTo>
                    <a:pt x="275625" y="120071"/>
                    <a:pt x="283196" y="112500"/>
                    <a:pt x="292500" y="112500"/>
                  </a:cubicBezTo>
                  <a:close/>
                  <a:moveTo>
                    <a:pt x="56250" y="112500"/>
                  </a:moveTo>
                  <a:cubicBezTo>
                    <a:pt x="65554" y="112500"/>
                    <a:pt x="73125" y="120071"/>
                    <a:pt x="73125" y="129375"/>
                  </a:cubicBezTo>
                  <a:cubicBezTo>
                    <a:pt x="73125" y="136699"/>
                    <a:pt x="68406" y="142886"/>
                    <a:pt x="61875" y="145215"/>
                  </a:cubicBezTo>
                  <a:lnTo>
                    <a:pt x="61875" y="157500"/>
                  </a:lnTo>
                  <a:lnTo>
                    <a:pt x="50625" y="157500"/>
                  </a:lnTo>
                  <a:lnTo>
                    <a:pt x="50625" y="145215"/>
                  </a:lnTo>
                  <a:cubicBezTo>
                    <a:pt x="44094" y="142886"/>
                    <a:pt x="39375" y="136699"/>
                    <a:pt x="39375" y="129375"/>
                  </a:cubicBezTo>
                  <a:cubicBezTo>
                    <a:pt x="39375" y="120071"/>
                    <a:pt x="46946" y="112500"/>
                    <a:pt x="56250" y="112500"/>
                  </a:cubicBezTo>
                  <a:close/>
                  <a:moveTo>
                    <a:pt x="159823" y="90000"/>
                  </a:moveTo>
                  <a:cubicBezTo>
                    <a:pt x="162793" y="96767"/>
                    <a:pt x="168289" y="101250"/>
                    <a:pt x="174375" y="101250"/>
                  </a:cubicBezTo>
                  <a:cubicBezTo>
                    <a:pt x="180461" y="101250"/>
                    <a:pt x="185957" y="96767"/>
                    <a:pt x="188927" y="90000"/>
                  </a:cubicBezTo>
                  <a:close/>
                  <a:moveTo>
                    <a:pt x="53741" y="22500"/>
                  </a:moveTo>
                  <a:cubicBezTo>
                    <a:pt x="45664" y="22500"/>
                    <a:pt x="39375" y="28783"/>
                    <a:pt x="39375" y="36512"/>
                  </a:cubicBezTo>
                  <a:cubicBezTo>
                    <a:pt x="39375" y="40365"/>
                    <a:pt x="40984" y="44083"/>
                    <a:pt x="43785" y="46721"/>
                  </a:cubicBezTo>
                  <a:lnTo>
                    <a:pt x="126152" y="124239"/>
                  </a:lnTo>
                  <a:cubicBezTo>
                    <a:pt x="131777" y="129538"/>
                    <a:pt x="135000" y="137003"/>
                    <a:pt x="135000" y="144726"/>
                  </a:cubicBezTo>
                  <a:lnTo>
                    <a:pt x="135000" y="180000"/>
                  </a:lnTo>
                  <a:lnTo>
                    <a:pt x="213750" y="180000"/>
                  </a:lnTo>
                  <a:lnTo>
                    <a:pt x="213750" y="144726"/>
                  </a:lnTo>
                  <a:cubicBezTo>
                    <a:pt x="213750" y="137003"/>
                    <a:pt x="216973" y="129533"/>
                    <a:pt x="222598" y="124239"/>
                  </a:cubicBezTo>
                  <a:lnTo>
                    <a:pt x="304965" y="46721"/>
                  </a:lnTo>
                  <a:cubicBezTo>
                    <a:pt x="307766" y="44083"/>
                    <a:pt x="309375" y="40365"/>
                    <a:pt x="309375" y="36512"/>
                  </a:cubicBezTo>
                  <a:cubicBezTo>
                    <a:pt x="309375" y="28783"/>
                    <a:pt x="303086" y="22500"/>
                    <a:pt x="295363" y="22500"/>
                  </a:cubicBezTo>
                  <a:cubicBezTo>
                    <a:pt x="291268" y="22500"/>
                    <a:pt x="287747" y="23957"/>
                    <a:pt x="285097" y="26601"/>
                  </a:cubicBezTo>
                  <a:lnTo>
                    <a:pt x="239822" y="71876"/>
                  </a:lnTo>
                  <a:cubicBezTo>
                    <a:pt x="229286" y="82412"/>
                    <a:pt x="215601" y="88633"/>
                    <a:pt x="200897" y="89764"/>
                  </a:cubicBezTo>
                  <a:cubicBezTo>
                    <a:pt x="197044" y="103157"/>
                    <a:pt x="186486" y="112500"/>
                    <a:pt x="174375" y="112500"/>
                  </a:cubicBezTo>
                  <a:cubicBezTo>
                    <a:pt x="162270" y="112500"/>
                    <a:pt x="151706" y="103157"/>
                    <a:pt x="147859" y="89764"/>
                  </a:cubicBezTo>
                  <a:cubicBezTo>
                    <a:pt x="133155" y="88633"/>
                    <a:pt x="119469" y="82412"/>
                    <a:pt x="108928" y="71876"/>
                  </a:cubicBezTo>
                  <a:lnTo>
                    <a:pt x="63653" y="26601"/>
                  </a:lnTo>
                  <a:cubicBezTo>
                    <a:pt x="61003" y="23957"/>
                    <a:pt x="57482" y="22500"/>
                    <a:pt x="53741" y="22500"/>
                  </a:cubicBezTo>
                  <a:close/>
                  <a:moveTo>
                    <a:pt x="174375" y="11250"/>
                  </a:moveTo>
                  <a:cubicBezTo>
                    <a:pt x="155762" y="11250"/>
                    <a:pt x="140625" y="26387"/>
                    <a:pt x="140625" y="45000"/>
                  </a:cubicBezTo>
                  <a:cubicBezTo>
                    <a:pt x="140625" y="63613"/>
                    <a:pt x="155762" y="78750"/>
                    <a:pt x="174375" y="78750"/>
                  </a:cubicBezTo>
                  <a:cubicBezTo>
                    <a:pt x="192988" y="78750"/>
                    <a:pt x="208125" y="63613"/>
                    <a:pt x="208125" y="45000"/>
                  </a:cubicBezTo>
                  <a:cubicBezTo>
                    <a:pt x="208125" y="26387"/>
                    <a:pt x="192988" y="11250"/>
                    <a:pt x="174375" y="11250"/>
                  </a:cubicBezTo>
                  <a:close/>
                  <a:moveTo>
                    <a:pt x="174375" y="0"/>
                  </a:moveTo>
                  <a:cubicBezTo>
                    <a:pt x="199187" y="0"/>
                    <a:pt x="219375" y="20188"/>
                    <a:pt x="219375" y="45000"/>
                  </a:cubicBezTo>
                  <a:cubicBezTo>
                    <a:pt x="219375" y="58011"/>
                    <a:pt x="213789" y="69716"/>
                    <a:pt x="204930" y="77940"/>
                  </a:cubicBezTo>
                  <a:cubicBezTo>
                    <a:pt x="215078" y="76157"/>
                    <a:pt x="224432" y="71359"/>
                    <a:pt x="231868" y="63923"/>
                  </a:cubicBezTo>
                  <a:lnTo>
                    <a:pt x="277144" y="18647"/>
                  </a:lnTo>
                  <a:cubicBezTo>
                    <a:pt x="281919" y="13877"/>
                    <a:pt x="288264" y="11250"/>
                    <a:pt x="295009" y="11250"/>
                  </a:cubicBezTo>
                  <a:cubicBezTo>
                    <a:pt x="309291" y="11250"/>
                    <a:pt x="320625" y="22584"/>
                    <a:pt x="320625" y="36512"/>
                  </a:cubicBezTo>
                  <a:cubicBezTo>
                    <a:pt x="320625" y="43453"/>
                    <a:pt x="317728" y="50158"/>
                    <a:pt x="312677" y="54917"/>
                  </a:cubicBezTo>
                  <a:lnTo>
                    <a:pt x="230310" y="132435"/>
                  </a:lnTo>
                  <a:cubicBezTo>
                    <a:pt x="226935" y="135613"/>
                    <a:pt x="225000" y="140091"/>
                    <a:pt x="225000" y="144726"/>
                  </a:cubicBezTo>
                  <a:lnTo>
                    <a:pt x="225000" y="320625"/>
                  </a:lnTo>
                  <a:cubicBezTo>
                    <a:pt x="225000" y="336133"/>
                    <a:pt x="212383" y="348750"/>
                    <a:pt x="196875" y="348750"/>
                  </a:cubicBezTo>
                  <a:cubicBezTo>
                    <a:pt x="187684" y="348750"/>
                    <a:pt x="179511" y="344318"/>
                    <a:pt x="174375" y="337483"/>
                  </a:cubicBezTo>
                  <a:cubicBezTo>
                    <a:pt x="169239" y="344318"/>
                    <a:pt x="161066" y="348750"/>
                    <a:pt x="151875" y="348750"/>
                  </a:cubicBezTo>
                  <a:cubicBezTo>
                    <a:pt x="136367" y="348750"/>
                    <a:pt x="123750" y="336133"/>
                    <a:pt x="123750" y="320625"/>
                  </a:cubicBezTo>
                  <a:lnTo>
                    <a:pt x="123750" y="144720"/>
                  </a:lnTo>
                  <a:cubicBezTo>
                    <a:pt x="123750" y="140079"/>
                    <a:pt x="121815" y="135602"/>
                    <a:pt x="118440" y="132429"/>
                  </a:cubicBezTo>
                  <a:lnTo>
                    <a:pt x="36073" y="54911"/>
                  </a:lnTo>
                  <a:cubicBezTo>
                    <a:pt x="31022" y="50158"/>
                    <a:pt x="28125" y="43448"/>
                    <a:pt x="28125" y="36512"/>
                  </a:cubicBezTo>
                  <a:cubicBezTo>
                    <a:pt x="28125" y="22584"/>
                    <a:pt x="39459" y="11250"/>
                    <a:pt x="53387" y="11250"/>
                  </a:cubicBezTo>
                  <a:cubicBezTo>
                    <a:pt x="60486" y="11250"/>
                    <a:pt x="66831" y="13877"/>
                    <a:pt x="71606" y="18647"/>
                  </a:cubicBezTo>
                  <a:lnTo>
                    <a:pt x="116882" y="63923"/>
                  </a:lnTo>
                  <a:cubicBezTo>
                    <a:pt x="124318" y="71359"/>
                    <a:pt x="133673" y="76157"/>
                    <a:pt x="143820" y="77940"/>
                  </a:cubicBezTo>
                  <a:cubicBezTo>
                    <a:pt x="134961" y="69716"/>
                    <a:pt x="129375" y="58011"/>
                    <a:pt x="129375" y="45000"/>
                  </a:cubicBezTo>
                  <a:cubicBezTo>
                    <a:pt x="129375" y="20188"/>
                    <a:pt x="149563" y="0"/>
                    <a:pt x="174375" y="0"/>
                  </a:cubicBezTo>
                  <a:close/>
                </a:path>
              </a:pathLst>
            </a:custGeom>
            <a:solidFill>
              <a:schemeClr val="bg1"/>
            </a:solidFill>
            <a:ln w="5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C681D7D0-0D66-42FA-8109-9D7A37523B43}"/>
                </a:ext>
              </a:extLst>
            </p:cNvPr>
            <p:cNvSpPr/>
            <p:nvPr/>
          </p:nvSpPr>
          <p:spPr>
            <a:xfrm>
              <a:off x="5398893" y="3205805"/>
              <a:ext cx="527076" cy="391192"/>
            </a:xfrm>
            <a:custGeom>
              <a:avLst/>
              <a:gdLst>
                <a:gd name="connsiteX0" fmla="*/ 310757 w 360000"/>
                <a:gd name="connsiteY0" fmla="*/ 253125 h 267189"/>
                <a:gd name="connsiteX1" fmla="*/ 310947 w 360000"/>
                <a:gd name="connsiteY1" fmla="*/ 253125 h 267189"/>
                <a:gd name="connsiteX2" fmla="*/ 317978 w 360000"/>
                <a:gd name="connsiteY2" fmla="*/ 260157 h 267189"/>
                <a:gd name="connsiteX3" fmla="*/ 310947 w 360000"/>
                <a:gd name="connsiteY3" fmla="*/ 267189 h 267189"/>
                <a:gd name="connsiteX4" fmla="*/ 310757 w 360000"/>
                <a:gd name="connsiteY4" fmla="*/ 267189 h 267189"/>
                <a:gd name="connsiteX5" fmla="*/ 303725 w 360000"/>
                <a:gd name="connsiteY5" fmla="*/ 260157 h 267189"/>
                <a:gd name="connsiteX6" fmla="*/ 310757 w 360000"/>
                <a:gd name="connsiteY6" fmla="*/ 253125 h 267189"/>
                <a:gd name="connsiteX7" fmla="*/ 213827 w 360000"/>
                <a:gd name="connsiteY7" fmla="*/ 199535 h 267189"/>
                <a:gd name="connsiteX8" fmla="*/ 187031 w 360000"/>
                <a:gd name="connsiteY8" fmla="*/ 226330 h 267189"/>
                <a:gd name="connsiteX9" fmla="*/ 187031 w 360000"/>
                <a:gd name="connsiteY9" fmla="*/ 253126 h 267189"/>
                <a:gd name="connsiteX10" fmla="*/ 259453 w 360000"/>
                <a:gd name="connsiteY10" fmla="*/ 253126 h 267189"/>
                <a:gd name="connsiteX11" fmla="*/ 259453 w 360000"/>
                <a:gd name="connsiteY11" fmla="*/ 226330 h 267189"/>
                <a:gd name="connsiteX12" fmla="*/ 232657 w 360000"/>
                <a:gd name="connsiteY12" fmla="*/ 199535 h 267189"/>
                <a:gd name="connsiteX13" fmla="*/ 127343 w 360000"/>
                <a:gd name="connsiteY13" fmla="*/ 199535 h 267189"/>
                <a:gd name="connsiteX14" fmla="*/ 100547 w 360000"/>
                <a:gd name="connsiteY14" fmla="*/ 226330 h 267189"/>
                <a:gd name="connsiteX15" fmla="*/ 100547 w 360000"/>
                <a:gd name="connsiteY15" fmla="*/ 253126 h 267189"/>
                <a:gd name="connsiteX16" fmla="*/ 172969 w 360000"/>
                <a:gd name="connsiteY16" fmla="*/ 253126 h 267189"/>
                <a:gd name="connsiteX17" fmla="*/ 172969 w 360000"/>
                <a:gd name="connsiteY17" fmla="*/ 226330 h 267189"/>
                <a:gd name="connsiteX18" fmla="*/ 146173 w 360000"/>
                <a:gd name="connsiteY18" fmla="*/ 199535 h 267189"/>
                <a:gd name="connsiteX19" fmla="*/ 40858 w 360000"/>
                <a:gd name="connsiteY19" fmla="*/ 199535 h 267189"/>
                <a:gd name="connsiteX20" fmla="*/ 14063 w 360000"/>
                <a:gd name="connsiteY20" fmla="*/ 226330 h 267189"/>
                <a:gd name="connsiteX21" fmla="*/ 14063 w 360000"/>
                <a:gd name="connsiteY21" fmla="*/ 246095 h 267189"/>
                <a:gd name="connsiteX22" fmla="*/ 21094 w 360000"/>
                <a:gd name="connsiteY22" fmla="*/ 253126 h 267189"/>
                <a:gd name="connsiteX23" fmla="*/ 86484 w 360000"/>
                <a:gd name="connsiteY23" fmla="*/ 253126 h 267189"/>
                <a:gd name="connsiteX24" fmla="*/ 86484 w 360000"/>
                <a:gd name="connsiteY24" fmla="*/ 226330 h 267189"/>
                <a:gd name="connsiteX25" fmla="*/ 59689 w 360000"/>
                <a:gd name="connsiteY25" fmla="*/ 199535 h 267189"/>
                <a:gd name="connsiteX26" fmla="*/ 309727 w 360000"/>
                <a:gd name="connsiteY26" fmla="*/ 149371 h 267189"/>
                <a:gd name="connsiteX27" fmla="*/ 291871 w 360000"/>
                <a:gd name="connsiteY27" fmla="*/ 167422 h 267189"/>
                <a:gd name="connsiteX28" fmla="*/ 309727 w 360000"/>
                <a:gd name="connsiteY28" fmla="*/ 185472 h 267189"/>
                <a:gd name="connsiteX29" fmla="*/ 327582 w 360000"/>
                <a:gd name="connsiteY29" fmla="*/ 167422 h 267189"/>
                <a:gd name="connsiteX30" fmla="*/ 309727 w 360000"/>
                <a:gd name="connsiteY30" fmla="*/ 149371 h 267189"/>
                <a:gd name="connsiteX31" fmla="*/ 223242 w 360000"/>
                <a:gd name="connsiteY31" fmla="*/ 149371 h 267189"/>
                <a:gd name="connsiteX32" fmla="*/ 205387 w 360000"/>
                <a:gd name="connsiteY32" fmla="*/ 167422 h 267189"/>
                <a:gd name="connsiteX33" fmla="*/ 223242 w 360000"/>
                <a:gd name="connsiteY33" fmla="*/ 185472 h 267189"/>
                <a:gd name="connsiteX34" fmla="*/ 241098 w 360000"/>
                <a:gd name="connsiteY34" fmla="*/ 167422 h 267189"/>
                <a:gd name="connsiteX35" fmla="*/ 223242 w 360000"/>
                <a:gd name="connsiteY35" fmla="*/ 149371 h 267189"/>
                <a:gd name="connsiteX36" fmla="*/ 136758 w 360000"/>
                <a:gd name="connsiteY36" fmla="*/ 149371 h 267189"/>
                <a:gd name="connsiteX37" fmla="*/ 118902 w 360000"/>
                <a:gd name="connsiteY37" fmla="*/ 167422 h 267189"/>
                <a:gd name="connsiteX38" fmla="*/ 136758 w 360000"/>
                <a:gd name="connsiteY38" fmla="*/ 185472 h 267189"/>
                <a:gd name="connsiteX39" fmla="*/ 154613 w 360000"/>
                <a:gd name="connsiteY39" fmla="*/ 167422 h 267189"/>
                <a:gd name="connsiteX40" fmla="*/ 136758 w 360000"/>
                <a:gd name="connsiteY40" fmla="*/ 149371 h 267189"/>
                <a:gd name="connsiteX41" fmla="*/ 50273 w 360000"/>
                <a:gd name="connsiteY41" fmla="*/ 149371 h 267189"/>
                <a:gd name="connsiteX42" fmla="*/ 32418 w 360000"/>
                <a:gd name="connsiteY42" fmla="*/ 167422 h 267189"/>
                <a:gd name="connsiteX43" fmla="*/ 50273 w 360000"/>
                <a:gd name="connsiteY43" fmla="*/ 185472 h 267189"/>
                <a:gd name="connsiteX44" fmla="*/ 68129 w 360000"/>
                <a:gd name="connsiteY44" fmla="*/ 167422 h 267189"/>
                <a:gd name="connsiteX45" fmla="*/ 50273 w 360000"/>
                <a:gd name="connsiteY45" fmla="*/ 149371 h 267189"/>
                <a:gd name="connsiteX46" fmla="*/ 256808 w 360000"/>
                <a:gd name="connsiteY46" fmla="*/ 131884 h 267189"/>
                <a:gd name="connsiteX47" fmla="*/ 238579 w 360000"/>
                <a:gd name="connsiteY47" fmla="*/ 139269 h 267189"/>
                <a:gd name="connsiteX48" fmla="*/ 255160 w 360000"/>
                <a:gd name="connsiteY48" fmla="*/ 167422 h 267189"/>
                <a:gd name="connsiteX49" fmla="*/ 247489 w 360000"/>
                <a:gd name="connsiteY49" fmla="*/ 188271 h 267189"/>
                <a:gd name="connsiteX50" fmla="*/ 266484 w 360000"/>
                <a:gd name="connsiteY50" fmla="*/ 203440 h 267189"/>
                <a:gd name="connsiteX51" fmla="*/ 285480 w 360000"/>
                <a:gd name="connsiteY51" fmla="*/ 188271 h 267189"/>
                <a:gd name="connsiteX52" fmla="*/ 277809 w 360000"/>
                <a:gd name="connsiteY52" fmla="*/ 167422 h 267189"/>
                <a:gd name="connsiteX53" fmla="*/ 294390 w 360000"/>
                <a:gd name="connsiteY53" fmla="*/ 139269 h 267189"/>
                <a:gd name="connsiteX54" fmla="*/ 276161 w 360000"/>
                <a:gd name="connsiteY54" fmla="*/ 131884 h 267189"/>
                <a:gd name="connsiteX55" fmla="*/ 170324 w 360000"/>
                <a:gd name="connsiteY55" fmla="*/ 131884 h 267189"/>
                <a:gd name="connsiteX56" fmla="*/ 152095 w 360000"/>
                <a:gd name="connsiteY56" fmla="*/ 139269 h 267189"/>
                <a:gd name="connsiteX57" fmla="*/ 168676 w 360000"/>
                <a:gd name="connsiteY57" fmla="*/ 167422 h 267189"/>
                <a:gd name="connsiteX58" fmla="*/ 161005 w 360000"/>
                <a:gd name="connsiteY58" fmla="*/ 188271 h 267189"/>
                <a:gd name="connsiteX59" fmla="*/ 180000 w 360000"/>
                <a:gd name="connsiteY59" fmla="*/ 203440 h 267189"/>
                <a:gd name="connsiteX60" fmla="*/ 198995 w 360000"/>
                <a:gd name="connsiteY60" fmla="*/ 188271 h 267189"/>
                <a:gd name="connsiteX61" fmla="*/ 191324 w 360000"/>
                <a:gd name="connsiteY61" fmla="*/ 167422 h 267189"/>
                <a:gd name="connsiteX62" fmla="*/ 207905 w 360000"/>
                <a:gd name="connsiteY62" fmla="*/ 139269 h 267189"/>
                <a:gd name="connsiteX63" fmla="*/ 189676 w 360000"/>
                <a:gd name="connsiteY63" fmla="*/ 131884 h 267189"/>
                <a:gd name="connsiteX64" fmla="*/ 83839 w 360000"/>
                <a:gd name="connsiteY64" fmla="*/ 131881 h 267189"/>
                <a:gd name="connsiteX65" fmla="*/ 65608 w 360000"/>
                <a:gd name="connsiteY65" fmla="*/ 139269 h 267189"/>
                <a:gd name="connsiteX66" fmla="*/ 82191 w 360000"/>
                <a:gd name="connsiteY66" fmla="*/ 167422 h 267189"/>
                <a:gd name="connsiteX67" fmla="*/ 74520 w 360000"/>
                <a:gd name="connsiteY67" fmla="*/ 188271 h 267189"/>
                <a:gd name="connsiteX68" fmla="*/ 93513 w 360000"/>
                <a:gd name="connsiteY68" fmla="*/ 203440 h 267189"/>
                <a:gd name="connsiteX69" fmla="*/ 112508 w 360000"/>
                <a:gd name="connsiteY69" fmla="*/ 188271 h 267189"/>
                <a:gd name="connsiteX70" fmla="*/ 104837 w 360000"/>
                <a:gd name="connsiteY70" fmla="*/ 167422 h 267189"/>
                <a:gd name="connsiteX71" fmla="*/ 121421 w 360000"/>
                <a:gd name="connsiteY71" fmla="*/ 139269 h 267189"/>
                <a:gd name="connsiteX72" fmla="*/ 103192 w 360000"/>
                <a:gd name="connsiteY72" fmla="*/ 131881 h 267189"/>
                <a:gd name="connsiteX73" fmla="*/ 73014 w 360000"/>
                <a:gd name="connsiteY73" fmla="*/ 83853 h 267189"/>
                <a:gd name="connsiteX74" fmla="*/ 76996 w 360000"/>
                <a:gd name="connsiteY74" fmla="*/ 92921 h 267189"/>
                <a:gd name="connsiteX75" fmla="*/ 76952 w 360000"/>
                <a:gd name="connsiteY75" fmla="*/ 93031 h 267189"/>
                <a:gd name="connsiteX76" fmla="*/ 70385 w 360000"/>
                <a:gd name="connsiteY76" fmla="*/ 97489 h 267189"/>
                <a:gd name="connsiteX77" fmla="*/ 67828 w 360000"/>
                <a:gd name="connsiteY77" fmla="*/ 97002 h 267189"/>
                <a:gd name="connsiteX78" fmla="*/ 63845 w 360000"/>
                <a:gd name="connsiteY78" fmla="*/ 87935 h 267189"/>
                <a:gd name="connsiteX79" fmla="*/ 63889 w 360000"/>
                <a:gd name="connsiteY79" fmla="*/ 87825 h 267189"/>
                <a:gd name="connsiteX80" fmla="*/ 73014 w 360000"/>
                <a:gd name="connsiteY80" fmla="*/ 83853 h 267189"/>
                <a:gd name="connsiteX81" fmla="*/ 266484 w 360000"/>
                <a:gd name="connsiteY81" fmla="*/ 81719 h 267189"/>
                <a:gd name="connsiteX82" fmla="*/ 248629 w 360000"/>
                <a:gd name="connsiteY82" fmla="*/ 99771 h 267189"/>
                <a:gd name="connsiteX83" fmla="*/ 266484 w 360000"/>
                <a:gd name="connsiteY83" fmla="*/ 117818 h 267189"/>
                <a:gd name="connsiteX84" fmla="*/ 284340 w 360000"/>
                <a:gd name="connsiteY84" fmla="*/ 99771 h 267189"/>
                <a:gd name="connsiteX85" fmla="*/ 266484 w 360000"/>
                <a:gd name="connsiteY85" fmla="*/ 81719 h 267189"/>
                <a:gd name="connsiteX86" fmla="*/ 180000 w 360000"/>
                <a:gd name="connsiteY86" fmla="*/ 81719 h 267189"/>
                <a:gd name="connsiteX87" fmla="*/ 162144 w 360000"/>
                <a:gd name="connsiteY87" fmla="*/ 99768 h 267189"/>
                <a:gd name="connsiteX88" fmla="*/ 180000 w 360000"/>
                <a:gd name="connsiteY88" fmla="*/ 117818 h 267189"/>
                <a:gd name="connsiteX89" fmla="*/ 197856 w 360000"/>
                <a:gd name="connsiteY89" fmla="*/ 99771 h 267189"/>
                <a:gd name="connsiteX90" fmla="*/ 180000 w 360000"/>
                <a:gd name="connsiteY90" fmla="*/ 81719 h 267189"/>
                <a:gd name="connsiteX91" fmla="*/ 213566 w 360000"/>
                <a:gd name="connsiteY91" fmla="*/ 64226 h 267189"/>
                <a:gd name="connsiteX92" fmla="*/ 195334 w 360000"/>
                <a:gd name="connsiteY92" fmla="*/ 71614 h 267189"/>
                <a:gd name="connsiteX93" fmla="*/ 211918 w 360000"/>
                <a:gd name="connsiteY93" fmla="*/ 99771 h 267189"/>
                <a:gd name="connsiteX94" fmla="*/ 204288 w 360000"/>
                <a:gd name="connsiteY94" fmla="*/ 120570 h 267189"/>
                <a:gd name="connsiteX95" fmla="*/ 222937 w 360000"/>
                <a:gd name="connsiteY95" fmla="*/ 135317 h 267189"/>
                <a:gd name="connsiteX96" fmla="*/ 223242 w 360000"/>
                <a:gd name="connsiteY96" fmla="*/ 135309 h 267189"/>
                <a:gd name="connsiteX97" fmla="*/ 223544 w 360000"/>
                <a:gd name="connsiteY97" fmla="*/ 135317 h 267189"/>
                <a:gd name="connsiteX98" fmla="*/ 242194 w 360000"/>
                <a:gd name="connsiteY98" fmla="*/ 120570 h 267189"/>
                <a:gd name="connsiteX99" fmla="*/ 234566 w 360000"/>
                <a:gd name="connsiteY99" fmla="*/ 99771 h 267189"/>
                <a:gd name="connsiteX100" fmla="*/ 251147 w 360000"/>
                <a:gd name="connsiteY100" fmla="*/ 71614 h 267189"/>
                <a:gd name="connsiteX101" fmla="*/ 232918 w 360000"/>
                <a:gd name="connsiteY101" fmla="*/ 64226 h 267189"/>
                <a:gd name="connsiteX102" fmla="*/ 127082 w 360000"/>
                <a:gd name="connsiteY102" fmla="*/ 64226 h 267189"/>
                <a:gd name="connsiteX103" fmla="*/ 108850 w 360000"/>
                <a:gd name="connsiteY103" fmla="*/ 71614 h 267189"/>
                <a:gd name="connsiteX104" fmla="*/ 125434 w 360000"/>
                <a:gd name="connsiteY104" fmla="*/ 99771 h 267189"/>
                <a:gd name="connsiteX105" fmla="*/ 117804 w 360000"/>
                <a:gd name="connsiteY105" fmla="*/ 120570 h 267189"/>
                <a:gd name="connsiteX106" fmla="*/ 136453 w 360000"/>
                <a:gd name="connsiteY106" fmla="*/ 135317 h 267189"/>
                <a:gd name="connsiteX107" fmla="*/ 136758 w 360000"/>
                <a:gd name="connsiteY107" fmla="*/ 135309 h 267189"/>
                <a:gd name="connsiteX108" fmla="*/ 137060 w 360000"/>
                <a:gd name="connsiteY108" fmla="*/ 135317 h 267189"/>
                <a:gd name="connsiteX109" fmla="*/ 155709 w 360000"/>
                <a:gd name="connsiteY109" fmla="*/ 120570 h 267189"/>
                <a:gd name="connsiteX110" fmla="*/ 148082 w 360000"/>
                <a:gd name="connsiteY110" fmla="*/ 99771 h 267189"/>
                <a:gd name="connsiteX111" fmla="*/ 164666 w 360000"/>
                <a:gd name="connsiteY111" fmla="*/ 71614 h 267189"/>
                <a:gd name="connsiteX112" fmla="*/ 146434 w 360000"/>
                <a:gd name="connsiteY112" fmla="*/ 64226 h 267189"/>
                <a:gd name="connsiteX113" fmla="*/ 223242 w 360000"/>
                <a:gd name="connsiteY113" fmla="*/ 14063 h 267189"/>
                <a:gd name="connsiteX114" fmla="*/ 205387 w 360000"/>
                <a:gd name="connsiteY114" fmla="*/ 32113 h 267189"/>
                <a:gd name="connsiteX115" fmla="*/ 223242 w 360000"/>
                <a:gd name="connsiteY115" fmla="*/ 50164 h 267189"/>
                <a:gd name="connsiteX116" fmla="*/ 241098 w 360000"/>
                <a:gd name="connsiteY116" fmla="*/ 32113 h 267189"/>
                <a:gd name="connsiteX117" fmla="*/ 223242 w 360000"/>
                <a:gd name="connsiteY117" fmla="*/ 14063 h 267189"/>
                <a:gd name="connsiteX118" fmla="*/ 136758 w 360000"/>
                <a:gd name="connsiteY118" fmla="*/ 14063 h 267189"/>
                <a:gd name="connsiteX119" fmla="*/ 118902 w 360000"/>
                <a:gd name="connsiteY119" fmla="*/ 32113 h 267189"/>
                <a:gd name="connsiteX120" fmla="*/ 136758 w 360000"/>
                <a:gd name="connsiteY120" fmla="*/ 50164 h 267189"/>
                <a:gd name="connsiteX121" fmla="*/ 154613 w 360000"/>
                <a:gd name="connsiteY121" fmla="*/ 32113 h 267189"/>
                <a:gd name="connsiteX122" fmla="*/ 136758 w 360000"/>
                <a:gd name="connsiteY122" fmla="*/ 14063 h 267189"/>
                <a:gd name="connsiteX123" fmla="*/ 136758 w 360000"/>
                <a:gd name="connsiteY123" fmla="*/ 0 h 267189"/>
                <a:gd name="connsiteX124" fmla="*/ 168676 w 360000"/>
                <a:gd name="connsiteY124" fmla="*/ 32113 h 267189"/>
                <a:gd name="connsiteX125" fmla="*/ 161046 w 360000"/>
                <a:gd name="connsiteY125" fmla="*/ 52913 h 267189"/>
                <a:gd name="connsiteX126" fmla="*/ 179698 w 360000"/>
                <a:gd name="connsiteY126" fmla="*/ 67662 h 267189"/>
                <a:gd name="connsiteX127" fmla="*/ 180000 w 360000"/>
                <a:gd name="connsiteY127" fmla="*/ 67657 h 267189"/>
                <a:gd name="connsiteX128" fmla="*/ 180302 w 360000"/>
                <a:gd name="connsiteY128" fmla="*/ 67662 h 267189"/>
                <a:gd name="connsiteX129" fmla="*/ 198951 w 360000"/>
                <a:gd name="connsiteY129" fmla="*/ 52913 h 267189"/>
                <a:gd name="connsiteX130" fmla="*/ 191324 w 360000"/>
                <a:gd name="connsiteY130" fmla="*/ 32113 h 267189"/>
                <a:gd name="connsiteX131" fmla="*/ 223242 w 360000"/>
                <a:gd name="connsiteY131" fmla="*/ 0 h 267189"/>
                <a:gd name="connsiteX132" fmla="*/ 255160 w 360000"/>
                <a:gd name="connsiteY132" fmla="*/ 32113 h 267189"/>
                <a:gd name="connsiteX133" fmla="*/ 247530 w 360000"/>
                <a:gd name="connsiteY133" fmla="*/ 52913 h 267189"/>
                <a:gd name="connsiteX134" fmla="*/ 266182 w 360000"/>
                <a:gd name="connsiteY134" fmla="*/ 67662 h 267189"/>
                <a:gd name="connsiteX135" fmla="*/ 266482 w 360000"/>
                <a:gd name="connsiteY135" fmla="*/ 67654 h 267189"/>
                <a:gd name="connsiteX136" fmla="*/ 298402 w 360000"/>
                <a:gd name="connsiteY136" fmla="*/ 99768 h 267189"/>
                <a:gd name="connsiteX137" fmla="*/ 290772 w 360000"/>
                <a:gd name="connsiteY137" fmla="*/ 120568 h 267189"/>
                <a:gd name="connsiteX138" fmla="*/ 309422 w 360000"/>
                <a:gd name="connsiteY138" fmla="*/ 135317 h 267189"/>
                <a:gd name="connsiteX139" fmla="*/ 309727 w 360000"/>
                <a:gd name="connsiteY139" fmla="*/ 135309 h 267189"/>
                <a:gd name="connsiteX140" fmla="*/ 341645 w 360000"/>
                <a:gd name="connsiteY140" fmla="*/ 167422 h 267189"/>
                <a:gd name="connsiteX141" fmla="*/ 333973 w 360000"/>
                <a:gd name="connsiteY141" fmla="*/ 188271 h 267189"/>
                <a:gd name="connsiteX142" fmla="*/ 360000 w 360000"/>
                <a:gd name="connsiteY142" fmla="*/ 226330 h 267189"/>
                <a:gd name="connsiteX143" fmla="*/ 360000 w 360000"/>
                <a:gd name="connsiteY143" fmla="*/ 246095 h 267189"/>
                <a:gd name="connsiteX144" fmla="*/ 338906 w 360000"/>
                <a:gd name="connsiteY144" fmla="*/ 267189 h 267189"/>
                <a:gd name="connsiteX145" fmla="*/ 331147 w 360000"/>
                <a:gd name="connsiteY145" fmla="*/ 267189 h 267189"/>
                <a:gd name="connsiteX146" fmla="*/ 324116 w 360000"/>
                <a:gd name="connsiteY146" fmla="*/ 260157 h 267189"/>
                <a:gd name="connsiteX147" fmla="*/ 331147 w 360000"/>
                <a:gd name="connsiteY147" fmla="*/ 253126 h 267189"/>
                <a:gd name="connsiteX148" fmla="*/ 338906 w 360000"/>
                <a:gd name="connsiteY148" fmla="*/ 253126 h 267189"/>
                <a:gd name="connsiteX149" fmla="*/ 345938 w 360000"/>
                <a:gd name="connsiteY149" fmla="*/ 246095 h 267189"/>
                <a:gd name="connsiteX150" fmla="*/ 345938 w 360000"/>
                <a:gd name="connsiteY150" fmla="*/ 226330 h 267189"/>
                <a:gd name="connsiteX151" fmla="*/ 319142 w 360000"/>
                <a:gd name="connsiteY151" fmla="*/ 199535 h 267189"/>
                <a:gd name="connsiteX152" fmla="*/ 300311 w 360000"/>
                <a:gd name="connsiteY152" fmla="*/ 199535 h 267189"/>
                <a:gd name="connsiteX153" fmla="*/ 273516 w 360000"/>
                <a:gd name="connsiteY153" fmla="*/ 226330 h 267189"/>
                <a:gd name="connsiteX154" fmla="*/ 273516 w 360000"/>
                <a:gd name="connsiteY154" fmla="*/ 253126 h 267189"/>
                <a:gd name="connsiteX155" fmla="*/ 282656 w 360000"/>
                <a:gd name="connsiteY155" fmla="*/ 253126 h 267189"/>
                <a:gd name="connsiteX156" fmla="*/ 289688 w 360000"/>
                <a:gd name="connsiteY156" fmla="*/ 260157 h 267189"/>
                <a:gd name="connsiteX157" fmla="*/ 282656 w 360000"/>
                <a:gd name="connsiteY157" fmla="*/ 267189 h 267189"/>
                <a:gd name="connsiteX158" fmla="*/ 21094 w 360000"/>
                <a:gd name="connsiteY158" fmla="*/ 267189 h 267189"/>
                <a:gd name="connsiteX159" fmla="*/ 0 w 360000"/>
                <a:gd name="connsiteY159" fmla="*/ 246095 h 267189"/>
                <a:gd name="connsiteX160" fmla="*/ 0 w 360000"/>
                <a:gd name="connsiteY160" fmla="*/ 226330 h 267189"/>
                <a:gd name="connsiteX161" fmla="*/ 26024 w 360000"/>
                <a:gd name="connsiteY161" fmla="*/ 188274 h 267189"/>
                <a:gd name="connsiteX162" fmla="*/ 18353 w 360000"/>
                <a:gd name="connsiteY162" fmla="*/ 167424 h 267189"/>
                <a:gd name="connsiteX163" fmla="*/ 50271 w 360000"/>
                <a:gd name="connsiteY163" fmla="*/ 135311 h 267189"/>
                <a:gd name="connsiteX164" fmla="*/ 50576 w 360000"/>
                <a:gd name="connsiteY164" fmla="*/ 135317 h 267189"/>
                <a:gd name="connsiteX165" fmla="*/ 69195 w 360000"/>
                <a:gd name="connsiteY165" fmla="*/ 120581 h 267189"/>
                <a:gd name="connsiteX166" fmla="*/ 64037 w 360000"/>
                <a:gd name="connsiteY166" fmla="*/ 112086 h 267189"/>
                <a:gd name="connsiteX167" fmla="*/ 67854 w 360000"/>
                <a:gd name="connsiteY167" fmla="*/ 102904 h 267189"/>
                <a:gd name="connsiteX168" fmla="*/ 77036 w 360000"/>
                <a:gd name="connsiteY168" fmla="*/ 106722 h 267189"/>
                <a:gd name="connsiteX169" fmla="*/ 93516 w 360000"/>
                <a:gd name="connsiteY169" fmla="*/ 117821 h 267189"/>
                <a:gd name="connsiteX170" fmla="*/ 111371 w 360000"/>
                <a:gd name="connsiteY170" fmla="*/ 99771 h 267189"/>
                <a:gd name="connsiteX171" fmla="*/ 93516 w 360000"/>
                <a:gd name="connsiteY171" fmla="*/ 81719 h 267189"/>
                <a:gd name="connsiteX172" fmla="*/ 90665 w 360000"/>
                <a:gd name="connsiteY172" fmla="*/ 81950 h 267189"/>
                <a:gd name="connsiteX173" fmla="*/ 82592 w 360000"/>
                <a:gd name="connsiteY173" fmla="*/ 76146 h 267189"/>
                <a:gd name="connsiteX174" fmla="*/ 88396 w 360000"/>
                <a:gd name="connsiteY174" fmla="*/ 68071 h 267189"/>
                <a:gd name="connsiteX175" fmla="*/ 93516 w 360000"/>
                <a:gd name="connsiteY175" fmla="*/ 67657 h 267189"/>
                <a:gd name="connsiteX176" fmla="*/ 93818 w 360000"/>
                <a:gd name="connsiteY176" fmla="*/ 67662 h 267189"/>
                <a:gd name="connsiteX177" fmla="*/ 112467 w 360000"/>
                <a:gd name="connsiteY177" fmla="*/ 52913 h 267189"/>
                <a:gd name="connsiteX178" fmla="*/ 104840 w 360000"/>
                <a:gd name="connsiteY178" fmla="*/ 32113 h 267189"/>
                <a:gd name="connsiteX179" fmla="*/ 136758 w 360000"/>
                <a:gd name="connsiteY179" fmla="*/ 0 h 267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360000" h="267189">
                  <a:moveTo>
                    <a:pt x="310757" y="253125"/>
                  </a:moveTo>
                  <a:lnTo>
                    <a:pt x="310947" y="253125"/>
                  </a:lnTo>
                  <a:cubicBezTo>
                    <a:pt x="314830" y="253125"/>
                    <a:pt x="317978" y="256273"/>
                    <a:pt x="317978" y="260157"/>
                  </a:cubicBezTo>
                  <a:cubicBezTo>
                    <a:pt x="317978" y="264041"/>
                    <a:pt x="314830" y="267189"/>
                    <a:pt x="310947" y="267189"/>
                  </a:cubicBezTo>
                  <a:lnTo>
                    <a:pt x="310757" y="267189"/>
                  </a:lnTo>
                  <a:cubicBezTo>
                    <a:pt x="306873" y="267189"/>
                    <a:pt x="303725" y="264041"/>
                    <a:pt x="303725" y="260157"/>
                  </a:cubicBezTo>
                  <a:cubicBezTo>
                    <a:pt x="303725" y="256273"/>
                    <a:pt x="306873" y="253125"/>
                    <a:pt x="310757" y="253125"/>
                  </a:cubicBezTo>
                  <a:close/>
                  <a:moveTo>
                    <a:pt x="213827" y="199535"/>
                  </a:moveTo>
                  <a:cubicBezTo>
                    <a:pt x="199053" y="199535"/>
                    <a:pt x="187031" y="211556"/>
                    <a:pt x="187031" y="226330"/>
                  </a:cubicBezTo>
                  <a:lnTo>
                    <a:pt x="187031" y="253126"/>
                  </a:lnTo>
                  <a:lnTo>
                    <a:pt x="259453" y="253126"/>
                  </a:lnTo>
                  <a:lnTo>
                    <a:pt x="259453" y="226330"/>
                  </a:lnTo>
                  <a:cubicBezTo>
                    <a:pt x="259453" y="211556"/>
                    <a:pt x="247431" y="199535"/>
                    <a:pt x="232657" y="199535"/>
                  </a:cubicBezTo>
                  <a:close/>
                  <a:moveTo>
                    <a:pt x="127343" y="199535"/>
                  </a:moveTo>
                  <a:cubicBezTo>
                    <a:pt x="112569" y="199535"/>
                    <a:pt x="100547" y="211556"/>
                    <a:pt x="100547" y="226330"/>
                  </a:cubicBezTo>
                  <a:lnTo>
                    <a:pt x="100547" y="253126"/>
                  </a:lnTo>
                  <a:lnTo>
                    <a:pt x="172969" y="253126"/>
                  </a:lnTo>
                  <a:lnTo>
                    <a:pt x="172969" y="226330"/>
                  </a:lnTo>
                  <a:cubicBezTo>
                    <a:pt x="172969" y="211556"/>
                    <a:pt x="160947" y="199535"/>
                    <a:pt x="146173" y="199535"/>
                  </a:cubicBezTo>
                  <a:close/>
                  <a:moveTo>
                    <a:pt x="40858" y="199535"/>
                  </a:moveTo>
                  <a:cubicBezTo>
                    <a:pt x="26084" y="199535"/>
                    <a:pt x="14063" y="211556"/>
                    <a:pt x="14063" y="226330"/>
                  </a:cubicBezTo>
                  <a:lnTo>
                    <a:pt x="14063" y="246095"/>
                  </a:lnTo>
                  <a:cubicBezTo>
                    <a:pt x="14063" y="249973"/>
                    <a:pt x="17216" y="253126"/>
                    <a:pt x="21094" y="253126"/>
                  </a:cubicBezTo>
                  <a:lnTo>
                    <a:pt x="86484" y="253126"/>
                  </a:lnTo>
                  <a:lnTo>
                    <a:pt x="86484" y="226330"/>
                  </a:lnTo>
                  <a:cubicBezTo>
                    <a:pt x="86484" y="211556"/>
                    <a:pt x="74463" y="199535"/>
                    <a:pt x="59689" y="199535"/>
                  </a:cubicBezTo>
                  <a:close/>
                  <a:moveTo>
                    <a:pt x="309727" y="149371"/>
                  </a:moveTo>
                  <a:cubicBezTo>
                    <a:pt x="299880" y="149371"/>
                    <a:pt x="291871" y="157468"/>
                    <a:pt x="291871" y="167422"/>
                  </a:cubicBezTo>
                  <a:cubicBezTo>
                    <a:pt x="291871" y="177375"/>
                    <a:pt x="299880" y="185472"/>
                    <a:pt x="309727" y="185472"/>
                  </a:cubicBezTo>
                  <a:cubicBezTo>
                    <a:pt x="319573" y="185472"/>
                    <a:pt x="327582" y="177375"/>
                    <a:pt x="327582" y="167422"/>
                  </a:cubicBezTo>
                  <a:cubicBezTo>
                    <a:pt x="327582" y="157468"/>
                    <a:pt x="319573" y="149371"/>
                    <a:pt x="309727" y="149371"/>
                  </a:cubicBezTo>
                  <a:close/>
                  <a:moveTo>
                    <a:pt x="223242" y="149371"/>
                  </a:moveTo>
                  <a:cubicBezTo>
                    <a:pt x="213396" y="149371"/>
                    <a:pt x="205387" y="157468"/>
                    <a:pt x="205387" y="167422"/>
                  </a:cubicBezTo>
                  <a:cubicBezTo>
                    <a:pt x="205387" y="177375"/>
                    <a:pt x="213396" y="185472"/>
                    <a:pt x="223242" y="185472"/>
                  </a:cubicBezTo>
                  <a:cubicBezTo>
                    <a:pt x="233089" y="185472"/>
                    <a:pt x="241098" y="177375"/>
                    <a:pt x="241098" y="167422"/>
                  </a:cubicBezTo>
                  <a:cubicBezTo>
                    <a:pt x="241098" y="157468"/>
                    <a:pt x="233089" y="149371"/>
                    <a:pt x="223242" y="149371"/>
                  </a:cubicBezTo>
                  <a:close/>
                  <a:moveTo>
                    <a:pt x="136758" y="149371"/>
                  </a:moveTo>
                  <a:cubicBezTo>
                    <a:pt x="126911" y="149371"/>
                    <a:pt x="118902" y="157468"/>
                    <a:pt x="118902" y="167422"/>
                  </a:cubicBezTo>
                  <a:cubicBezTo>
                    <a:pt x="118902" y="177375"/>
                    <a:pt x="126911" y="185472"/>
                    <a:pt x="136758" y="185472"/>
                  </a:cubicBezTo>
                  <a:cubicBezTo>
                    <a:pt x="146604" y="185472"/>
                    <a:pt x="154613" y="177375"/>
                    <a:pt x="154613" y="167422"/>
                  </a:cubicBezTo>
                  <a:cubicBezTo>
                    <a:pt x="154613" y="157468"/>
                    <a:pt x="146604" y="149371"/>
                    <a:pt x="136758" y="149371"/>
                  </a:cubicBezTo>
                  <a:close/>
                  <a:moveTo>
                    <a:pt x="50273" y="149371"/>
                  </a:moveTo>
                  <a:cubicBezTo>
                    <a:pt x="40427" y="149371"/>
                    <a:pt x="32418" y="157468"/>
                    <a:pt x="32418" y="167422"/>
                  </a:cubicBezTo>
                  <a:cubicBezTo>
                    <a:pt x="32418" y="177375"/>
                    <a:pt x="40427" y="185472"/>
                    <a:pt x="50273" y="185472"/>
                  </a:cubicBezTo>
                  <a:cubicBezTo>
                    <a:pt x="60120" y="185472"/>
                    <a:pt x="68129" y="177375"/>
                    <a:pt x="68129" y="167422"/>
                  </a:cubicBezTo>
                  <a:cubicBezTo>
                    <a:pt x="68129" y="157468"/>
                    <a:pt x="60120" y="149371"/>
                    <a:pt x="50273" y="149371"/>
                  </a:cubicBezTo>
                  <a:close/>
                  <a:moveTo>
                    <a:pt x="256808" y="131884"/>
                  </a:moveTo>
                  <a:cubicBezTo>
                    <a:pt x="249928" y="131884"/>
                    <a:pt x="243443" y="134600"/>
                    <a:pt x="238579" y="139269"/>
                  </a:cubicBezTo>
                  <a:cubicBezTo>
                    <a:pt x="248453" y="144735"/>
                    <a:pt x="255160" y="155306"/>
                    <a:pt x="255160" y="167422"/>
                  </a:cubicBezTo>
                  <a:cubicBezTo>
                    <a:pt x="255160" y="175376"/>
                    <a:pt x="252265" y="182657"/>
                    <a:pt x="247489" y="188271"/>
                  </a:cubicBezTo>
                  <a:cubicBezTo>
                    <a:pt x="255251" y="191306"/>
                    <a:pt x="261867" y="196640"/>
                    <a:pt x="266484" y="203440"/>
                  </a:cubicBezTo>
                  <a:cubicBezTo>
                    <a:pt x="271101" y="196640"/>
                    <a:pt x="277718" y="191306"/>
                    <a:pt x="285480" y="188271"/>
                  </a:cubicBezTo>
                  <a:cubicBezTo>
                    <a:pt x="280703" y="182657"/>
                    <a:pt x="277809" y="175376"/>
                    <a:pt x="277809" y="167422"/>
                  </a:cubicBezTo>
                  <a:cubicBezTo>
                    <a:pt x="277809" y="155304"/>
                    <a:pt x="284516" y="144735"/>
                    <a:pt x="294390" y="139269"/>
                  </a:cubicBezTo>
                  <a:cubicBezTo>
                    <a:pt x="289525" y="134600"/>
                    <a:pt x="283041" y="131884"/>
                    <a:pt x="276161" y="131884"/>
                  </a:cubicBezTo>
                  <a:close/>
                  <a:moveTo>
                    <a:pt x="170324" y="131884"/>
                  </a:moveTo>
                  <a:cubicBezTo>
                    <a:pt x="163444" y="131884"/>
                    <a:pt x="156959" y="134600"/>
                    <a:pt x="152095" y="139269"/>
                  </a:cubicBezTo>
                  <a:cubicBezTo>
                    <a:pt x="161969" y="144735"/>
                    <a:pt x="168676" y="155306"/>
                    <a:pt x="168676" y="167422"/>
                  </a:cubicBezTo>
                  <a:cubicBezTo>
                    <a:pt x="168676" y="175376"/>
                    <a:pt x="165781" y="182657"/>
                    <a:pt x="161005" y="188271"/>
                  </a:cubicBezTo>
                  <a:cubicBezTo>
                    <a:pt x="168766" y="191306"/>
                    <a:pt x="175383" y="196640"/>
                    <a:pt x="180000" y="203440"/>
                  </a:cubicBezTo>
                  <a:cubicBezTo>
                    <a:pt x="184617" y="196640"/>
                    <a:pt x="191234" y="191306"/>
                    <a:pt x="198995" y="188271"/>
                  </a:cubicBezTo>
                  <a:cubicBezTo>
                    <a:pt x="194219" y="182657"/>
                    <a:pt x="191324" y="175376"/>
                    <a:pt x="191324" y="167422"/>
                  </a:cubicBezTo>
                  <a:cubicBezTo>
                    <a:pt x="191324" y="155304"/>
                    <a:pt x="198031" y="144735"/>
                    <a:pt x="207905" y="139269"/>
                  </a:cubicBezTo>
                  <a:cubicBezTo>
                    <a:pt x="203041" y="134600"/>
                    <a:pt x="196556" y="131884"/>
                    <a:pt x="189676" y="131884"/>
                  </a:cubicBezTo>
                  <a:close/>
                  <a:moveTo>
                    <a:pt x="83839" y="131881"/>
                  </a:moveTo>
                  <a:cubicBezTo>
                    <a:pt x="76959" y="131881"/>
                    <a:pt x="70475" y="134600"/>
                    <a:pt x="65608" y="139269"/>
                  </a:cubicBezTo>
                  <a:cubicBezTo>
                    <a:pt x="75482" y="144735"/>
                    <a:pt x="82191" y="155304"/>
                    <a:pt x="82191" y="167422"/>
                  </a:cubicBezTo>
                  <a:cubicBezTo>
                    <a:pt x="82191" y="175376"/>
                    <a:pt x="79297" y="182657"/>
                    <a:pt x="74520" y="188271"/>
                  </a:cubicBezTo>
                  <a:cubicBezTo>
                    <a:pt x="82279" y="191306"/>
                    <a:pt x="88896" y="196637"/>
                    <a:pt x="93513" y="203440"/>
                  </a:cubicBezTo>
                  <a:cubicBezTo>
                    <a:pt x="98133" y="196640"/>
                    <a:pt x="104749" y="191306"/>
                    <a:pt x="112508" y="188271"/>
                  </a:cubicBezTo>
                  <a:cubicBezTo>
                    <a:pt x="107732" y="182657"/>
                    <a:pt x="104837" y="175376"/>
                    <a:pt x="104837" y="167422"/>
                  </a:cubicBezTo>
                  <a:cubicBezTo>
                    <a:pt x="104837" y="155304"/>
                    <a:pt x="111547" y="144735"/>
                    <a:pt x="121421" y="139269"/>
                  </a:cubicBezTo>
                  <a:cubicBezTo>
                    <a:pt x="116557" y="134600"/>
                    <a:pt x="110072" y="131881"/>
                    <a:pt x="103192" y="131881"/>
                  </a:cubicBezTo>
                  <a:close/>
                  <a:moveTo>
                    <a:pt x="73014" y="83853"/>
                  </a:moveTo>
                  <a:cubicBezTo>
                    <a:pt x="76617" y="85276"/>
                    <a:pt x="78405" y="89312"/>
                    <a:pt x="76996" y="92921"/>
                  </a:cubicBezTo>
                  <a:lnTo>
                    <a:pt x="76952" y="93031"/>
                  </a:lnTo>
                  <a:cubicBezTo>
                    <a:pt x="75854" y="95791"/>
                    <a:pt x="73192" y="97489"/>
                    <a:pt x="70385" y="97489"/>
                  </a:cubicBezTo>
                  <a:cubicBezTo>
                    <a:pt x="69534" y="97489"/>
                    <a:pt x="68666" y="97335"/>
                    <a:pt x="67828" y="97002"/>
                  </a:cubicBezTo>
                  <a:cubicBezTo>
                    <a:pt x="64224" y="95580"/>
                    <a:pt x="62436" y="91545"/>
                    <a:pt x="63845" y="87935"/>
                  </a:cubicBezTo>
                  <a:lnTo>
                    <a:pt x="63889" y="87825"/>
                  </a:lnTo>
                  <a:cubicBezTo>
                    <a:pt x="65322" y="84224"/>
                    <a:pt x="69410" y="82431"/>
                    <a:pt x="73014" y="83853"/>
                  </a:cubicBezTo>
                  <a:close/>
                  <a:moveTo>
                    <a:pt x="266484" y="81719"/>
                  </a:moveTo>
                  <a:cubicBezTo>
                    <a:pt x="256638" y="81719"/>
                    <a:pt x="248629" y="89816"/>
                    <a:pt x="248629" y="99771"/>
                  </a:cubicBezTo>
                  <a:cubicBezTo>
                    <a:pt x="248629" y="109721"/>
                    <a:pt x="256638" y="117818"/>
                    <a:pt x="266484" y="117818"/>
                  </a:cubicBezTo>
                  <a:cubicBezTo>
                    <a:pt x="276331" y="117818"/>
                    <a:pt x="284340" y="109721"/>
                    <a:pt x="284340" y="99771"/>
                  </a:cubicBezTo>
                  <a:cubicBezTo>
                    <a:pt x="284340" y="89816"/>
                    <a:pt x="276331" y="81719"/>
                    <a:pt x="266484" y="81719"/>
                  </a:cubicBezTo>
                  <a:close/>
                  <a:moveTo>
                    <a:pt x="180000" y="81719"/>
                  </a:moveTo>
                  <a:cubicBezTo>
                    <a:pt x="170154" y="81719"/>
                    <a:pt x="162144" y="89816"/>
                    <a:pt x="162144" y="99768"/>
                  </a:cubicBezTo>
                  <a:cubicBezTo>
                    <a:pt x="162144" y="109721"/>
                    <a:pt x="170154" y="117818"/>
                    <a:pt x="180000" y="117818"/>
                  </a:cubicBezTo>
                  <a:cubicBezTo>
                    <a:pt x="189847" y="117818"/>
                    <a:pt x="197856" y="109721"/>
                    <a:pt x="197856" y="99771"/>
                  </a:cubicBezTo>
                  <a:cubicBezTo>
                    <a:pt x="197856" y="89816"/>
                    <a:pt x="189847" y="81719"/>
                    <a:pt x="180000" y="81719"/>
                  </a:cubicBezTo>
                  <a:close/>
                  <a:moveTo>
                    <a:pt x="213566" y="64226"/>
                  </a:moveTo>
                  <a:cubicBezTo>
                    <a:pt x="206683" y="64226"/>
                    <a:pt x="200201" y="66945"/>
                    <a:pt x="195334" y="71614"/>
                  </a:cubicBezTo>
                  <a:cubicBezTo>
                    <a:pt x="205208" y="77080"/>
                    <a:pt x="211918" y="87649"/>
                    <a:pt x="211918" y="99771"/>
                  </a:cubicBezTo>
                  <a:cubicBezTo>
                    <a:pt x="211918" y="107700"/>
                    <a:pt x="209040" y="114962"/>
                    <a:pt x="204288" y="120570"/>
                  </a:cubicBezTo>
                  <a:cubicBezTo>
                    <a:pt x="211740" y="123476"/>
                    <a:pt x="218257" y="128574"/>
                    <a:pt x="222937" y="135317"/>
                  </a:cubicBezTo>
                  <a:cubicBezTo>
                    <a:pt x="223039" y="135317"/>
                    <a:pt x="223141" y="135309"/>
                    <a:pt x="223242" y="135309"/>
                  </a:cubicBezTo>
                  <a:cubicBezTo>
                    <a:pt x="223344" y="135309"/>
                    <a:pt x="223443" y="135317"/>
                    <a:pt x="223544" y="135317"/>
                  </a:cubicBezTo>
                  <a:cubicBezTo>
                    <a:pt x="228227" y="128574"/>
                    <a:pt x="234742" y="123476"/>
                    <a:pt x="242194" y="120570"/>
                  </a:cubicBezTo>
                  <a:cubicBezTo>
                    <a:pt x="237442" y="114962"/>
                    <a:pt x="234566" y="107700"/>
                    <a:pt x="234566" y="99771"/>
                  </a:cubicBezTo>
                  <a:cubicBezTo>
                    <a:pt x="234566" y="87649"/>
                    <a:pt x="241274" y="77080"/>
                    <a:pt x="251147" y="71614"/>
                  </a:cubicBezTo>
                  <a:cubicBezTo>
                    <a:pt x="246283" y="66945"/>
                    <a:pt x="239799" y="64226"/>
                    <a:pt x="232918" y="64226"/>
                  </a:cubicBezTo>
                  <a:close/>
                  <a:moveTo>
                    <a:pt x="127082" y="64226"/>
                  </a:moveTo>
                  <a:cubicBezTo>
                    <a:pt x="120199" y="64226"/>
                    <a:pt x="113717" y="66945"/>
                    <a:pt x="108850" y="71614"/>
                  </a:cubicBezTo>
                  <a:cubicBezTo>
                    <a:pt x="118727" y="77080"/>
                    <a:pt x="125434" y="87649"/>
                    <a:pt x="125434" y="99771"/>
                  </a:cubicBezTo>
                  <a:cubicBezTo>
                    <a:pt x="125434" y="107700"/>
                    <a:pt x="122555" y="114962"/>
                    <a:pt x="117804" y="120570"/>
                  </a:cubicBezTo>
                  <a:cubicBezTo>
                    <a:pt x="125255" y="123476"/>
                    <a:pt x="131773" y="128574"/>
                    <a:pt x="136453" y="135317"/>
                  </a:cubicBezTo>
                  <a:cubicBezTo>
                    <a:pt x="136555" y="135317"/>
                    <a:pt x="136656" y="135309"/>
                    <a:pt x="136758" y="135309"/>
                  </a:cubicBezTo>
                  <a:cubicBezTo>
                    <a:pt x="136859" y="135309"/>
                    <a:pt x="136958" y="135317"/>
                    <a:pt x="137060" y="135317"/>
                  </a:cubicBezTo>
                  <a:cubicBezTo>
                    <a:pt x="141743" y="128574"/>
                    <a:pt x="148261" y="123476"/>
                    <a:pt x="155709" y="120570"/>
                  </a:cubicBezTo>
                  <a:cubicBezTo>
                    <a:pt x="150958" y="114962"/>
                    <a:pt x="148082" y="107700"/>
                    <a:pt x="148082" y="99771"/>
                  </a:cubicBezTo>
                  <a:cubicBezTo>
                    <a:pt x="148082" y="87649"/>
                    <a:pt x="154789" y="77080"/>
                    <a:pt x="164666" y="71614"/>
                  </a:cubicBezTo>
                  <a:cubicBezTo>
                    <a:pt x="159799" y="66945"/>
                    <a:pt x="153317" y="64226"/>
                    <a:pt x="146434" y="64226"/>
                  </a:cubicBezTo>
                  <a:close/>
                  <a:moveTo>
                    <a:pt x="223242" y="14063"/>
                  </a:moveTo>
                  <a:cubicBezTo>
                    <a:pt x="213396" y="14063"/>
                    <a:pt x="205387" y="22159"/>
                    <a:pt x="205387" y="32113"/>
                  </a:cubicBezTo>
                  <a:cubicBezTo>
                    <a:pt x="205387" y="42064"/>
                    <a:pt x="213396" y="50164"/>
                    <a:pt x="223242" y="50164"/>
                  </a:cubicBezTo>
                  <a:cubicBezTo>
                    <a:pt x="233089" y="50164"/>
                    <a:pt x="241098" y="42064"/>
                    <a:pt x="241098" y="32113"/>
                  </a:cubicBezTo>
                  <a:cubicBezTo>
                    <a:pt x="241098" y="22159"/>
                    <a:pt x="233089" y="14063"/>
                    <a:pt x="223242" y="14063"/>
                  </a:cubicBezTo>
                  <a:close/>
                  <a:moveTo>
                    <a:pt x="136758" y="14063"/>
                  </a:moveTo>
                  <a:cubicBezTo>
                    <a:pt x="126911" y="14063"/>
                    <a:pt x="118902" y="22159"/>
                    <a:pt x="118902" y="32113"/>
                  </a:cubicBezTo>
                  <a:cubicBezTo>
                    <a:pt x="118902" y="42064"/>
                    <a:pt x="126911" y="50164"/>
                    <a:pt x="136758" y="50164"/>
                  </a:cubicBezTo>
                  <a:cubicBezTo>
                    <a:pt x="146604" y="50164"/>
                    <a:pt x="154613" y="42064"/>
                    <a:pt x="154613" y="32113"/>
                  </a:cubicBezTo>
                  <a:cubicBezTo>
                    <a:pt x="154613" y="22159"/>
                    <a:pt x="146604" y="14063"/>
                    <a:pt x="136758" y="14063"/>
                  </a:cubicBezTo>
                  <a:close/>
                  <a:moveTo>
                    <a:pt x="136758" y="0"/>
                  </a:moveTo>
                  <a:cubicBezTo>
                    <a:pt x="154358" y="0"/>
                    <a:pt x="168676" y="14406"/>
                    <a:pt x="168676" y="32113"/>
                  </a:cubicBezTo>
                  <a:cubicBezTo>
                    <a:pt x="168676" y="40042"/>
                    <a:pt x="165797" y="47304"/>
                    <a:pt x="161046" y="52913"/>
                  </a:cubicBezTo>
                  <a:cubicBezTo>
                    <a:pt x="168497" y="55819"/>
                    <a:pt x="175015" y="60919"/>
                    <a:pt x="179698" y="67662"/>
                  </a:cubicBezTo>
                  <a:cubicBezTo>
                    <a:pt x="179800" y="67662"/>
                    <a:pt x="179898" y="67657"/>
                    <a:pt x="180000" y="67657"/>
                  </a:cubicBezTo>
                  <a:cubicBezTo>
                    <a:pt x="180102" y="67657"/>
                    <a:pt x="180201" y="67662"/>
                    <a:pt x="180302" y="67662"/>
                  </a:cubicBezTo>
                  <a:cubicBezTo>
                    <a:pt x="184985" y="60919"/>
                    <a:pt x="191500" y="55819"/>
                    <a:pt x="198951" y="52913"/>
                  </a:cubicBezTo>
                  <a:cubicBezTo>
                    <a:pt x="194200" y="47304"/>
                    <a:pt x="191324" y="40042"/>
                    <a:pt x="191324" y="32113"/>
                  </a:cubicBezTo>
                  <a:cubicBezTo>
                    <a:pt x="191324" y="14406"/>
                    <a:pt x="205642" y="0"/>
                    <a:pt x="223242" y="0"/>
                  </a:cubicBezTo>
                  <a:cubicBezTo>
                    <a:pt x="240842" y="0"/>
                    <a:pt x="255160" y="14406"/>
                    <a:pt x="255160" y="32113"/>
                  </a:cubicBezTo>
                  <a:cubicBezTo>
                    <a:pt x="255160" y="40042"/>
                    <a:pt x="252282" y="47304"/>
                    <a:pt x="247530" y="52913"/>
                  </a:cubicBezTo>
                  <a:cubicBezTo>
                    <a:pt x="254982" y="55819"/>
                    <a:pt x="261499" y="60919"/>
                    <a:pt x="266182" y="67662"/>
                  </a:cubicBezTo>
                  <a:cubicBezTo>
                    <a:pt x="266284" y="67662"/>
                    <a:pt x="266383" y="67654"/>
                    <a:pt x="266482" y="67654"/>
                  </a:cubicBezTo>
                  <a:cubicBezTo>
                    <a:pt x="284084" y="67654"/>
                    <a:pt x="298402" y="82060"/>
                    <a:pt x="298402" y="99768"/>
                  </a:cubicBezTo>
                  <a:cubicBezTo>
                    <a:pt x="298402" y="107697"/>
                    <a:pt x="295524" y="114959"/>
                    <a:pt x="290772" y="120568"/>
                  </a:cubicBezTo>
                  <a:cubicBezTo>
                    <a:pt x="298224" y="123474"/>
                    <a:pt x="304742" y="128574"/>
                    <a:pt x="309422" y="135317"/>
                  </a:cubicBezTo>
                  <a:cubicBezTo>
                    <a:pt x="309523" y="135317"/>
                    <a:pt x="309625" y="135309"/>
                    <a:pt x="309727" y="135309"/>
                  </a:cubicBezTo>
                  <a:cubicBezTo>
                    <a:pt x="327327" y="135309"/>
                    <a:pt x="341645" y="149714"/>
                    <a:pt x="341645" y="167422"/>
                  </a:cubicBezTo>
                  <a:cubicBezTo>
                    <a:pt x="341645" y="175376"/>
                    <a:pt x="338750" y="182657"/>
                    <a:pt x="333973" y="188271"/>
                  </a:cubicBezTo>
                  <a:cubicBezTo>
                    <a:pt x="349189" y="194223"/>
                    <a:pt x="360000" y="209032"/>
                    <a:pt x="360000" y="226330"/>
                  </a:cubicBezTo>
                  <a:lnTo>
                    <a:pt x="360000" y="246095"/>
                  </a:lnTo>
                  <a:cubicBezTo>
                    <a:pt x="360000" y="257727"/>
                    <a:pt x="350538" y="267189"/>
                    <a:pt x="338906" y="267189"/>
                  </a:cubicBezTo>
                  <a:lnTo>
                    <a:pt x="331147" y="267189"/>
                  </a:lnTo>
                  <a:cubicBezTo>
                    <a:pt x="327264" y="267189"/>
                    <a:pt x="324116" y="264041"/>
                    <a:pt x="324116" y="260157"/>
                  </a:cubicBezTo>
                  <a:cubicBezTo>
                    <a:pt x="324116" y="256274"/>
                    <a:pt x="327264" y="253126"/>
                    <a:pt x="331147" y="253126"/>
                  </a:cubicBezTo>
                  <a:lnTo>
                    <a:pt x="338906" y="253126"/>
                  </a:lnTo>
                  <a:cubicBezTo>
                    <a:pt x="342782" y="253126"/>
                    <a:pt x="345938" y="249973"/>
                    <a:pt x="345938" y="246095"/>
                  </a:cubicBezTo>
                  <a:lnTo>
                    <a:pt x="345938" y="226330"/>
                  </a:lnTo>
                  <a:cubicBezTo>
                    <a:pt x="345938" y="211556"/>
                    <a:pt x="333916" y="199535"/>
                    <a:pt x="319142" y="199535"/>
                  </a:cubicBezTo>
                  <a:lnTo>
                    <a:pt x="300311" y="199535"/>
                  </a:lnTo>
                  <a:cubicBezTo>
                    <a:pt x="285537" y="199535"/>
                    <a:pt x="273516" y="211556"/>
                    <a:pt x="273516" y="226330"/>
                  </a:cubicBezTo>
                  <a:lnTo>
                    <a:pt x="273516" y="253126"/>
                  </a:lnTo>
                  <a:lnTo>
                    <a:pt x="282656" y="253126"/>
                  </a:lnTo>
                  <a:cubicBezTo>
                    <a:pt x="286540" y="253126"/>
                    <a:pt x="289688" y="256274"/>
                    <a:pt x="289688" y="260157"/>
                  </a:cubicBezTo>
                  <a:cubicBezTo>
                    <a:pt x="289688" y="264041"/>
                    <a:pt x="286540" y="267189"/>
                    <a:pt x="282656" y="267189"/>
                  </a:cubicBezTo>
                  <a:lnTo>
                    <a:pt x="21094" y="267189"/>
                  </a:lnTo>
                  <a:cubicBezTo>
                    <a:pt x="9462" y="267189"/>
                    <a:pt x="0" y="257727"/>
                    <a:pt x="0" y="246095"/>
                  </a:cubicBezTo>
                  <a:lnTo>
                    <a:pt x="0" y="226330"/>
                  </a:lnTo>
                  <a:cubicBezTo>
                    <a:pt x="0" y="209032"/>
                    <a:pt x="10811" y="194223"/>
                    <a:pt x="26024" y="188274"/>
                  </a:cubicBezTo>
                  <a:cubicBezTo>
                    <a:pt x="21248" y="182657"/>
                    <a:pt x="18353" y="175376"/>
                    <a:pt x="18353" y="167424"/>
                  </a:cubicBezTo>
                  <a:cubicBezTo>
                    <a:pt x="18353" y="149717"/>
                    <a:pt x="32673" y="135311"/>
                    <a:pt x="50271" y="135311"/>
                  </a:cubicBezTo>
                  <a:cubicBezTo>
                    <a:pt x="50375" y="135311"/>
                    <a:pt x="50474" y="135317"/>
                    <a:pt x="50576" y="135317"/>
                  </a:cubicBezTo>
                  <a:cubicBezTo>
                    <a:pt x="55250" y="128585"/>
                    <a:pt x="61757" y="123490"/>
                    <a:pt x="69195" y="120581"/>
                  </a:cubicBezTo>
                  <a:cubicBezTo>
                    <a:pt x="67088" y="118082"/>
                    <a:pt x="65336" y="115231"/>
                    <a:pt x="64037" y="112086"/>
                  </a:cubicBezTo>
                  <a:cubicBezTo>
                    <a:pt x="62556" y="108499"/>
                    <a:pt x="64265" y="104388"/>
                    <a:pt x="67854" y="102904"/>
                  </a:cubicBezTo>
                  <a:cubicBezTo>
                    <a:pt x="71441" y="101424"/>
                    <a:pt x="75556" y="103132"/>
                    <a:pt x="77036" y="106722"/>
                  </a:cubicBezTo>
                  <a:cubicBezTo>
                    <a:pt x="79818" y="113462"/>
                    <a:pt x="86289" y="117821"/>
                    <a:pt x="93516" y="117821"/>
                  </a:cubicBezTo>
                  <a:cubicBezTo>
                    <a:pt x="103362" y="117821"/>
                    <a:pt x="111371" y="109721"/>
                    <a:pt x="111371" y="99771"/>
                  </a:cubicBezTo>
                  <a:cubicBezTo>
                    <a:pt x="111371" y="89816"/>
                    <a:pt x="103362" y="81719"/>
                    <a:pt x="93516" y="81719"/>
                  </a:cubicBezTo>
                  <a:cubicBezTo>
                    <a:pt x="92565" y="81719"/>
                    <a:pt x="91607" y="81796"/>
                    <a:pt x="90665" y="81950"/>
                  </a:cubicBezTo>
                  <a:cubicBezTo>
                    <a:pt x="86828" y="82576"/>
                    <a:pt x="83219" y="79978"/>
                    <a:pt x="82592" y="76146"/>
                  </a:cubicBezTo>
                  <a:cubicBezTo>
                    <a:pt x="81964" y="72315"/>
                    <a:pt x="84562" y="68700"/>
                    <a:pt x="88396" y="68071"/>
                  </a:cubicBezTo>
                  <a:cubicBezTo>
                    <a:pt x="90082" y="67797"/>
                    <a:pt x="91807" y="67657"/>
                    <a:pt x="93516" y="67657"/>
                  </a:cubicBezTo>
                  <a:cubicBezTo>
                    <a:pt x="93617" y="67657"/>
                    <a:pt x="93716" y="67662"/>
                    <a:pt x="93818" y="67662"/>
                  </a:cubicBezTo>
                  <a:cubicBezTo>
                    <a:pt x="98498" y="60919"/>
                    <a:pt x="105016" y="55819"/>
                    <a:pt x="112467" y="52913"/>
                  </a:cubicBezTo>
                  <a:cubicBezTo>
                    <a:pt x="107715" y="47304"/>
                    <a:pt x="104840" y="40042"/>
                    <a:pt x="104840" y="32113"/>
                  </a:cubicBezTo>
                  <a:cubicBezTo>
                    <a:pt x="104840" y="14406"/>
                    <a:pt x="119158" y="0"/>
                    <a:pt x="136758" y="0"/>
                  </a:cubicBezTo>
                  <a:close/>
                </a:path>
              </a:pathLst>
            </a:custGeom>
            <a:solidFill>
              <a:schemeClr val="bg1"/>
            </a:solidFill>
            <a:ln w="68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9F445CA7-42FD-4F0E-AE80-F281E8491716}"/>
                </a:ext>
              </a:extLst>
            </p:cNvPr>
            <p:cNvSpPr/>
            <p:nvPr/>
          </p:nvSpPr>
          <p:spPr>
            <a:xfrm>
              <a:off x="6075098" y="2306200"/>
              <a:ext cx="421988" cy="420395"/>
            </a:xfrm>
            <a:custGeom>
              <a:avLst/>
              <a:gdLst>
                <a:gd name="connsiteX0" fmla="*/ 22500 w 348750"/>
                <a:gd name="connsiteY0" fmla="*/ 315000 h 347434"/>
                <a:gd name="connsiteX1" fmla="*/ 33750 w 348750"/>
                <a:gd name="connsiteY1" fmla="*/ 315000 h 347434"/>
                <a:gd name="connsiteX2" fmla="*/ 33750 w 348750"/>
                <a:gd name="connsiteY2" fmla="*/ 326250 h 347434"/>
                <a:gd name="connsiteX3" fmla="*/ 22500 w 348750"/>
                <a:gd name="connsiteY3" fmla="*/ 326250 h 347434"/>
                <a:gd name="connsiteX4" fmla="*/ 0 w 348750"/>
                <a:gd name="connsiteY4" fmla="*/ 315000 h 347434"/>
                <a:gd name="connsiteX5" fmla="*/ 11250 w 348750"/>
                <a:gd name="connsiteY5" fmla="*/ 315000 h 347434"/>
                <a:gd name="connsiteX6" fmla="*/ 11250 w 348750"/>
                <a:gd name="connsiteY6" fmla="*/ 326250 h 347434"/>
                <a:gd name="connsiteX7" fmla="*/ 0 w 348750"/>
                <a:gd name="connsiteY7" fmla="*/ 326250 h 347434"/>
                <a:gd name="connsiteX8" fmla="*/ 208125 w 348750"/>
                <a:gd name="connsiteY8" fmla="*/ 270000 h 347434"/>
                <a:gd name="connsiteX9" fmla="*/ 208125 w 348750"/>
                <a:gd name="connsiteY9" fmla="*/ 281250 h 347434"/>
                <a:gd name="connsiteX10" fmla="*/ 219375 w 348750"/>
                <a:gd name="connsiteY10" fmla="*/ 281250 h 347434"/>
                <a:gd name="connsiteX11" fmla="*/ 219375 w 348750"/>
                <a:gd name="connsiteY11" fmla="*/ 270000 h 347434"/>
                <a:gd name="connsiteX12" fmla="*/ 84375 w 348750"/>
                <a:gd name="connsiteY12" fmla="*/ 270000 h 347434"/>
                <a:gd name="connsiteX13" fmla="*/ 84375 w 348750"/>
                <a:gd name="connsiteY13" fmla="*/ 281250 h 347434"/>
                <a:gd name="connsiteX14" fmla="*/ 95625 w 348750"/>
                <a:gd name="connsiteY14" fmla="*/ 281250 h 347434"/>
                <a:gd name="connsiteX15" fmla="*/ 95625 w 348750"/>
                <a:gd name="connsiteY15" fmla="*/ 270000 h 347434"/>
                <a:gd name="connsiteX16" fmla="*/ 208125 w 348750"/>
                <a:gd name="connsiteY16" fmla="*/ 225000 h 347434"/>
                <a:gd name="connsiteX17" fmla="*/ 208125 w 348750"/>
                <a:gd name="connsiteY17" fmla="*/ 236250 h 347434"/>
                <a:gd name="connsiteX18" fmla="*/ 219375 w 348750"/>
                <a:gd name="connsiteY18" fmla="*/ 236250 h 347434"/>
                <a:gd name="connsiteX19" fmla="*/ 219375 w 348750"/>
                <a:gd name="connsiteY19" fmla="*/ 225000 h 347434"/>
                <a:gd name="connsiteX20" fmla="*/ 174375 w 348750"/>
                <a:gd name="connsiteY20" fmla="*/ 225000 h 347434"/>
                <a:gd name="connsiteX21" fmla="*/ 174375 w 348750"/>
                <a:gd name="connsiteY21" fmla="*/ 281250 h 347434"/>
                <a:gd name="connsiteX22" fmla="*/ 196875 w 348750"/>
                <a:gd name="connsiteY22" fmla="*/ 281250 h 347434"/>
                <a:gd name="connsiteX23" fmla="*/ 196875 w 348750"/>
                <a:gd name="connsiteY23" fmla="*/ 258750 h 347434"/>
                <a:gd name="connsiteX24" fmla="*/ 230625 w 348750"/>
                <a:gd name="connsiteY24" fmla="*/ 258750 h 347434"/>
                <a:gd name="connsiteX25" fmla="*/ 230625 w 348750"/>
                <a:gd name="connsiteY25" fmla="*/ 281250 h 347434"/>
                <a:gd name="connsiteX26" fmla="*/ 253125 w 348750"/>
                <a:gd name="connsiteY26" fmla="*/ 281250 h 347434"/>
                <a:gd name="connsiteX27" fmla="*/ 253125 w 348750"/>
                <a:gd name="connsiteY27" fmla="*/ 225000 h 347434"/>
                <a:gd name="connsiteX28" fmla="*/ 230625 w 348750"/>
                <a:gd name="connsiteY28" fmla="*/ 225000 h 347434"/>
                <a:gd name="connsiteX29" fmla="*/ 230625 w 348750"/>
                <a:gd name="connsiteY29" fmla="*/ 247500 h 347434"/>
                <a:gd name="connsiteX30" fmla="*/ 196875 w 348750"/>
                <a:gd name="connsiteY30" fmla="*/ 247500 h 347434"/>
                <a:gd name="connsiteX31" fmla="*/ 196875 w 348750"/>
                <a:gd name="connsiteY31" fmla="*/ 225000 h 347434"/>
                <a:gd name="connsiteX32" fmla="*/ 84375 w 348750"/>
                <a:gd name="connsiteY32" fmla="*/ 225000 h 347434"/>
                <a:gd name="connsiteX33" fmla="*/ 84375 w 348750"/>
                <a:gd name="connsiteY33" fmla="*/ 236250 h 347434"/>
                <a:gd name="connsiteX34" fmla="*/ 95625 w 348750"/>
                <a:gd name="connsiteY34" fmla="*/ 236250 h 347434"/>
                <a:gd name="connsiteX35" fmla="*/ 95625 w 348750"/>
                <a:gd name="connsiteY35" fmla="*/ 225000 h 347434"/>
                <a:gd name="connsiteX36" fmla="*/ 50625 w 348750"/>
                <a:gd name="connsiteY36" fmla="*/ 225000 h 347434"/>
                <a:gd name="connsiteX37" fmla="*/ 50625 w 348750"/>
                <a:gd name="connsiteY37" fmla="*/ 281250 h 347434"/>
                <a:gd name="connsiteX38" fmla="*/ 73125 w 348750"/>
                <a:gd name="connsiteY38" fmla="*/ 281250 h 347434"/>
                <a:gd name="connsiteX39" fmla="*/ 73125 w 348750"/>
                <a:gd name="connsiteY39" fmla="*/ 258750 h 347434"/>
                <a:gd name="connsiteX40" fmla="*/ 106875 w 348750"/>
                <a:gd name="connsiteY40" fmla="*/ 258750 h 347434"/>
                <a:gd name="connsiteX41" fmla="*/ 106875 w 348750"/>
                <a:gd name="connsiteY41" fmla="*/ 281250 h 347434"/>
                <a:gd name="connsiteX42" fmla="*/ 129375 w 348750"/>
                <a:gd name="connsiteY42" fmla="*/ 281250 h 347434"/>
                <a:gd name="connsiteX43" fmla="*/ 129375 w 348750"/>
                <a:gd name="connsiteY43" fmla="*/ 225000 h 347434"/>
                <a:gd name="connsiteX44" fmla="*/ 106875 w 348750"/>
                <a:gd name="connsiteY44" fmla="*/ 225000 h 347434"/>
                <a:gd name="connsiteX45" fmla="*/ 106875 w 348750"/>
                <a:gd name="connsiteY45" fmla="*/ 247500 h 347434"/>
                <a:gd name="connsiteX46" fmla="*/ 73125 w 348750"/>
                <a:gd name="connsiteY46" fmla="*/ 247500 h 347434"/>
                <a:gd name="connsiteX47" fmla="*/ 73125 w 348750"/>
                <a:gd name="connsiteY47" fmla="*/ 225000 h 347434"/>
                <a:gd name="connsiteX48" fmla="*/ 39375 w 348750"/>
                <a:gd name="connsiteY48" fmla="*/ 213750 h 347434"/>
                <a:gd name="connsiteX49" fmla="*/ 140625 w 348750"/>
                <a:gd name="connsiteY49" fmla="*/ 213750 h 347434"/>
                <a:gd name="connsiteX50" fmla="*/ 140625 w 348750"/>
                <a:gd name="connsiteY50" fmla="*/ 281250 h 347434"/>
                <a:gd name="connsiteX51" fmla="*/ 163125 w 348750"/>
                <a:gd name="connsiteY51" fmla="*/ 281250 h 347434"/>
                <a:gd name="connsiteX52" fmla="*/ 163125 w 348750"/>
                <a:gd name="connsiteY52" fmla="*/ 213750 h 347434"/>
                <a:gd name="connsiteX53" fmla="*/ 264375 w 348750"/>
                <a:gd name="connsiteY53" fmla="*/ 213750 h 347434"/>
                <a:gd name="connsiteX54" fmla="*/ 264375 w 348750"/>
                <a:gd name="connsiteY54" fmla="*/ 281250 h 347434"/>
                <a:gd name="connsiteX55" fmla="*/ 275625 w 348750"/>
                <a:gd name="connsiteY55" fmla="*/ 281250 h 347434"/>
                <a:gd name="connsiteX56" fmla="*/ 275625 w 348750"/>
                <a:gd name="connsiteY56" fmla="*/ 260066 h 347434"/>
                <a:gd name="connsiteX57" fmla="*/ 348435 w 348750"/>
                <a:gd name="connsiteY57" fmla="*/ 303750 h 347434"/>
                <a:gd name="connsiteX58" fmla="*/ 275625 w 348750"/>
                <a:gd name="connsiteY58" fmla="*/ 347434 h 347434"/>
                <a:gd name="connsiteX59" fmla="*/ 275625 w 348750"/>
                <a:gd name="connsiteY59" fmla="*/ 326250 h 347434"/>
                <a:gd name="connsiteX60" fmla="*/ 45000 w 348750"/>
                <a:gd name="connsiteY60" fmla="*/ 326250 h 347434"/>
                <a:gd name="connsiteX61" fmla="*/ 45000 w 348750"/>
                <a:gd name="connsiteY61" fmla="*/ 315000 h 347434"/>
                <a:gd name="connsiteX62" fmla="*/ 286875 w 348750"/>
                <a:gd name="connsiteY62" fmla="*/ 315000 h 347434"/>
                <a:gd name="connsiteX63" fmla="*/ 286875 w 348750"/>
                <a:gd name="connsiteY63" fmla="*/ 327566 h 347434"/>
                <a:gd name="connsiteX64" fmla="*/ 326565 w 348750"/>
                <a:gd name="connsiteY64" fmla="*/ 303750 h 347434"/>
                <a:gd name="connsiteX65" fmla="*/ 286875 w 348750"/>
                <a:gd name="connsiteY65" fmla="*/ 279934 h 347434"/>
                <a:gd name="connsiteX66" fmla="*/ 286875 w 348750"/>
                <a:gd name="connsiteY66" fmla="*/ 292500 h 347434"/>
                <a:gd name="connsiteX67" fmla="*/ 264375 w 348750"/>
                <a:gd name="connsiteY67" fmla="*/ 292500 h 347434"/>
                <a:gd name="connsiteX68" fmla="*/ 163125 w 348750"/>
                <a:gd name="connsiteY68" fmla="*/ 292500 h 347434"/>
                <a:gd name="connsiteX69" fmla="*/ 140625 w 348750"/>
                <a:gd name="connsiteY69" fmla="*/ 292500 h 347434"/>
                <a:gd name="connsiteX70" fmla="*/ 39375 w 348750"/>
                <a:gd name="connsiteY70" fmla="*/ 292500 h 347434"/>
                <a:gd name="connsiteX71" fmla="*/ 28125 w 348750"/>
                <a:gd name="connsiteY71" fmla="*/ 292500 h 347434"/>
                <a:gd name="connsiteX72" fmla="*/ 28125 w 348750"/>
                <a:gd name="connsiteY72" fmla="*/ 281250 h 347434"/>
                <a:gd name="connsiteX73" fmla="*/ 39375 w 348750"/>
                <a:gd name="connsiteY73" fmla="*/ 281250 h 347434"/>
                <a:gd name="connsiteX74" fmla="*/ 209492 w 348750"/>
                <a:gd name="connsiteY74" fmla="*/ 90000 h 347434"/>
                <a:gd name="connsiteX75" fmla="*/ 202865 w 348750"/>
                <a:gd name="connsiteY75" fmla="*/ 133037 h 347434"/>
                <a:gd name="connsiteX76" fmla="*/ 213750 w 348750"/>
                <a:gd name="connsiteY76" fmla="*/ 143921 h 347434"/>
                <a:gd name="connsiteX77" fmla="*/ 224629 w 348750"/>
                <a:gd name="connsiteY77" fmla="*/ 133037 h 347434"/>
                <a:gd name="connsiteX78" fmla="*/ 218008 w 348750"/>
                <a:gd name="connsiteY78" fmla="*/ 90000 h 347434"/>
                <a:gd name="connsiteX79" fmla="*/ 143707 w 348750"/>
                <a:gd name="connsiteY79" fmla="*/ 33750 h 347434"/>
                <a:gd name="connsiteX80" fmla="*/ 34594 w 348750"/>
                <a:gd name="connsiteY80" fmla="*/ 132502 h 347434"/>
                <a:gd name="connsiteX81" fmla="*/ 33215 w 348750"/>
                <a:gd name="connsiteY81" fmla="*/ 146250 h 347434"/>
                <a:gd name="connsiteX82" fmla="*/ 21397 w 348750"/>
                <a:gd name="connsiteY82" fmla="*/ 146250 h 347434"/>
                <a:gd name="connsiteX83" fmla="*/ 39375 w 348750"/>
                <a:gd name="connsiteY83" fmla="*/ 175011 h 347434"/>
                <a:gd name="connsiteX84" fmla="*/ 57352 w 348750"/>
                <a:gd name="connsiteY84" fmla="*/ 146250 h 347434"/>
                <a:gd name="connsiteX85" fmla="*/ 44252 w 348750"/>
                <a:gd name="connsiteY85" fmla="*/ 146250 h 347434"/>
                <a:gd name="connsiteX86" fmla="*/ 46136 w 348750"/>
                <a:gd name="connsiteY86" fmla="*/ 131192 h 347434"/>
                <a:gd name="connsiteX87" fmla="*/ 143775 w 348750"/>
                <a:gd name="connsiteY87" fmla="*/ 45000 h 347434"/>
                <a:gd name="connsiteX88" fmla="*/ 168919 w 348750"/>
                <a:gd name="connsiteY88" fmla="*/ 48285 h 347434"/>
                <a:gd name="connsiteX89" fmla="*/ 168750 w 348750"/>
                <a:gd name="connsiteY89" fmla="*/ 45000 h 347434"/>
                <a:gd name="connsiteX90" fmla="*/ 169520 w 348750"/>
                <a:gd name="connsiteY90" fmla="*/ 36877 h 347434"/>
                <a:gd name="connsiteX91" fmla="*/ 143707 w 348750"/>
                <a:gd name="connsiteY91" fmla="*/ 33750 h 347434"/>
                <a:gd name="connsiteX92" fmla="*/ 327212 w 348750"/>
                <a:gd name="connsiteY92" fmla="*/ 22500 h 347434"/>
                <a:gd name="connsiteX93" fmla="*/ 319939 w 348750"/>
                <a:gd name="connsiteY93" fmla="*/ 25515 h 347434"/>
                <a:gd name="connsiteX94" fmla="*/ 275985 w 348750"/>
                <a:gd name="connsiteY94" fmla="*/ 69469 h 347434"/>
                <a:gd name="connsiteX95" fmla="*/ 240980 w 348750"/>
                <a:gd name="connsiteY95" fmla="*/ 86974 h 347434"/>
                <a:gd name="connsiteX96" fmla="*/ 229179 w 348750"/>
                <a:gd name="connsiteY96" fmla="*/ 88627 h 347434"/>
                <a:gd name="connsiteX97" fmla="*/ 236615 w 348750"/>
                <a:gd name="connsiteY97" fmla="*/ 136963 h 347434"/>
                <a:gd name="connsiteX98" fmla="*/ 213750 w 348750"/>
                <a:gd name="connsiteY98" fmla="*/ 159829 h 347434"/>
                <a:gd name="connsiteX99" fmla="*/ 190879 w 348750"/>
                <a:gd name="connsiteY99" fmla="*/ 136963 h 347434"/>
                <a:gd name="connsiteX100" fmla="*/ 198107 w 348750"/>
                <a:gd name="connsiteY100" fmla="*/ 90000 h 347434"/>
                <a:gd name="connsiteX101" fmla="*/ 196875 w 348750"/>
                <a:gd name="connsiteY101" fmla="*/ 90000 h 347434"/>
                <a:gd name="connsiteX102" fmla="*/ 146250 w 348750"/>
                <a:gd name="connsiteY102" fmla="*/ 140625 h 347434"/>
                <a:gd name="connsiteX103" fmla="*/ 146250 w 348750"/>
                <a:gd name="connsiteY103" fmla="*/ 191250 h 347434"/>
                <a:gd name="connsiteX104" fmla="*/ 163125 w 348750"/>
                <a:gd name="connsiteY104" fmla="*/ 191250 h 347434"/>
                <a:gd name="connsiteX105" fmla="*/ 163125 w 348750"/>
                <a:gd name="connsiteY105" fmla="*/ 123750 h 347434"/>
                <a:gd name="connsiteX106" fmla="*/ 174375 w 348750"/>
                <a:gd name="connsiteY106" fmla="*/ 123750 h 347434"/>
                <a:gd name="connsiteX107" fmla="*/ 174375 w 348750"/>
                <a:gd name="connsiteY107" fmla="*/ 191250 h 347434"/>
                <a:gd name="connsiteX108" fmla="*/ 253125 w 348750"/>
                <a:gd name="connsiteY108" fmla="*/ 191250 h 347434"/>
                <a:gd name="connsiteX109" fmla="*/ 253125 w 348750"/>
                <a:gd name="connsiteY109" fmla="*/ 121421 h 347434"/>
                <a:gd name="connsiteX110" fmla="*/ 334485 w 348750"/>
                <a:gd name="connsiteY110" fmla="*/ 40061 h 347434"/>
                <a:gd name="connsiteX111" fmla="*/ 337500 w 348750"/>
                <a:gd name="connsiteY111" fmla="*/ 32788 h 347434"/>
                <a:gd name="connsiteX112" fmla="*/ 327212 w 348750"/>
                <a:gd name="connsiteY112" fmla="*/ 22500 h 347434"/>
                <a:gd name="connsiteX113" fmla="*/ 213750 w 348750"/>
                <a:gd name="connsiteY113" fmla="*/ 11250 h 347434"/>
                <a:gd name="connsiteX114" fmla="*/ 180000 w 348750"/>
                <a:gd name="connsiteY114" fmla="*/ 45000 h 347434"/>
                <a:gd name="connsiteX115" fmla="*/ 213750 w 348750"/>
                <a:gd name="connsiteY115" fmla="*/ 78750 h 347434"/>
                <a:gd name="connsiteX116" fmla="*/ 247500 w 348750"/>
                <a:gd name="connsiteY116" fmla="*/ 45000 h 347434"/>
                <a:gd name="connsiteX117" fmla="*/ 213750 w 348750"/>
                <a:gd name="connsiteY117" fmla="*/ 11250 h 347434"/>
                <a:gd name="connsiteX118" fmla="*/ 213750 w 348750"/>
                <a:gd name="connsiteY118" fmla="*/ 0 h 347434"/>
                <a:gd name="connsiteX119" fmla="*/ 258750 w 348750"/>
                <a:gd name="connsiteY119" fmla="*/ 45000 h 347434"/>
                <a:gd name="connsiteX120" fmla="*/ 248439 w 348750"/>
                <a:gd name="connsiteY120" fmla="*/ 73631 h 347434"/>
                <a:gd name="connsiteX121" fmla="*/ 268031 w 348750"/>
                <a:gd name="connsiteY121" fmla="*/ 61515 h 347434"/>
                <a:gd name="connsiteX122" fmla="*/ 311985 w 348750"/>
                <a:gd name="connsiteY122" fmla="*/ 17561 h 347434"/>
                <a:gd name="connsiteX123" fmla="*/ 327212 w 348750"/>
                <a:gd name="connsiteY123" fmla="*/ 11250 h 347434"/>
                <a:gd name="connsiteX124" fmla="*/ 348750 w 348750"/>
                <a:gd name="connsiteY124" fmla="*/ 32788 h 347434"/>
                <a:gd name="connsiteX125" fmla="*/ 342439 w 348750"/>
                <a:gd name="connsiteY125" fmla="*/ 48015 h 347434"/>
                <a:gd name="connsiteX126" fmla="*/ 264375 w 348750"/>
                <a:gd name="connsiteY126" fmla="*/ 126079 h 347434"/>
                <a:gd name="connsiteX127" fmla="*/ 264375 w 348750"/>
                <a:gd name="connsiteY127" fmla="*/ 202500 h 347434"/>
                <a:gd name="connsiteX128" fmla="*/ 135000 w 348750"/>
                <a:gd name="connsiteY128" fmla="*/ 202500 h 347434"/>
                <a:gd name="connsiteX129" fmla="*/ 135000 w 348750"/>
                <a:gd name="connsiteY129" fmla="*/ 140625 h 347434"/>
                <a:gd name="connsiteX130" fmla="*/ 185349 w 348750"/>
                <a:gd name="connsiteY130" fmla="*/ 79869 h 347434"/>
                <a:gd name="connsiteX131" fmla="*/ 171708 w 348750"/>
                <a:gd name="connsiteY131" fmla="*/ 60913 h 347434"/>
                <a:gd name="connsiteX132" fmla="*/ 143775 w 348750"/>
                <a:gd name="connsiteY132" fmla="*/ 56250 h 347434"/>
                <a:gd name="connsiteX133" fmla="*/ 57296 w 348750"/>
                <a:gd name="connsiteY133" fmla="*/ 132587 h 347434"/>
                <a:gd name="connsiteX134" fmla="*/ 56998 w 348750"/>
                <a:gd name="connsiteY134" fmla="*/ 135000 h 347434"/>
                <a:gd name="connsiteX135" fmla="*/ 77647 w 348750"/>
                <a:gd name="connsiteY135" fmla="*/ 135000 h 347434"/>
                <a:gd name="connsiteX136" fmla="*/ 39375 w 348750"/>
                <a:gd name="connsiteY136" fmla="*/ 196239 h 347434"/>
                <a:gd name="connsiteX137" fmla="*/ 1102 w 348750"/>
                <a:gd name="connsiteY137" fmla="*/ 135000 h 347434"/>
                <a:gd name="connsiteX138" fmla="*/ 23034 w 348750"/>
                <a:gd name="connsiteY138" fmla="*/ 135000 h 347434"/>
                <a:gd name="connsiteX139" fmla="*/ 23394 w 348750"/>
                <a:gd name="connsiteY139" fmla="*/ 131383 h 347434"/>
                <a:gd name="connsiteX140" fmla="*/ 143707 w 348750"/>
                <a:gd name="connsiteY140" fmla="*/ 22500 h 347434"/>
                <a:gd name="connsiteX141" fmla="*/ 172946 w 348750"/>
                <a:gd name="connsiteY141" fmla="*/ 26145 h 347434"/>
                <a:gd name="connsiteX142" fmla="*/ 213750 w 348750"/>
                <a:gd name="connsiteY142" fmla="*/ 0 h 3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348750" h="347434">
                  <a:moveTo>
                    <a:pt x="22500" y="315000"/>
                  </a:moveTo>
                  <a:lnTo>
                    <a:pt x="33750" y="315000"/>
                  </a:lnTo>
                  <a:lnTo>
                    <a:pt x="33750" y="326250"/>
                  </a:lnTo>
                  <a:lnTo>
                    <a:pt x="22500" y="326250"/>
                  </a:lnTo>
                  <a:close/>
                  <a:moveTo>
                    <a:pt x="0" y="315000"/>
                  </a:moveTo>
                  <a:lnTo>
                    <a:pt x="11250" y="315000"/>
                  </a:lnTo>
                  <a:lnTo>
                    <a:pt x="11250" y="326250"/>
                  </a:lnTo>
                  <a:lnTo>
                    <a:pt x="0" y="326250"/>
                  </a:lnTo>
                  <a:close/>
                  <a:moveTo>
                    <a:pt x="208125" y="270000"/>
                  </a:moveTo>
                  <a:lnTo>
                    <a:pt x="208125" y="281250"/>
                  </a:lnTo>
                  <a:lnTo>
                    <a:pt x="219375" y="281250"/>
                  </a:lnTo>
                  <a:lnTo>
                    <a:pt x="219375" y="270000"/>
                  </a:lnTo>
                  <a:close/>
                  <a:moveTo>
                    <a:pt x="84375" y="270000"/>
                  </a:moveTo>
                  <a:lnTo>
                    <a:pt x="84375" y="281250"/>
                  </a:lnTo>
                  <a:lnTo>
                    <a:pt x="95625" y="281250"/>
                  </a:lnTo>
                  <a:lnTo>
                    <a:pt x="95625" y="270000"/>
                  </a:lnTo>
                  <a:close/>
                  <a:moveTo>
                    <a:pt x="208125" y="225000"/>
                  </a:moveTo>
                  <a:lnTo>
                    <a:pt x="208125" y="236250"/>
                  </a:lnTo>
                  <a:lnTo>
                    <a:pt x="219375" y="236250"/>
                  </a:lnTo>
                  <a:lnTo>
                    <a:pt x="219375" y="225000"/>
                  </a:lnTo>
                  <a:close/>
                  <a:moveTo>
                    <a:pt x="174375" y="225000"/>
                  </a:moveTo>
                  <a:lnTo>
                    <a:pt x="174375" y="281250"/>
                  </a:lnTo>
                  <a:lnTo>
                    <a:pt x="196875" y="281250"/>
                  </a:lnTo>
                  <a:lnTo>
                    <a:pt x="196875" y="258750"/>
                  </a:lnTo>
                  <a:lnTo>
                    <a:pt x="230625" y="258750"/>
                  </a:lnTo>
                  <a:lnTo>
                    <a:pt x="230625" y="281250"/>
                  </a:lnTo>
                  <a:lnTo>
                    <a:pt x="253125" y="281250"/>
                  </a:lnTo>
                  <a:lnTo>
                    <a:pt x="253125" y="225000"/>
                  </a:lnTo>
                  <a:lnTo>
                    <a:pt x="230625" y="225000"/>
                  </a:lnTo>
                  <a:lnTo>
                    <a:pt x="230625" y="247500"/>
                  </a:lnTo>
                  <a:lnTo>
                    <a:pt x="196875" y="247500"/>
                  </a:lnTo>
                  <a:lnTo>
                    <a:pt x="196875" y="225000"/>
                  </a:lnTo>
                  <a:close/>
                  <a:moveTo>
                    <a:pt x="84375" y="225000"/>
                  </a:moveTo>
                  <a:lnTo>
                    <a:pt x="84375" y="236250"/>
                  </a:lnTo>
                  <a:lnTo>
                    <a:pt x="95625" y="236250"/>
                  </a:lnTo>
                  <a:lnTo>
                    <a:pt x="95625" y="225000"/>
                  </a:lnTo>
                  <a:close/>
                  <a:moveTo>
                    <a:pt x="50625" y="225000"/>
                  </a:moveTo>
                  <a:lnTo>
                    <a:pt x="50625" y="281250"/>
                  </a:lnTo>
                  <a:lnTo>
                    <a:pt x="73125" y="281250"/>
                  </a:lnTo>
                  <a:lnTo>
                    <a:pt x="73125" y="258750"/>
                  </a:lnTo>
                  <a:lnTo>
                    <a:pt x="106875" y="258750"/>
                  </a:lnTo>
                  <a:lnTo>
                    <a:pt x="106875" y="281250"/>
                  </a:lnTo>
                  <a:lnTo>
                    <a:pt x="129375" y="281250"/>
                  </a:lnTo>
                  <a:lnTo>
                    <a:pt x="129375" y="225000"/>
                  </a:lnTo>
                  <a:lnTo>
                    <a:pt x="106875" y="225000"/>
                  </a:lnTo>
                  <a:lnTo>
                    <a:pt x="106875" y="247500"/>
                  </a:lnTo>
                  <a:lnTo>
                    <a:pt x="73125" y="247500"/>
                  </a:lnTo>
                  <a:lnTo>
                    <a:pt x="73125" y="225000"/>
                  </a:lnTo>
                  <a:close/>
                  <a:moveTo>
                    <a:pt x="39375" y="213750"/>
                  </a:moveTo>
                  <a:lnTo>
                    <a:pt x="140625" y="213750"/>
                  </a:lnTo>
                  <a:lnTo>
                    <a:pt x="140625" y="281250"/>
                  </a:lnTo>
                  <a:lnTo>
                    <a:pt x="163125" y="281250"/>
                  </a:lnTo>
                  <a:lnTo>
                    <a:pt x="163125" y="213750"/>
                  </a:lnTo>
                  <a:lnTo>
                    <a:pt x="264375" y="213750"/>
                  </a:lnTo>
                  <a:lnTo>
                    <a:pt x="264375" y="281250"/>
                  </a:lnTo>
                  <a:lnTo>
                    <a:pt x="275625" y="281250"/>
                  </a:lnTo>
                  <a:lnTo>
                    <a:pt x="275625" y="260066"/>
                  </a:lnTo>
                  <a:lnTo>
                    <a:pt x="348435" y="303750"/>
                  </a:lnTo>
                  <a:lnTo>
                    <a:pt x="275625" y="347434"/>
                  </a:lnTo>
                  <a:lnTo>
                    <a:pt x="275625" y="326250"/>
                  </a:lnTo>
                  <a:lnTo>
                    <a:pt x="45000" y="326250"/>
                  </a:lnTo>
                  <a:lnTo>
                    <a:pt x="45000" y="315000"/>
                  </a:lnTo>
                  <a:lnTo>
                    <a:pt x="286875" y="315000"/>
                  </a:lnTo>
                  <a:lnTo>
                    <a:pt x="286875" y="327566"/>
                  </a:lnTo>
                  <a:lnTo>
                    <a:pt x="326565" y="303750"/>
                  </a:lnTo>
                  <a:lnTo>
                    <a:pt x="286875" y="279934"/>
                  </a:lnTo>
                  <a:lnTo>
                    <a:pt x="286875" y="292500"/>
                  </a:lnTo>
                  <a:lnTo>
                    <a:pt x="264375" y="292500"/>
                  </a:lnTo>
                  <a:lnTo>
                    <a:pt x="163125" y="292500"/>
                  </a:lnTo>
                  <a:lnTo>
                    <a:pt x="140625" y="292500"/>
                  </a:lnTo>
                  <a:lnTo>
                    <a:pt x="39375" y="292500"/>
                  </a:lnTo>
                  <a:lnTo>
                    <a:pt x="28125" y="292500"/>
                  </a:lnTo>
                  <a:lnTo>
                    <a:pt x="28125" y="281250"/>
                  </a:lnTo>
                  <a:lnTo>
                    <a:pt x="39375" y="281250"/>
                  </a:lnTo>
                  <a:close/>
                  <a:moveTo>
                    <a:pt x="209492" y="90000"/>
                  </a:moveTo>
                  <a:lnTo>
                    <a:pt x="202865" y="133037"/>
                  </a:lnTo>
                  <a:lnTo>
                    <a:pt x="213750" y="143921"/>
                  </a:lnTo>
                  <a:lnTo>
                    <a:pt x="224629" y="133037"/>
                  </a:lnTo>
                  <a:lnTo>
                    <a:pt x="218008" y="90000"/>
                  </a:lnTo>
                  <a:close/>
                  <a:moveTo>
                    <a:pt x="143707" y="33750"/>
                  </a:moveTo>
                  <a:cubicBezTo>
                    <a:pt x="87131" y="33750"/>
                    <a:pt x="40219" y="76202"/>
                    <a:pt x="34594" y="132502"/>
                  </a:cubicBezTo>
                  <a:lnTo>
                    <a:pt x="33215" y="146250"/>
                  </a:lnTo>
                  <a:lnTo>
                    <a:pt x="21397" y="146250"/>
                  </a:lnTo>
                  <a:lnTo>
                    <a:pt x="39375" y="175011"/>
                  </a:lnTo>
                  <a:lnTo>
                    <a:pt x="57352" y="146250"/>
                  </a:lnTo>
                  <a:lnTo>
                    <a:pt x="44252" y="146250"/>
                  </a:lnTo>
                  <a:lnTo>
                    <a:pt x="46136" y="131192"/>
                  </a:lnTo>
                  <a:cubicBezTo>
                    <a:pt x="52273" y="82052"/>
                    <a:pt x="94252" y="45000"/>
                    <a:pt x="143775" y="45000"/>
                  </a:cubicBezTo>
                  <a:cubicBezTo>
                    <a:pt x="152325" y="45000"/>
                    <a:pt x="160740" y="46125"/>
                    <a:pt x="168919" y="48285"/>
                  </a:cubicBezTo>
                  <a:cubicBezTo>
                    <a:pt x="168840" y="47194"/>
                    <a:pt x="168750" y="46108"/>
                    <a:pt x="168750" y="45000"/>
                  </a:cubicBezTo>
                  <a:cubicBezTo>
                    <a:pt x="168750" y="42221"/>
                    <a:pt x="169037" y="39515"/>
                    <a:pt x="169520" y="36877"/>
                  </a:cubicBezTo>
                  <a:cubicBezTo>
                    <a:pt x="161100" y="34841"/>
                    <a:pt x="152448" y="33750"/>
                    <a:pt x="143707" y="33750"/>
                  </a:cubicBezTo>
                  <a:close/>
                  <a:moveTo>
                    <a:pt x="327212" y="22500"/>
                  </a:moveTo>
                  <a:cubicBezTo>
                    <a:pt x="324467" y="22500"/>
                    <a:pt x="321885" y="23569"/>
                    <a:pt x="319939" y="25515"/>
                  </a:cubicBezTo>
                  <a:lnTo>
                    <a:pt x="275985" y="69469"/>
                  </a:lnTo>
                  <a:cubicBezTo>
                    <a:pt x="266580" y="78874"/>
                    <a:pt x="254148" y="85089"/>
                    <a:pt x="240980" y="86974"/>
                  </a:cubicBezTo>
                  <a:lnTo>
                    <a:pt x="229179" y="88627"/>
                  </a:lnTo>
                  <a:lnTo>
                    <a:pt x="236615" y="136963"/>
                  </a:lnTo>
                  <a:lnTo>
                    <a:pt x="213750" y="159829"/>
                  </a:lnTo>
                  <a:lnTo>
                    <a:pt x="190879" y="136963"/>
                  </a:lnTo>
                  <a:lnTo>
                    <a:pt x="198107" y="90000"/>
                  </a:lnTo>
                  <a:lnTo>
                    <a:pt x="196875" y="90000"/>
                  </a:lnTo>
                  <a:cubicBezTo>
                    <a:pt x="168964" y="90000"/>
                    <a:pt x="146250" y="112714"/>
                    <a:pt x="146250" y="140625"/>
                  </a:cubicBezTo>
                  <a:lnTo>
                    <a:pt x="146250" y="191250"/>
                  </a:lnTo>
                  <a:lnTo>
                    <a:pt x="163125" y="191250"/>
                  </a:lnTo>
                  <a:lnTo>
                    <a:pt x="163125" y="123750"/>
                  </a:lnTo>
                  <a:lnTo>
                    <a:pt x="174375" y="123750"/>
                  </a:lnTo>
                  <a:lnTo>
                    <a:pt x="174375" y="191250"/>
                  </a:lnTo>
                  <a:lnTo>
                    <a:pt x="253125" y="191250"/>
                  </a:lnTo>
                  <a:lnTo>
                    <a:pt x="253125" y="121421"/>
                  </a:lnTo>
                  <a:lnTo>
                    <a:pt x="334485" y="40061"/>
                  </a:lnTo>
                  <a:cubicBezTo>
                    <a:pt x="336431" y="38115"/>
                    <a:pt x="337500" y="35533"/>
                    <a:pt x="337500" y="32788"/>
                  </a:cubicBezTo>
                  <a:cubicBezTo>
                    <a:pt x="337500" y="27112"/>
                    <a:pt x="332887" y="22500"/>
                    <a:pt x="327212" y="22500"/>
                  </a:cubicBezTo>
                  <a:close/>
                  <a:moveTo>
                    <a:pt x="213750" y="11250"/>
                  </a:moveTo>
                  <a:cubicBezTo>
                    <a:pt x="195137" y="11250"/>
                    <a:pt x="180000" y="26387"/>
                    <a:pt x="180000" y="45000"/>
                  </a:cubicBezTo>
                  <a:cubicBezTo>
                    <a:pt x="180000" y="63613"/>
                    <a:pt x="195137" y="78750"/>
                    <a:pt x="213750" y="78750"/>
                  </a:cubicBezTo>
                  <a:cubicBezTo>
                    <a:pt x="232363" y="78750"/>
                    <a:pt x="247500" y="63613"/>
                    <a:pt x="247500" y="45000"/>
                  </a:cubicBezTo>
                  <a:cubicBezTo>
                    <a:pt x="247500" y="26387"/>
                    <a:pt x="232363" y="11250"/>
                    <a:pt x="213750" y="11250"/>
                  </a:cubicBezTo>
                  <a:close/>
                  <a:moveTo>
                    <a:pt x="213750" y="0"/>
                  </a:moveTo>
                  <a:cubicBezTo>
                    <a:pt x="238562" y="0"/>
                    <a:pt x="258750" y="20188"/>
                    <a:pt x="258750" y="45000"/>
                  </a:cubicBezTo>
                  <a:cubicBezTo>
                    <a:pt x="258750" y="55867"/>
                    <a:pt x="254874" y="65846"/>
                    <a:pt x="248439" y="73631"/>
                  </a:cubicBezTo>
                  <a:cubicBezTo>
                    <a:pt x="255774" y="71139"/>
                    <a:pt x="262535" y="67011"/>
                    <a:pt x="268031" y="61515"/>
                  </a:cubicBezTo>
                  <a:lnTo>
                    <a:pt x="311985" y="17561"/>
                  </a:lnTo>
                  <a:cubicBezTo>
                    <a:pt x="316052" y="13489"/>
                    <a:pt x="321463" y="11250"/>
                    <a:pt x="327212" y="11250"/>
                  </a:cubicBezTo>
                  <a:cubicBezTo>
                    <a:pt x="339092" y="11250"/>
                    <a:pt x="348750" y="20908"/>
                    <a:pt x="348750" y="32788"/>
                  </a:cubicBezTo>
                  <a:cubicBezTo>
                    <a:pt x="348750" y="38537"/>
                    <a:pt x="346511" y="43942"/>
                    <a:pt x="342439" y="48015"/>
                  </a:cubicBezTo>
                  <a:lnTo>
                    <a:pt x="264375" y="126079"/>
                  </a:lnTo>
                  <a:lnTo>
                    <a:pt x="264375" y="202500"/>
                  </a:lnTo>
                  <a:lnTo>
                    <a:pt x="135000" y="202500"/>
                  </a:lnTo>
                  <a:lnTo>
                    <a:pt x="135000" y="140625"/>
                  </a:lnTo>
                  <a:cubicBezTo>
                    <a:pt x="135000" y="110447"/>
                    <a:pt x="156729" y="85286"/>
                    <a:pt x="185349" y="79869"/>
                  </a:cubicBezTo>
                  <a:cubicBezTo>
                    <a:pt x="179269" y="74902"/>
                    <a:pt x="174544" y="68372"/>
                    <a:pt x="171708" y="60913"/>
                  </a:cubicBezTo>
                  <a:cubicBezTo>
                    <a:pt x="162720" y="57864"/>
                    <a:pt x="153348" y="56250"/>
                    <a:pt x="143775" y="56250"/>
                  </a:cubicBezTo>
                  <a:cubicBezTo>
                    <a:pt x="99917" y="56250"/>
                    <a:pt x="62735" y="89066"/>
                    <a:pt x="57296" y="132587"/>
                  </a:cubicBezTo>
                  <a:lnTo>
                    <a:pt x="56998" y="135000"/>
                  </a:lnTo>
                  <a:lnTo>
                    <a:pt x="77647" y="135000"/>
                  </a:lnTo>
                  <a:lnTo>
                    <a:pt x="39375" y="196239"/>
                  </a:lnTo>
                  <a:lnTo>
                    <a:pt x="1102" y="135000"/>
                  </a:lnTo>
                  <a:lnTo>
                    <a:pt x="23034" y="135000"/>
                  </a:lnTo>
                  <a:lnTo>
                    <a:pt x="23394" y="131383"/>
                  </a:lnTo>
                  <a:cubicBezTo>
                    <a:pt x="29604" y="69311"/>
                    <a:pt x="81326" y="22500"/>
                    <a:pt x="143707" y="22500"/>
                  </a:cubicBezTo>
                  <a:cubicBezTo>
                    <a:pt x="153613" y="22500"/>
                    <a:pt x="163412" y="23777"/>
                    <a:pt x="172946" y="26145"/>
                  </a:cubicBezTo>
                  <a:cubicBezTo>
                    <a:pt x="180095" y="10738"/>
                    <a:pt x="195677" y="0"/>
                    <a:pt x="213750" y="0"/>
                  </a:cubicBezTo>
                  <a:close/>
                </a:path>
              </a:pathLst>
            </a:custGeom>
            <a:solidFill>
              <a:schemeClr val="bg1"/>
            </a:solidFill>
            <a:ln w="7620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3DE8C881-D591-449D-BDDD-A5E877317EE9}"/>
                </a:ext>
              </a:extLst>
            </p:cNvPr>
            <p:cNvSpPr/>
            <p:nvPr/>
          </p:nvSpPr>
          <p:spPr>
            <a:xfrm>
              <a:off x="2644260" y="2306217"/>
              <a:ext cx="435601" cy="435600"/>
            </a:xfrm>
            <a:custGeom>
              <a:avLst/>
              <a:gdLst>
                <a:gd name="connsiteX0" fmla="*/ 180001 w 360001"/>
                <a:gd name="connsiteY0" fmla="*/ 270770 h 360000"/>
                <a:gd name="connsiteX1" fmla="*/ 169005 w 360001"/>
                <a:gd name="connsiteY1" fmla="*/ 291868 h 360000"/>
                <a:gd name="connsiteX2" fmla="*/ 164861 w 360001"/>
                <a:gd name="connsiteY2" fmla="*/ 294879 h 360000"/>
                <a:gd name="connsiteX3" fmla="*/ 141397 w 360001"/>
                <a:gd name="connsiteY3" fmla="*/ 298818 h 360000"/>
                <a:gd name="connsiteX4" fmla="*/ 158065 w 360001"/>
                <a:gd name="connsiteY4" fmla="*/ 315796 h 360000"/>
                <a:gd name="connsiteX5" fmla="*/ 159648 w 360001"/>
                <a:gd name="connsiteY5" fmla="*/ 320667 h 360000"/>
                <a:gd name="connsiteX6" fmla="*/ 156143 w 360001"/>
                <a:gd name="connsiteY6" fmla="*/ 344199 h 360000"/>
                <a:gd name="connsiteX7" fmla="*/ 177441 w 360001"/>
                <a:gd name="connsiteY7" fmla="*/ 333593 h 360000"/>
                <a:gd name="connsiteX8" fmla="*/ 180001 w 360001"/>
                <a:gd name="connsiteY8" fmla="*/ 332991 h 360000"/>
                <a:gd name="connsiteX9" fmla="*/ 182562 w 360001"/>
                <a:gd name="connsiteY9" fmla="*/ 333593 h 360000"/>
                <a:gd name="connsiteX10" fmla="*/ 203859 w 360001"/>
                <a:gd name="connsiteY10" fmla="*/ 344199 h 360000"/>
                <a:gd name="connsiteX11" fmla="*/ 200354 w 360001"/>
                <a:gd name="connsiteY11" fmla="*/ 320667 h 360000"/>
                <a:gd name="connsiteX12" fmla="*/ 201937 w 360001"/>
                <a:gd name="connsiteY12" fmla="*/ 315796 h 360000"/>
                <a:gd name="connsiteX13" fmla="*/ 218606 w 360001"/>
                <a:gd name="connsiteY13" fmla="*/ 298819 h 360000"/>
                <a:gd name="connsiteX14" fmla="*/ 195141 w 360001"/>
                <a:gd name="connsiteY14" fmla="*/ 294880 h 360000"/>
                <a:gd name="connsiteX15" fmla="*/ 190997 w 360001"/>
                <a:gd name="connsiteY15" fmla="*/ 291869 h 360000"/>
                <a:gd name="connsiteX16" fmla="*/ 303832 w 360001"/>
                <a:gd name="connsiteY16" fmla="*/ 270769 h 360000"/>
                <a:gd name="connsiteX17" fmla="*/ 292836 w 360001"/>
                <a:gd name="connsiteY17" fmla="*/ 291868 h 360000"/>
                <a:gd name="connsiteX18" fmla="*/ 288692 w 360001"/>
                <a:gd name="connsiteY18" fmla="*/ 294879 h 360000"/>
                <a:gd name="connsiteX19" fmla="*/ 265227 w 360001"/>
                <a:gd name="connsiteY19" fmla="*/ 298818 h 360000"/>
                <a:gd name="connsiteX20" fmla="*/ 281896 w 360001"/>
                <a:gd name="connsiteY20" fmla="*/ 315796 h 360000"/>
                <a:gd name="connsiteX21" fmla="*/ 283479 w 360001"/>
                <a:gd name="connsiteY21" fmla="*/ 320667 h 360000"/>
                <a:gd name="connsiteX22" fmla="*/ 279973 w 360001"/>
                <a:gd name="connsiteY22" fmla="*/ 344199 h 360000"/>
                <a:gd name="connsiteX23" fmla="*/ 301270 w 360001"/>
                <a:gd name="connsiteY23" fmla="*/ 333593 h 360000"/>
                <a:gd name="connsiteX24" fmla="*/ 303831 w 360001"/>
                <a:gd name="connsiteY24" fmla="*/ 332991 h 360000"/>
                <a:gd name="connsiteX25" fmla="*/ 306392 w 360001"/>
                <a:gd name="connsiteY25" fmla="*/ 333593 h 360000"/>
                <a:gd name="connsiteX26" fmla="*/ 327690 w 360001"/>
                <a:gd name="connsiteY26" fmla="*/ 344199 h 360000"/>
                <a:gd name="connsiteX27" fmla="*/ 324184 w 360001"/>
                <a:gd name="connsiteY27" fmla="*/ 320667 h 360000"/>
                <a:gd name="connsiteX28" fmla="*/ 325767 w 360001"/>
                <a:gd name="connsiteY28" fmla="*/ 315796 h 360000"/>
                <a:gd name="connsiteX29" fmla="*/ 342436 w 360001"/>
                <a:gd name="connsiteY29" fmla="*/ 298818 h 360000"/>
                <a:gd name="connsiteX30" fmla="*/ 318972 w 360001"/>
                <a:gd name="connsiteY30" fmla="*/ 294879 h 360000"/>
                <a:gd name="connsiteX31" fmla="*/ 314828 w 360001"/>
                <a:gd name="connsiteY31" fmla="*/ 291868 h 360000"/>
                <a:gd name="connsiteX32" fmla="*/ 56171 w 360001"/>
                <a:gd name="connsiteY32" fmla="*/ 270769 h 360000"/>
                <a:gd name="connsiteX33" fmla="*/ 45175 w 360001"/>
                <a:gd name="connsiteY33" fmla="*/ 291868 h 360000"/>
                <a:gd name="connsiteX34" fmla="*/ 41031 w 360001"/>
                <a:gd name="connsiteY34" fmla="*/ 294879 h 360000"/>
                <a:gd name="connsiteX35" fmla="*/ 17567 w 360001"/>
                <a:gd name="connsiteY35" fmla="*/ 298818 h 360000"/>
                <a:gd name="connsiteX36" fmla="*/ 34235 w 360001"/>
                <a:gd name="connsiteY36" fmla="*/ 315796 h 360000"/>
                <a:gd name="connsiteX37" fmla="*/ 35818 w 360001"/>
                <a:gd name="connsiteY37" fmla="*/ 320667 h 360000"/>
                <a:gd name="connsiteX38" fmla="*/ 32312 w 360001"/>
                <a:gd name="connsiteY38" fmla="*/ 344199 h 360000"/>
                <a:gd name="connsiteX39" fmla="*/ 53610 w 360001"/>
                <a:gd name="connsiteY39" fmla="*/ 333593 h 360000"/>
                <a:gd name="connsiteX40" fmla="*/ 58732 w 360001"/>
                <a:gd name="connsiteY40" fmla="*/ 333593 h 360000"/>
                <a:gd name="connsiteX41" fmla="*/ 80030 w 360001"/>
                <a:gd name="connsiteY41" fmla="*/ 344199 h 360000"/>
                <a:gd name="connsiteX42" fmla="*/ 76524 w 360001"/>
                <a:gd name="connsiteY42" fmla="*/ 320667 h 360000"/>
                <a:gd name="connsiteX43" fmla="*/ 78106 w 360001"/>
                <a:gd name="connsiteY43" fmla="*/ 315796 h 360000"/>
                <a:gd name="connsiteX44" fmla="*/ 94775 w 360001"/>
                <a:gd name="connsiteY44" fmla="*/ 298818 h 360000"/>
                <a:gd name="connsiteX45" fmla="*/ 71311 w 360001"/>
                <a:gd name="connsiteY45" fmla="*/ 294879 h 360000"/>
                <a:gd name="connsiteX46" fmla="*/ 67167 w 360001"/>
                <a:gd name="connsiteY46" fmla="*/ 291868 h 360000"/>
                <a:gd name="connsiteX47" fmla="*/ 303830 w 360001"/>
                <a:gd name="connsiteY47" fmla="*/ 252596 h 360000"/>
                <a:gd name="connsiteX48" fmla="*/ 308925 w 360001"/>
                <a:gd name="connsiteY48" fmla="*/ 255686 h 360000"/>
                <a:gd name="connsiteX49" fmla="*/ 323693 w 360001"/>
                <a:gd name="connsiteY49" fmla="*/ 284023 h 360000"/>
                <a:gd name="connsiteX50" fmla="*/ 355207 w 360001"/>
                <a:gd name="connsiteY50" fmla="*/ 289312 h 360000"/>
                <a:gd name="connsiteX51" fmla="*/ 359720 w 360001"/>
                <a:gd name="connsiteY51" fmla="*/ 293202 h 360000"/>
                <a:gd name="connsiteX52" fmla="*/ 358354 w 360001"/>
                <a:gd name="connsiteY52" fmla="*/ 299000 h 360000"/>
                <a:gd name="connsiteX53" fmla="*/ 335968 w 360001"/>
                <a:gd name="connsiteY53" fmla="*/ 321803 h 360000"/>
                <a:gd name="connsiteX54" fmla="*/ 340676 w 360001"/>
                <a:gd name="connsiteY54" fmla="*/ 353408 h 360000"/>
                <a:gd name="connsiteX55" fmla="*/ 338370 w 360001"/>
                <a:gd name="connsiteY55" fmla="*/ 358903 h 360000"/>
                <a:gd name="connsiteX56" fmla="*/ 334993 w 360001"/>
                <a:gd name="connsiteY56" fmla="*/ 360000 h 360000"/>
                <a:gd name="connsiteX57" fmla="*/ 332433 w 360001"/>
                <a:gd name="connsiteY57" fmla="*/ 359398 h 360000"/>
                <a:gd name="connsiteX58" fmla="*/ 303829 w 360001"/>
                <a:gd name="connsiteY58" fmla="*/ 345154 h 360000"/>
                <a:gd name="connsiteX59" fmla="*/ 275225 w 360001"/>
                <a:gd name="connsiteY59" fmla="*/ 359398 h 360000"/>
                <a:gd name="connsiteX60" fmla="*/ 269288 w 360001"/>
                <a:gd name="connsiteY60" fmla="*/ 358903 h 360000"/>
                <a:gd name="connsiteX61" fmla="*/ 266983 w 360001"/>
                <a:gd name="connsiteY61" fmla="*/ 353409 h 360000"/>
                <a:gd name="connsiteX62" fmla="*/ 271691 w 360001"/>
                <a:gd name="connsiteY62" fmla="*/ 321803 h 360000"/>
                <a:gd name="connsiteX63" fmla="*/ 249305 w 360001"/>
                <a:gd name="connsiteY63" fmla="*/ 299001 h 360000"/>
                <a:gd name="connsiteX64" fmla="*/ 247940 w 360001"/>
                <a:gd name="connsiteY64" fmla="*/ 293202 h 360000"/>
                <a:gd name="connsiteX65" fmla="*/ 252453 w 360001"/>
                <a:gd name="connsiteY65" fmla="*/ 289312 h 360000"/>
                <a:gd name="connsiteX66" fmla="*/ 283967 w 360001"/>
                <a:gd name="connsiteY66" fmla="*/ 284023 h 360000"/>
                <a:gd name="connsiteX67" fmla="*/ 298736 w 360001"/>
                <a:gd name="connsiteY67" fmla="*/ 255686 h 360000"/>
                <a:gd name="connsiteX68" fmla="*/ 303830 w 360001"/>
                <a:gd name="connsiteY68" fmla="*/ 252596 h 360000"/>
                <a:gd name="connsiteX69" fmla="*/ 180001 w 360001"/>
                <a:gd name="connsiteY69" fmla="*/ 252596 h 360000"/>
                <a:gd name="connsiteX70" fmla="*/ 185096 w 360001"/>
                <a:gd name="connsiteY70" fmla="*/ 255686 h 360000"/>
                <a:gd name="connsiteX71" fmla="*/ 199864 w 360001"/>
                <a:gd name="connsiteY71" fmla="*/ 284023 h 360000"/>
                <a:gd name="connsiteX72" fmla="*/ 231378 w 360001"/>
                <a:gd name="connsiteY72" fmla="*/ 289312 h 360000"/>
                <a:gd name="connsiteX73" fmla="*/ 235891 w 360001"/>
                <a:gd name="connsiteY73" fmla="*/ 293201 h 360000"/>
                <a:gd name="connsiteX74" fmla="*/ 234527 w 360001"/>
                <a:gd name="connsiteY74" fmla="*/ 299000 h 360000"/>
                <a:gd name="connsiteX75" fmla="*/ 212140 w 360001"/>
                <a:gd name="connsiteY75" fmla="*/ 321803 h 360000"/>
                <a:gd name="connsiteX76" fmla="*/ 216848 w 360001"/>
                <a:gd name="connsiteY76" fmla="*/ 353408 h 360000"/>
                <a:gd name="connsiteX77" fmla="*/ 214542 w 360001"/>
                <a:gd name="connsiteY77" fmla="*/ 358903 h 360000"/>
                <a:gd name="connsiteX78" fmla="*/ 211165 w 360001"/>
                <a:gd name="connsiteY78" fmla="*/ 360000 h 360000"/>
                <a:gd name="connsiteX79" fmla="*/ 208605 w 360001"/>
                <a:gd name="connsiteY79" fmla="*/ 359398 h 360000"/>
                <a:gd name="connsiteX80" fmla="*/ 180001 w 360001"/>
                <a:gd name="connsiteY80" fmla="*/ 345154 h 360000"/>
                <a:gd name="connsiteX81" fmla="*/ 151397 w 360001"/>
                <a:gd name="connsiteY81" fmla="*/ 359398 h 360000"/>
                <a:gd name="connsiteX82" fmla="*/ 145460 w 360001"/>
                <a:gd name="connsiteY82" fmla="*/ 358903 h 360000"/>
                <a:gd name="connsiteX83" fmla="*/ 143154 w 360001"/>
                <a:gd name="connsiteY83" fmla="*/ 353409 h 360000"/>
                <a:gd name="connsiteX84" fmla="*/ 147862 w 360001"/>
                <a:gd name="connsiteY84" fmla="*/ 321803 h 360000"/>
                <a:gd name="connsiteX85" fmla="*/ 125475 w 360001"/>
                <a:gd name="connsiteY85" fmla="*/ 299001 h 360000"/>
                <a:gd name="connsiteX86" fmla="*/ 124111 w 360001"/>
                <a:gd name="connsiteY86" fmla="*/ 293202 h 360000"/>
                <a:gd name="connsiteX87" fmla="*/ 128624 w 360001"/>
                <a:gd name="connsiteY87" fmla="*/ 289312 h 360000"/>
                <a:gd name="connsiteX88" fmla="*/ 160138 w 360001"/>
                <a:gd name="connsiteY88" fmla="*/ 284023 h 360000"/>
                <a:gd name="connsiteX89" fmla="*/ 174907 w 360001"/>
                <a:gd name="connsiteY89" fmla="*/ 255686 h 360000"/>
                <a:gd name="connsiteX90" fmla="*/ 180001 w 360001"/>
                <a:gd name="connsiteY90" fmla="*/ 252596 h 360000"/>
                <a:gd name="connsiteX91" fmla="*/ 56171 w 360001"/>
                <a:gd name="connsiteY91" fmla="*/ 252596 h 360000"/>
                <a:gd name="connsiteX92" fmla="*/ 61265 w 360001"/>
                <a:gd name="connsiteY92" fmla="*/ 255686 h 360000"/>
                <a:gd name="connsiteX93" fmla="*/ 76034 w 360001"/>
                <a:gd name="connsiteY93" fmla="*/ 284023 h 360000"/>
                <a:gd name="connsiteX94" fmla="*/ 107548 w 360001"/>
                <a:gd name="connsiteY94" fmla="*/ 289312 h 360000"/>
                <a:gd name="connsiteX95" fmla="*/ 112059 w 360001"/>
                <a:gd name="connsiteY95" fmla="*/ 293201 h 360000"/>
                <a:gd name="connsiteX96" fmla="*/ 110695 w 360001"/>
                <a:gd name="connsiteY96" fmla="*/ 299000 h 360000"/>
                <a:gd name="connsiteX97" fmla="*/ 88308 w 360001"/>
                <a:gd name="connsiteY97" fmla="*/ 321803 h 360000"/>
                <a:gd name="connsiteX98" fmla="*/ 93017 w 360001"/>
                <a:gd name="connsiteY98" fmla="*/ 353408 h 360000"/>
                <a:gd name="connsiteX99" fmla="*/ 90711 w 360001"/>
                <a:gd name="connsiteY99" fmla="*/ 358903 h 360000"/>
                <a:gd name="connsiteX100" fmla="*/ 87334 w 360001"/>
                <a:gd name="connsiteY100" fmla="*/ 360000 h 360000"/>
                <a:gd name="connsiteX101" fmla="*/ 84774 w 360001"/>
                <a:gd name="connsiteY101" fmla="*/ 359398 h 360000"/>
                <a:gd name="connsiteX102" fmla="*/ 56170 w 360001"/>
                <a:gd name="connsiteY102" fmla="*/ 345154 h 360000"/>
                <a:gd name="connsiteX103" fmla="*/ 27566 w 360001"/>
                <a:gd name="connsiteY103" fmla="*/ 359398 h 360000"/>
                <a:gd name="connsiteX104" fmla="*/ 21629 w 360001"/>
                <a:gd name="connsiteY104" fmla="*/ 358903 h 360000"/>
                <a:gd name="connsiteX105" fmla="*/ 19324 w 360001"/>
                <a:gd name="connsiteY105" fmla="*/ 353409 h 360000"/>
                <a:gd name="connsiteX106" fmla="*/ 24032 w 360001"/>
                <a:gd name="connsiteY106" fmla="*/ 321803 h 360000"/>
                <a:gd name="connsiteX107" fmla="*/ 1645 w 360001"/>
                <a:gd name="connsiteY107" fmla="*/ 299001 h 360000"/>
                <a:gd name="connsiteX108" fmla="*/ 281 w 360001"/>
                <a:gd name="connsiteY108" fmla="*/ 293202 h 360000"/>
                <a:gd name="connsiteX109" fmla="*/ 4794 w 360001"/>
                <a:gd name="connsiteY109" fmla="*/ 289312 h 360000"/>
                <a:gd name="connsiteX110" fmla="*/ 36308 w 360001"/>
                <a:gd name="connsiteY110" fmla="*/ 284023 h 360000"/>
                <a:gd name="connsiteX111" fmla="*/ 51077 w 360001"/>
                <a:gd name="connsiteY111" fmla="*/ 255686 h 360000"/>
                <a:gd name="connsiteX112" fmla="*/ 56171 w 360001"/>
                <a:gd name="connsiteY112" fmla="*/ 252596 h 360000"/>
                <a:gd name="connsiteX113" fmla="*/ 180001 w 360001"/>
                <a:gd name="connsiteY113" fmla="*/ 124858 h 360000"/>
                <a:gd name="connsiteX114" fmla="*/ 278074 w 360001"/>
                <a:gd name="connsiteY114" fmla="*/ 222930 h 360000"/>
                <a:gd name="connsiteX115" fmla="*/ 272330 w 360001"/>
                <a:gd name="connsiteY115" fmla="*/ 228675 h 360000"/>
                <a:gd name="connsiteX116" fmla="*/ 133630 w 360001"/>
                <a:gd name="connsiteY116" fmla="*/ 228675 h 360000"/>
                <a:gd name="connsiteX117" fmla="*/ 127885 w 360001"/>
                <a:gd name="connsiteY117" fmla="*/ 222930 h 360000"/>
                <a:gd name="connsiteX118" fmla="*/ 133630 w 360001"/>
                <a:gd name="connsiteY118" fmla="*/ 217186 h 360000"/>
                <a:gd name="connsiteX119" fmla="*/ 266396 w 360001"/>
                <a:gd name="connsiteY119" fmla="*/ 217186 h 360000"/>
                <a:gd name="connsiteX120" fmla="*/ 180001 w 360001"/>
                <a:gd name="connsiteY120" fmla="*/ 136347 h 360000"/>
                <a:gd name="connsiteX121" fmla="*/ 93606 w 360001"/>
                <a:gd name="connsiteY121" fmla="*/ 217186 h 360000"/>
                <a:gd name="connsiteX122" fmla="*/ 110651 w 360001"/>
                <a:gd name="connsiteY122" fmla="*/ 217186 h 360000"/>
                <a:gd name="connsiteX123" fmla="*/ 116396 w 360001"/>
                <a:gd name="connsiteY123" fmla="*/ 222930 h 360000"/>
                <a:gd name="connsiteX124" fmla="*/ 110651 w 360001"/>
                <a:gd name="connsiteY124" fmla="*/ 228675 h 360000"/>
                <a:gd name="connsiteX125" fmla="*/ 87673 w 360001"/>
                <a:gd name="connsiteY125" fmla="*/ 228675 h 360000"/>
                <a:gd name="connsiteX126" fmla="*/ 81928 w 360001"/>
                <a:gd name="connsiteY126" fmla="*/ 222930 h 360000"/>
                <a:gd name="connsiteX127" fmla="*/ 180001 w 360001"/>
                <a:gd name="connsiteY127" fmla="*/ 124858 h 360000"/>
                <a:gd name="connsiteX128" fmla="*/ 160913 w 360001"/>
                <a:gd name="connsiteY128" fmla="*/ 65648 h 360000"/>
                <a:gd name="connsiteX129" fmla="*/ 169018 w 360001"/>
                <a:gd name="connsiteY129" fmla="*/ 66214 h 360000"/>
                <a:gd name="connsiteX130" fmla="*/ 180001 w 360001"/>
                <a:gd name="connsiteY130" fmla="*/ 71241 h 360000"/>
                <a:gd name="connsiteX131" fmla="*/ 190985 w 360001"/>
                <a:gd name="connsiteY131" fmla="*/ 66214 h 360000"/>
                <a:gd name="connsiteX132" fmla="*/ 199090 w 360001"/>
                <a:gd name="connsiteY132" fmla="*/ 65648 h 360000"/>
                <a:gd name="connsiteX133" fmla="*/ 199656 w 360001"/>
                <a:gd name="connsiteY133" fmla="*/ 73752 h 360000"/>
                <a:gd name="connsiteX134" fmla="*/ 180001 w 360001"/>
                <a:gd name="connsiteY134" fmla="*/ 82730 h 360000"/>
                <a:gd name="connsiteX135" fmla="*/ 160347 w 360001"/>
                <a:gd name="connsiteY135" fmla="*/ 73752 h 360000"/>
                <a:gd name="connsiteX136" fmla="*/ 160913 w 360001"/>
                <a:gd name="connsiteY136" fmla="*/ 65648 h 360000"/>
                <a:gd name="connsiteX137" fmla="*/ 180001 w 360001"/>
                <a:gd name="connsiteY137" fmla="*/ 11489 h 360000"/>
                <a:gd name="connsiteX138" fmla="*/ 134806 w 360001"/>
                <a:gd name="connsiteY138" fmla="*/ 56684 h 360000"/>
                <a:gd name="connsiteX139" fmla="*/ 180001 w 360001"/>
                <a:gd name="connsiteY139" fmla="*/ 101880 h 360000"/>
                <a:gd name="connsiteX140" fmla="*/ 225196 w 360001"/>
                <a:gd name="connsiteY140" fmla="*/ 56684 h 360000"/>
                <a:gd name="connsiteX141" fmla="*/ 180001 w 360001"/>
                <a:gd name="connsiteY141" fmla="*/ 11489 h 360000"/>
                <a:gd name="connsiteX142" fmla="*/ 180001 w 360001"/>
                <a:gd name="connsiteY142" fmla="*/ 0 h 360000"/>
                <a:gd name="connsiteX143" fmla="*/ 236685 w 360001"/>
                <a:gd name="connsiteY143" fmla="*/ 56684 h 360000"/>
                <a:gd name="connsiteX144" fmla="*/ 180001 w 360001"/>
                <a:gd name="connsiteY144" fmla="*/ 113369 h 360000"/>
                <a:gd name="connsiteX145" fmla="*/ 123317 w 360001"/>
                <a:gd name="connsiteY145" fmla="*/ 56684 h 360000"/>
                <a:gd name="connsiteX146" fmla="*/ 180001 w 360001"/>
                <a:gd name="connsiteY146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360001" h="360000">
                  <a:moveTo>
                    <a:pt x="180001" y="270770"/>
                  </a:moveTo>
                  <a:lnTo>
                    <a:pt x="169005" y="291868"/>
                  </a:lnTo>
                  <a:cubicBezTo>
                    <a:pt x="168172" y="293466"/>
                    <a:pt x="166638" y="294581"/>
                    <a:pt x="164861" y="294879"/>
                  </a:cubicBezTo>
                  <a:lnTo>
                    <a:pt x="141397" y="298818"/>
                  </a:lnTo>
                  <a:lnTo>
                    <a:pt x="158065" y="315796"/>
                  </a:lnTo>
                  <a:cubicBezTo>
                    <a:pt x="159328" y="317081"/>
                    <a:pt x="159914" y="318884"/>
                    <a:pt x="159648" y="320667"/>
                  </a:cubicBezTo>
                  <a:lnTo>
                    <a:pt x="156143" y="344199"/>
                  </a:lnTo>
                  <a:lnTo>
                    <a:pt x="177441" y="333593"/>
                  </a:lnTo>
                  <a:cubicBezTo>
                    <a:pt x="178246" y="333192"/>
                    <a:pt x="179124" y="332991"/>
                    <a:pt x="180001" y="332991"/>
                  </a:cubicBezTo>
                  <a:cubicBezTo>
                    <a:pt x="180878" y="332991"/>
                    <a:pt x="181755" y="333192"/>
                    <a:pt x="182562" y="333593"/>
                  </a:cubicBezTo>
                  <a:lnTo>
                    <a:pt x="203859" y="344199"/>
                  </a:lnTo>
                  <a:lnTo>
                    <a:pt x="200354" y="320667"/>
                  </a:lnTo>
                  <a:cubicBezTo>
                    <a:pt x="200088" y="318884"/>
                    <a:pt x="200675" y="317081"/>
                    <a:pt x="201937" y="315796"/>
                  </a:cubicBezTo>
                  <a:lnTo>
                    <a:pt x="218606" y="298819"/>
                  </a:lnTo>
                  <a:lnTo>
                    <a:pt x="195141" y="294880"/>
                  </a:lnTo>
                  <a:cubicBezTo>
                    <a:pt x="193364" y="294581"/>
                    <a:pt x="191830" y="293467"/>
                    <a:pt x="190997" y="291869"/>
                  </a:cubicBezTo>
                  <a:close/>
                  <a:moveTo>
                    <a:pt x="303832" y="270769"/>
                  </a:moveTo>
                  <a:lnTo>
                    <a:pt x="292836" y="291868"/>
                  </a:lnTo>
                  <a:cubicBezTo>
                    <a:pt x="292003" y="293466"/>
                    <a:pt x="290469" y="294581"/>
                    <a:pt x="288692" y="294879"/>
                  </a:cubicBezTo>
                  <a:lnTo>
                    <a:pt x="265227" y="298818"/>
                  </a:lnTo>
                  <a:lnTo>
                    <a:pt x="281896" y="315796"/>
                  </a:lnTo>
                  <a:cubicBezTo>
                    <a:pt x="283158" y="317081"/>
                    <a:pt x="283744" y="318884"/>
                    <a:pt x="283479" y="320667"/>
                  </a:cubicBezTo>
                  <a:lnTo>
                    <a:pt x="279973" y="344199"/>
                  </a:lnTo>
                  <a:lnTo>
                    <a:pt x="301270" y="333593"/>
                  </a:lnTo>
                  <a:cubicBezTo>
                    <a:pt x="302076" y="333192"/>
                    <a:pt x="302953" y="332991"/>
                    <a:pt x="303831" y="332991"/>
                  </a:cubicBezTo>
                  <a:cubicBezTo>
                    <a:pt x="304708" y="332991"/>
                    <a:pt x="305585" y="333192"/>
                    <a:pt x="306392" y="333593"/>
                  </a:cubicBezTo>
                  <a:lnTo>
                    <a:pt x="327690" y="344199"/>
                  </a:lnTo>
                  <a:lnTo>
                    <a:pt x="324184" y="320667"/>
                  </a:lnTo>
                  <a:cubicBezTo>
                    <a:pt x="323918" y="318884"/>
                    <a:pt x="324505" y="317081"/>
                    <a:pt x="325767" y="315796"/>
                  </a:cubicBezTo>
                  <a:lnTo>
                    <a:pt x="342436" y="298818"/>
                  </a:lnTo>
                  <a:lnTo>
                    <a:pt x="318972" y="294879"/>
                  </a:lnTo>
                  <a:cubicBezTo>
                    <a:pt x="317195" y="294581"/>
                    <a:pt x="315660" y="293466"/>
                    <a:pt x="314828" y="291868"/>
                  </a:cubicBezTo>
                  <a:close/>
                  <a:moveTo>
                    <a:pt x="56171" y="270769"/>
                  </a:moveTo>
                  <a:lnTo>
                    <a:pt x="45175" y="291868"/>
                  </a:lnTo>
                  <a:cubicBezTo>
                    <a:pt x="44342" y="293466"/>
                    <a:pt x="42808" y="294581"/>
                    <a:pt x="41031" y="294879"/>
                  </a:cubicBezTo>
                  <a:lnTo>
                    <a:pt x="17567" y="298818"/>
                  </a:lnTo>
                  <a:lnTo>
                    <a:pt x="34235" y="315796"/>
                  </a:lnTo>
                  <a:cubicBezTo>
                    <a:pt x="35498" y="317081"/>
                    <a:pt x="36084" y="318884"/>
                    <a:pt x="35818" y="320667"/>
                  </a:cubicBezTo>
                  <a:lnTo>
                    <a:pt x="32312" y="344199"/>
                  </a:lnTo>
                  <a:lnTo>
                    <a:pt x="53610" y="333593"/>
                  </a:lnTo>
                  <a:cubicBezTo>
                    <a:pt x="55223" y="332790"/>
                    <a:pt x="57120" y="332790"/>
                    <a:pt x="58732" y="333593"/>
                  </a:cubicBezTo>
                  <a:lnTo>
                    <a:pt x="80030" y="344199"/>
                  </a:lnTo>
                  <a:lnTo>
                    <a:pt x="76524" y="320667"/>
                  </a:lnTo>
                  <a:cubicBezTo>
                    <a:pt x="76258" y="318884"/>
                    <a:pt x="76845" y="317081"/>
                    <a:pt x="78106" y="315796"/>
                  </a:cubicBezTo>
                  <a:lnTo>
                    <a:pt x="94775" y="298818"/>
                  </a:lnTo>
                  <a:lnTo>
                    <a:pt x="71311" y="294879"/>
                  </a:lnTo>
                  <a:cubicBezTo>
                    <a:pt x="69534" y="294581"/>
                    <a:pt x="68000" y="293466"/>
                    <a:pt x="67167" y="291868"/>
                  </a:cubicBezTo>
                  <a:close/>
                  <a:moveTo>
                    <a:pt x="303830" y="252596"/>
                  </a:moveTo>
                  <a:cubicBezTo>
                    <a:pt x="305972" y="252596"/>
                    <a:pt x="307935" y="253787"/>
                    <a:pt x="308925" y="255686"/>
                  </a:cubicBezTo>
                  <a:lnTo>
                    <a:pt x="323693" y="284023"/>
                  </a:lnTo>
                  <a:lnTo>
                    <a:pt x="355207" y="289312"/>
                  </a:lnTo>
                  <a:cubicBezTo>
                    <a:pt x="357319" y="289666"/>
                    <a:pt x="359058" y="291165"/>
                    <a:pt x="359720" y="293202"/>
                  </a:cubicBezTo>
                  <a:cubicBezTo>
                    <a:pt x="360382" y="295238"/>
                    <a:pt x="359856" y="297474"/>
                    <a:pt x="358354" y="299000"/>
                  </a:cubicBezTo>
                  <a:lnTo>
                    <a:pt x="335968" y="321803"/>
                  </a:lnTo>
                  <a:lnTo>
                    <a:pt x="340676" y="353408"/>
                  </a:lnTo>
                  <a:cubicBezTo>
                    <a:pt x="340991" y="355527"/>
                    <a:pt x="340103" y="357644"/>
                    <a:pt x="338370" y="358903"/>
                  </a:cubicBezTo>
                  <a:cubicBezTo>
                    <a:pt x="337371" y="359629"/>
                    <a:pt x="336186" y="360000"/>
                    <a:pt x="334993" y="360000"/>
                  </a:cubicBezTo>
                  <a:cubicBezTo>
                    <a:pt x="334121" y="360000"/>
                    <a:pt x="333244" y="359801"/>
                    <a:pt x="332433" y="359398"/>
                  </a:cubicBezTo>
                  <a:lnTo>
                    <a:pt x="303829" y="345154"/>
                  </a:lnTo>
                  <a:lnTo>
                    <a:pt x="275225" y="359398"/>
                  </a:lnTo>
                  <a:cubicBezTo>
                    <a:pt x="273309" y="360353"/>
                    <a:pt x="271020" y="360163"/>
                    <a:pt x="269288" y="358903"/>
                  </a:cubicBezTo>
                  <a:cubicBezTo>
                    <a:pt x="267556" y="357645"/>
                    <a:pt x="266667" y="355528"/>
                    <a:pt x="266983" y="353409"/>
                  </a:cubicBezTo>
                  <a:lnTo>
                    <a:pt x="271691" y="321803"/>
                  </a:lnTo>
                  <a:lnTo>
                    <a:pt x="249305" y="299001"/>
                  </a:lnTo>
                  <a:cubicBezTo>
                    <a:pt x="247805" y="297474"/>
                    <a:pt x="247279" y="295238"/>
                    <a:pt x="247940" y="293202"/>
                  </a:cubicBezTo>
                  <a:cubicBezTo>
                    <a:pt x="248602" y="291165"/>
                    <a:pt x="250342" y="289666"/>
                    <a:pt x="252453" y="289312"/>
                  </a:cubicBezTo>
                  <a:lnTo>
                    <a:pt x="283967" y="284023"/>
                  </a:lnTo>
                  <a:lnTo>
                    <a:pt x="298736" y="255686"/>
                  </a:lnTo>
                  <a:cubicBezTo>
                    <a:pt x="299725" y="253787"/>
                    <a:pt x="301689" y="252596"/>
                    <a:pt x="303830" y="252596"/>
                  </a:cubicBezTo>
                  <a:close/>
                  <a:moveTo>
                    <a:pt x="180001" y="252596"/>
                  </a:moveTo>
                  <a:cubicBezTo>
                    <a:pt x="182143" y="252596"/>
                    <a:pt x="184106" y="253787"/>
                    <a:pt x="185096" y="255686"/>
                  </a:cubicBezTo>
                  <a:lnTo>
                    <a:pt x="199864" y="284023"/>
                  </a:lnTo>
                  <a:lnTo>
                    <a:pt x="231378" y="289312"/>
                  </a:lnTo>
                  <a:cubicBezTo>
                    <a:pt x="233490" y="289666"/>
                    <a:pt x="235229" y="291165"/>
                    <a:pt x="235891" y="293201"/>
                  </a:cubicBezTo>
                  <a:cubicBezTo>
                    <a:pt x="236553" y="295237"/>
                    <a:pt x="236027" y="297473"/>
                    <a:pt x="234527" y="299000"/>
                  </a:cubicBezTo>
                  <a:lnTo>
                    <a:pt x="212140" y="321803"/>
                  </a:lnTo>
                  <a:lnTo>
                    <a:pt x="216848" y="353408"/>
                  </a:lnTo>
                  <a:cubicBezTo>
                    <a:pt x="217163" y="355527"/>
                    <a:pt x="216275" y="357644"/>
                    <a:pt x="214542" y="358903"/>
                  </a:cubicBezTo>
                  <a:cubicBezTo>
                    <a:pt x="213543" y="359629"/>
                    <a:pt x="212358" y="360000"/>
                    <a:pt x="211165" y="360000"/>
                  </a:cubicBezTo>
                  <a:cubicBezTo>
                    <a:pt x="210293" y="360000"/>
                    <a:pt x="209416" y="359801"/>
                    <a:pt x="208605" y="359398"/>
                  </a:cubicBezTo>
                  <a:lnTo>
                    <a:pt x="180001" y="345154"/>
                  </a:lnTo>
                  <a:lnTo>
                    <a:pt x="151397" y="359398"/>
                  </a:lnTo>
                  <a:cubicBezTo>
                    <a:pt x="149480" y="360353"/>
                    <a:pt x="147191" y="360163"/>
                    <a:pt x="145460" y="358903"/>
                  </a:cubicBezTo>
                  <a:cubicBezTo>
                    <a:pt x="143727" y="357645"/>
                    <a:pt x="142839" y="355528"/>
                    <a:pt x="143154" y="353409"/>
                  </a:cubicBezTo>
                  <a:lnTo>
                    <a:pt x="147862" y="321803"/>
                  </a:lnTo>
                  <a:lnTo>
                    <a:pt x="125475" y="299001"/>
                  </a:lnTo>
                  <a:cubicBezTo>
                    <a:pt x="123976" y="297474"/>
                    <a:pt x="123449" y="295238"/>
                    <a:pt x="124111" y="293202"/>
                  </a:cubicBezTo>
                  <a:cubicBezTo>
                    <a:pt x="124773" y="291165"/>
                    <a:pt x="126512" y="289666"/>
                    <a:pt x="128624" y="289312"/>
                  </a:cubicBezTo>
                  <a:lnTo>
                    <a:pt x="160138" y="284023"/>
                  </a:lnTo>
                  <a:lnTo>
                    <a:pt x="174907" y="255686"/>
                  </a:lnTo>
                  <a:cubicBezTo>
                    <a:pt x="175896" y="253787"/>
                    <a:pt x="177860" y="252596"/>
                    <a:pt x="180001" y="252596"/>
                  </a:cubicBezTo>
                  <a:close/>
                  <a:moveTo>
                    <a:pt x="56171" y="252596"/>
                  </a:moveTo>
                  <a:cubicBezTo>
                    <a:pt x="58313" y="252596"/>
                    <a:pt x="60276" y="253787"/>
                    <a:pt x="61265" y="255686"/>
                  </a:cubicBezTo>
                  <a:lnTo>
                    <a:pt x="76034" y="284023"/>
                  </a:lnTo>
                  <a:lnTo>
                    <a:pt x="107548" y="289312"/>
                  </a:lnTo>
                  <a:cubicBezTo>
                    <a:pt x="109659" y="289666"/>
                    <a:pt x="111399" y="291165"/>
                    <a:pt x="112059" y="293201"/>
                  </a:cubicBezTo>
                  <a:cubicBezTo>
                    <a:pt x="112721" y="295237"/>
                    <a:pt x="112195" y="297473"/>
                    <a:pt x="110695" y="299000"/>
                  </a:cubicBezTo>
                  <a:lnTo>
                    <a:pt x="88308" y="321803"/>
                  </a:lnTo>
                  <a:lnTo>
                    <a:pt x="93017" y="353408"/>
                  </a:lnTo>
                  <a:cubicBezTo>
                    <a:pt x="93332" y="355527"/>
                    <a:pt x="92444" y="357644"/>
                    <a:pt x="90711" y="358903"/>
                  </a:cubicBezTo>
                  <a:cubicBezTo>
                    <a:pt x="89712" y="359629"/>
                    <a:pt x="88527" y="360000"/>
                    <a:pt x="87334" y="360000"/>
                  </a:cubicBezTo>
                  <a:cubicBezTo>
                    <a:pt x="86462" y="360000"/>
                    <a:pt x="85585" y="359801"/>
                    <a:pt x="84774" y="359398"/>
                  </a:cubicBezTo>
                  <a:lnTo>
                    <a:pt x="56170" y="345154"/>
                  </a:lnTo>
                  <a:lnTo>
                    <a:pt x="27566" y="359398"/>
                  </a:lnTo>
                  <a:cubicBezTo>
                    <a:pt x="25650" y="360353"/>
                    <a:pt x="23360" y="360163"/>
                    <a:pt x="21629" y="358903"/>
                  </a:cubicBezTo>
                  <a:cubicBezTo>
                    <a:pt x="19897" y="357645"/>
                    <a:pt x="19008" y="355528"/>
                    <a:pt x="19324" y="353409"/>
                  </a:cubicBezTo>
                  <a:lnTo>
                    <a:pt x="24032" y="321803"/>
                  </a:lnTo>
                  <a:lnTo>
                    <a:pt x="1645" y="299001"/>
                  </a:lnTo>
                  <a:cubicBezTo>
                    <a:pt x="146" y="297474"/>
                    <a:pt x="-381" y="295238"/>
                    <a:pt x="281" y="293202"/>
                  </a:cubicBezTo>
                  <a:cubicBezTo>
                    <a:pt x="943" y="291165"/>
                    <a:pt x="2682" y="289666"/>
                    <a:pt x="4794" y="289312"/>
                  </a:cubicBezTo>
                  <a:lnTo>
                    <a:pt x="36308" y="284023"/>
                  </a:lnTo>
                  <a:lnTo>
                    <a:pt x="51077" y="255686"/>
                  </a:lnTo>
                  <a:cubicBezTo>
                    <a:pt x="52066" y="253787"/>
                    <a:pt x="54029" y="252596"/>
                    <a:pt x="56171" y="252596"/>
                  </a:cubicBezTo>
                  <a:close/>
                  <a:moveTo>
                    <a:pt x="180001" y="124858"/>
                  </a:moveTo>
                  <a:cubicBezTo>
                    <a:pt x="234079" y="124858"/>
                    <a:pt x="278074" y="168853"/>
                    <a:pt x="278074" y="222930"/>
                  </a:cubicBezTo>
                  <a:cubicBezTo>
                    <a:pt x="278074" y="226104"/>
                    <a:pt x="275502" y="228675"/>
                    <a:pt x="272330" y="228675"/>
                  </a:cubicBezTo>
                  <a:lnTo>
                    <a:pt x="133630" y="228675"/>
                  </a:lnTo>
                  <a:cubicBezTo>
                    <a:pt x="130457" y="228675"/>
                    <a:pt x="127885" y="226104"/>
                    <a:pt x="127885" y="222930"/>
                  </a:cubicBezTo>
                  <a:cubicBezTo>
                    <a:pt x="127885" y="219757"/>
                    <a:pt x="130457" y="217186"/>
                    <a:pt x="133630" y="217186"/>
                  </a:cubicBezTo>
                  <a:lnTo>
                    <a:pt x="266396" y="217186"/>
                  </a:lnTo>
                  <a:cubicBezTo>
                    <a:pt x="263431" y="172110"/>
                    <a:pt x="225815" y="136347"/>
                    <a:pt x="180001" y="136347"/>
                  </a:cubicBezTo>
                  <a:cubicBezTo>
                    <a:pt x="134188" y="136347"/>
                    <a:pt x="96571" y="172110"/>
                    <a:pt x="93606" y="217186"/>
                  </a:cubicBezTo>
                  <a:lnTo>
                    <a:pt x="110651" y="217186"/>
                  </a:lnTo>
                  <a:cubicBezTo>
                    <a:pt x="113824" y="217186"/>
                    <a:pt x="116396" y="219757"/>
                    <a:pt x="116396" y="222930"/>
                  </a:cubicBezTo>
                  <a:cubicBezTo>
                    <a:pt x="116396" y="226104"/>
                    <a:pt x="113824" y="228675"/>
                    <a:pt x="110651" y="228675"/>
                  </a:cubicBezTo>
                  <a:lnTo>
                    <a:pt x="87673" y="228675"/>
                  </a:lnTo>
                  <a:cubicBezTo>
                    <a:pt x="84500" y="228675"/>
                    <a:pt x="81928" y="226104"/>
                    <a:pt x="81928" y="222930"/>
                  </a:cubicBezTo>
                  <a:cubicBezTo>
                    <a:pt x="81928" y="168853"/>
                    <a:pt x="125923" y="124858"/>
                    <a:pt x="180001" y="124858"/>
                  </a:cubicBezTo>
                  <a:close/>
                  <a:moveTo>
                    <a:pt x="160913" y="65648"/>
                  </a:moveTo>
                  <a:cubicBezTo>
                    <a:pt x="163307" y="63566"/>
                    <a:pt x="166936" y="63819"/>
                    <a:pt x="169018" y="66214"/>
                  </a:cubicBezTo>
                  <a:cubicBezTo>
                    <a:pt x="171795" y="69409"/>
                    <a:pt x="175799" y="71241"/>
                    <a:pt x="180001" y="71241"/>
                  </a:cubicBezTo>
                  <a:cubicBezTo>
                    <a:pt x="184204" y="71241"/>
                    <a:pt x="188209" y="69409"/>
                    <a:pt x="190985" y="66214"/>
                  </a:cubicBezTo>
                  <a:cubicBezTo>
                    <a:pt x="193067" y="63819"/>
                    <a:pt x="196695" y="63566"/>
                    <a:pt x="199090" y="65648"/>
                  </a:cubicBezTo>
                  <a:cubicBezTo>
                    <a:pt x="201484" y="67730"/>
                    <a:pt x="201737" y="71358"/>
                    <a:pt x="199656" y="73752"/>
                  </a:cubicBezTo>
                  <a:cubicBezTo>
                    <a:pt x="194696" y="79458"/>
                    <a:pt x="187532" y="82730"/>
                    <a:pt x="180001" y="82730"/>
                  </a:cubicBezTo>
                  <a:cubicBezTo>
                    <a:pt x="172471" y="82730"/>
                    <a:pt x="165307" y="79457"/>
                    <a:pt x="160347" y="73752"/>
                  </a:cubicBezTo>
                  <a:cubicBezTo>
                    <a:pt x="158265" y="71358"/>
                    <a:pt x="158518" y="67730"/>
                    <a:pt x="160913" y="65648"/>
                  </a:cubicBezTo>
                  <a:close/>
                  <a:moveTo>
                    <a:pt x="180001" y="11489"/>
                  </a:moveTo>
                  <a:cubicBezTo>
                    <a:pt x="155080" y="11489"/>
                    <a:pt x="134806" y="31763"/>
                    <a:pt x="134806" y="56684"/>
                  </a:cubicBezTo>
                  <a:cubicBezTo>
                    <a:pt x="134806" y="81605"/>
                    <a:pt x="155080" y="101880"/>
                    <a:pt x="180001" y="101880"/>
                  </a:cubicBezTo>
                  <a:cubicBezTo>
                    <a:pt x="204922" y="101880"/>
                    <a:pt x="225196" y="81605"/>
                    <a:pt x="225196" y="56684"/>
                  </a:cubicBezTo>
                  <a:cubicBezTo>
                    <a:pt x="225196" y="31763"/>
                    <a:pt x="204922" y="11489"/>
                    <a:pt x="180001" y="11489"/>
                  </a:cubicBezTo>
                  <a:close/>
                  <a:moveTo>
                    <a:pt x="180001" y="0"/>
                  </a:moveTo>
                  <a:cubicBezTo>
                    <a:pt x="211257" y="0"/>
                    <a:pt x="236685" y="25428"/>
                    <a:pt x="236685" y="56684"/>
                  </a:cubicBezTo>
                  <a:cubicBezTo>
                    <a:pt x="236685" y="87941"/>
                    <a:pt x="211257" y="113369"/>
                    <a:pt x="180001" y="113369"/>
                  </a:cubicBezTo>
                  <a:cubicBezTo>
                    <a:pt x="148745" y="113369"/>
                    <a:pt x="123317" y="87941"/>
                    <a:pt x="123317" y="56684"/>
                  </a:cubicBezTo>
                  <a:cubicBezTo>
                    <a:pt x="123317" y="25428"/>
                    <a:pt x="148745" y="0"/>
                    <a:pt x="180001" y="0"/>
                  </a:cubicBezTo>
                  <a:close/>
                </a:path>
              </a:pathLst>
            </a:custGeom>
            <a:solidFill>
              <a:schemeClr val="bg1"/>
            </a:solidFill>
            <a:ln w="950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61" name="Arc 60">
              <a:extLst>
                <a:ext uri="{FF2B5EF4-FFF2-40B4-BE49-F238E27FC236}">
                  <a16:creationId xmlns:a16="http://schemas.microsoft.com/office/drawing/2014/main" id="{525B0B71-EE58-4FF6-873A-EBB1EB6E3B9A}"/>
                </a:ext>
              </a:extLst>
            </p:cNvPr>
            <p:cNvSpPr/>
            <p:nvPr/>
          </p:nvSpPr>
          <p:spPr>
            <a:xfrm>
              <a:off x="3535784" y="968597"/>
              <a:ext cx="2084415" cy="2084414"/>
            </a:xfrm>
            <a:prstGeom prst="arc">
              <a:avLst>
                <a:gd name="adj1" fmla="val 21557464"/>
                <a:gd name="adj2" fmla="val 10747930"/>
              </a:avLst>
            </a:prstGeom>
            <a:noFill/>
            <a:ln w="25400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64A5FA54-1B72-4449-92F0-BE74267D1BE7}"/>
                </a:ext>
              </a:extLst>
            </p:cNvPr>
            <p:cNvSpPr/>
            <p:nvPr/>
          </p:nvSpPr>
          <p:spPr>
            <a:xfrm>
              <a:off x="5391069" y="2548186"/>
              <a:ext cx="100144" cy="100144"/>
            </a:xfrm>
            <a:custGeom>
              <a:avLst/>
              <a:gdLst>
                <a:gd name="connsiteX0" fmla="*/ 68181 w 68199"/>
                <a:gd name="connsiteY0" fmla="*/ 34057 h 68199"/>
                <a:gd name="connsiteX1" fmla="*/ 34081 w 68199"/>
                <a:gd name="connsiteY1" fmla="*/ 68157 h 68199"/>
                <a:gd name="connsiteX2" fmla="*/ -18 w 68199"/>
                <a:gd name="connsiteY2" fmla="*/ 34057 h 68199"/>
                <a:gd name="connsiteX3" fmla="*/ 34081 w 68199"/>
                <a:gd name="connsiteY3" fmla="*/ -42 h 68199"/>
                <a:gd name="connsiteX4" fmla="*/ 34176 w 68199"/>
                <a:gd name="connsiteY4" fmla="*/ -42 h 68199"/>
                <a:gd name="connsiteX5" fmla="*/ 68181 w 68199"/>
                <a:gd name="connsiteY5" fmla="*/ 33962 h 68199"/>
                <a:gd name="connsiteX6" fmla="*/ 68181 w 68199"/>
                <a:gd name="connsiteY6" fmla="*/ 34057 h 6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9" h="68199">
                  <a:moveTo>
                    <a:pt x="68181" y="34057"/>
                  </a:moveTo>
                  <a:cubicBezTo>
                    <a:pt x="68181" y="52888"/>
                    <a:pt x="52912" y="68157"/>
                    <a:pt x="34081" y="68157"/>
                  </a:cubicBezTo>
                  <a:cubicBezTo>
                    <a:pt x="15250" y="68157"/>
                    <a:pt x="-18" y="52888"/>
                    <a:pt x="-18" y="34057"/>
                  </a:cubicBezTo>
                  <a:cubicBezTo>
                    <a:pt x="-18" y="15227"/>
                    <a:pt x="15250" y="-42"/>
                    <a:pt x="34081" y="-42"/>
                  </a:cubicBezTo>
                  <a:cubicBezTo>
                    <a:pt x="34110" y="-42"/>
                    <a:pt x="34148" y="-42"/>
                    <a:pt x="34176" y="-42"/>
                  </a:cubicBezTo>
                  <a:cubicBezTo>
                    <a:pt x="52959" y="-42"/>
                    <a:pt x="68181" y="15179"/>
                    <a:pt x="68181" y="33962"/>
                  </a:cubicBezTo>
                  <a:cubicBezTo>
                    <a:pt x="68181" y="33991"/>
                    <a:pt x="68181" y="34029"/>
                    <a:pt x="68181" y="34057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338D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D79FABC8-F780-41AC-B96E-81D00D7848B2}"/>
                </a:ext>
              </a:extLst>
            </p:cNvPr>
            <p:cNvSpPr/>
            <p:nvPr/>
          </p:nvSpPr>
          <p:spPr>
            <a:xfrm>
              <a:off x="3659980" y="2549024"/>
              <a:ext cx="100144" cy="100144"/>
            </a:xfrm>
            <a:custGeom>
              <a:avLst/>
              <a:gdLst>
                <a:gd name="connsiteX0" fmla="*/ 57132 w 57150"/>
                <a:gd name="connsiteY0" fmla="*/ 28533 h 57150"/>
                <a:gd name="connsiteX1" fmla="*/ 28557 w 57150"/>
                <a:gd name="connsiteY1" fmla="*/ 57108 h 57150"/>
                <a:gd name="connsiteX2" fmla="*/ -18 w 57150"/>
                <a:gd name="connsiteY2" fmla="*/ 28533 h 57150"/>
                <a:gd name="connsiteX3" fmla="*/ 28557 w 57150"/>
                <a:gd name="connsiteY3" fmla="*/ -42 h 57150"/>
                <a:gd name="connsiteX4" fmla="*/ 57132 w 57150"/>
                <a:gd name="connsiteY4" fmla="*/ 2853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7132" y="28533"/>
                  </a:moveTo>
                  <a:cubicBezTo>
                    <a:pt x="57132" y="44316"/>
                    <a:pt x="44339" y="57108"/>
                    <a:pt x="28557" y="57108"/>
                  </a:cubicBezTo>
                  <a:cubicBezTo>
                    <a:pt x="12774" y="57108"/>
                    <a:pt x="-18" y="44316"/>
                    <a:pt x="-18" y="28533"/>
                  </a:cubicBezTo>
                  <a:cubicBezTo>
                    <a:pt x="-18" y="12750"/>
                    <a:pt x="12774" y="-42"/>
                    <a:pt x="28557" y="-42"/>
                  </a:cubicBezTo>
                  <a:cubicBezTo>
                    <a:pt x="44339" y="-42"/>
                    <a:pt x="57132" y="12750"/>
                    <a:pt x="57132" y="28533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338D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9CD3944E-FA1F-46F4-B945-588505B54717}"/>
                </a:ext>
              </a:extLst>
            </p:cNvPr>
            <p:cNvSpPr/>
            <p:nvPr/>
          </p:nvSpPr>
          <p:spPr>
            <a:xfrm>
              <a:off x="4940958" y="2905153"/>
              <a:ext cx="100144" cy="100144"/>
            </a:xfrm>
            <a:custGeom>
              <a:avLst/>
              <a:gdLst>
                <a:gd name="connsiteX0" fmla="*/ 85897 w 85915"/>
                <a:gd name="connsiteY0" fmla="*/ 42820 h 85915"/>
                <a:gd name="connsiteX1" fmla="*/ 43035 w 85915"/>
                <a:gd name="connsiteY1" fmla="*/ 85873 h 85915"/>
                <a:gd name="connsiteX2" fmla="*/ -18 w 85915"/>
                <a:gd name="connsiteY2" fmla="*/ 43011 h 85915"/>
                <a:gd name="connsiteX3" fmla="*/ 42844 w 85915"/>
                <a:gd name="connsiteY3" fmla="*/ -42 h 85915"/>
                <a:gd name="connsiteX4" fmla="*/ 42939 w 85915"/>
                <a:gd name="connsiteY4" fmla="*/ -42 h 85915"/>
                <a:gd name="connsiteX5" fmla="*/ 85897 w 85915"/>
                <a:gd name="connsiteY5" fmla="*/ 42820 h 8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915" h="85915">
                  <a:moveTo>
                    <a:pt x="85897" y="42820"/>
                  </a:moveTo>
                  <a:cubicBezTo>
                    <a:pt x="85954" y="66547"/>
                    <a:pt x="66761" y="85816"/>
                    <a:pt x="43035" y="85873"/>
                  </a:cubicBezTo>
                  <a:cubicBezTo>
                    <a:pt x="19308" y="85931"/>
                    <a:pt x="39" y="66738"/>
                    <a:pt x="-18" y="43011"/>
                  </a:cubicBezTo>
                  <a:cubicBezTo>
                    <a:pt x="-76" y="19284"/>
                    <a:pt x="19117" y="15"/>
                    <a:pt x="42844" y="-42"/>
                  </a:cubicBezTo>
                  <a:cubicBezTo>
                    <a:pt x="42873" y="-42"/>
                    <a:pt x="42911" y="-42"/>
                    <a:pt x="42939" y="-42"/>
                  </a:cubicBezTo>
                  <a:cubicBezTo>
                    <a:pt x="66628" y="-42"/>
                    <a:pt x="85840" y="19132"/>
                    <a:pt x="85897" y="42820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338D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8E8F8E50-444B-4C7F-9DCA-6394B5828BB9}"/>
                </a:ext>
              </a:extLst>
            </p:cNvPr>
            <p:cNvSpPr/>
            <p:nvPr/>
          </p:nvSpPr>
          <p:spPr>
            <a:xfrm>
              <a:off x="4094900" y="2913955"/>
              <a:ext cx="100144" cy="100144"/>
            </a:xfrm>
            <a:custGeom>
              <a:avLst/>
              <a:gdLst>
                <a:gd name="connsiteX0" fmla="*/ 69704 w 69722"/>
                <a:gd name="connsiteY0" fmla="*/ 34819 h 69723"/>
                <a:gd name="connsiteX1" fmla="*/ 34843 w 69722"/>
                <a:gd name="connsiteY1" fmla="*/ 69681 h 69723"/>
                <a:gd name="connsiteX2" fmla="*/ -18 w 69722"/>
                <a:gd name="connsiteY2" fmla="*/ 34819 h 69723"/>
                <a:gd name="connsiteX3" fmla="*/ 34843 w 69722"/>
                <a:gd name="connsiteY3" fmla="*/ -42 h 69723"/>
                <a:gd name="connsiteX4" fmla="*/ 69704 w 69722"/>
                <a:gd name="connsiteY4" fmla="*/ 34819 h 69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22" h="69723">
                  <a:moveTo>
                    <a:pt x="69704" y="34819"/>
                  </a:moveTo>
                  <a:cubicBezTo>
                    <a:pt x="69704" y="54069"/>
                    <a:pt x="54093" y="69681"/>
                    <a:pt x="34843" y="69681"/>
                  </a:cubicBezTo>
                  <a:cubicBezTo>
                    <a:pt x="15593" y="69681"/>
                    <a:pt x="-18" y="54069"/>
                    <a:pt x="-18" y="34819"/>
                  </a:cubicBezTo>
                  <a:cubicBezTo>
                    <a:pt x="-18" y="15569"/>
                    <a:pt x="15593" y="-42"/>
                    <a:pt x="34843" y="-42"/>
                  </a:cubicBezTo>
                  <a:cubicBezTo>
                    <a:pt x="54093" y="-42"/>
                    <a:pt x="69704" y="15569"/>
                    <a:pt x="69704" y="34819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338D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540EA98E-5254-45C2-8D3C-DDB0D1457432}"/>
                </a:ext>
              </a:extLst>
            </p:cNvPr>
            <p:cNvSpPr/>
            <p:nvPr/>
          </p:nvSpPr>
          <p:spPr>
            <a:xfrm>
              <a:off x="5570127" y="1933145"/>
              <a:ext cx="100144" cy="100144"/>
            </a:xfrm>
            <a:custGeom>
              <a:avLst/>
              <a:gdLst>
                <a:gd name="connsiteX0" fmla="*/ 68181 w 68199"/>
                <a:gd name="connsiteY0" fmla="*/ 34057 h 68199"/>
                <a:gd name="connsiteX1" fmla="*/ 34081 w 68199"/>
                <a:gd name="connsiteY1" fmla="*/ 68157 h 68199"/>
                <a:gd name="connsiteX2" fmla="*/ -18 w 68199"/>
                <a:gd name="connsiteY2" fmla="*/ 34057 h 68199"/>
                <a:gd name="connsiteX3" fmla="*/ 34081 w 68199"/>
                <a:gd name="connsiteY3" fmla="*/ -42 h 68199"/>
                <a:gd name="connsiteX4" fmla="*/ 34176 w 68199"/>
                <a:gd name="connsiteY4" fmla="*/ -42 h 68199"/>
                <a:gd name="connsiteX5" fmla="*/ 68181 w 68199"/>
                <a:gd name="connsiteY5" fmla="*/ 33962 h 68199"/>
                <a:gd name="connsiteX6" fmla="*/ 68181 w 68199"/>
                <a:gd name="connsiteY6" fmla="*/ 34057 h 6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9" h="68199">
                  <a:moveTo>
                    <a:pt x="68181" y="34057"/>
                  </a:moveTo>
                  <a:cubicBezTo>
                    <a:pt x="68181" y="52888"/>
                    <a:pt x="52912" y="68157"/>
                    <a:pt x="34081" y="68157"/>
                  </a:cubicBezTo>
                  <a:cubicBezTo>
                    <a:pt x="15250" y="68157"/>
                    <a:pt x="-18" y="52888"/>
                    <a:pt x="-18" y="34057"/>
                  </a:cubicBezTo>
                  <a:cubicBezTo>
                    <a:pt x="-18" y="15227"/>
                    <a:pt x="15250" y="-42"/>
                    <a:pt x="34081" y="-42"/>
                  </a:cubicBezTo>
                  <a:cubicBezTo>
                    <a:pt x="34110" y="-42"/>
                    <a:pt x="34148" y="-42"/>
                    <a:pt x="34176" y="-42"/>
                  </a:cubicBezTo>
                  <a:cubicBezTo>
                    <a:pt x="52959" y="-42"/>
                    <a:pt x="68181" y="15179"/>
                    <a:pt x="68181" y="33962"/>
                  </a:cubicBezTo>
                  <a:cubicBezTo>
                    <a:pt x="68181" y="33991"/>
                    <a:pt x="68181" y="34029"/>
                    <a:pt x="68181" y="34057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338D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DD2F16B-9A47-4241-94C3-8094A198CA42}"/>
                </a:ext>
              </a:extLst>
            </p:cNvPr>
            <p:cNvSpPr/>
            <p:nvPr/>
          </p:nvSpPr>
          <p:spPr>
            <a:xfrm>
              <a:off x="3475930" y="1933145"/>
              <a:ext cx="100144" cy="100144"/>
            </a:xfrm>
            <a:custGeom>
              <a:avLst/>
              <a:gdLst>
                <a:gd name="connsiteX0" fmla="*/ 68181 w 68199"/>
                <a:gd name="connsiteY0" fmla="*/ 34057 h 68199"/>
                <a:gd name="connsiteX1" fmla="*/ 34081 w 68199"/>
                <a:gd name="connsiteY1" fmla="*/ 68157 h 68199"/>
                <a:gd name="connsiteX2" fmla="*/ -18 w 68199"/>
                <a:gd name="connsiteY2" fmla="*/ 34057 h 68199"/>
                <a:gd name="connsiteX3" fmla="*/ 34081 w 68199"/>
                <a:gd name="connsiteY3" fmla="*/ -42 h 68199"/>
                <a:gd name="connsiteX4" fmla="*/ 34176 w 68199"/>
                <a:gd name="connsiteY4" fmla="*/ -42 h 68199"/>
                <a:gd name="connsiteX5" fmla="*/ 68181 w 68199"/>
                <a:gd name="connsiteY5" fmla="*/ 33962 h 68199"/>
                <a:gd name="connsiteX6" fmla="*/ 68181 w 68199"/>
                <a:gd name="connsiteY6" fmla="*/ 34057 h 6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9" h="68199">
                  <a:moveTo>
                    <a:pt x="68181" y="34057"/>
                  </a:moveTo>
                  <a:cubicBezTo>
                    <a:pt x="68181" y="52888"/>
                    <a:pt x="52912" y="68157"/>
                    <a:pt x="34081" y="68157"/>
                  </a:cubicBezTo>
                  <a:cubicBezTo>
                    <a:pt x="15250" y="68157"/>
                    <a:pt x="-18" y="52888"/>
                    <a:pt x="-18" y="34057"/>
                  </a:cubicBezTo>
                  <a:cubicBezTo>
                    <a:pt x="-18" y="15227"/>
                    <a:pt x="15250" y="-42"/>
                    <a:pt x="34081" y="-42"/>
                  </a:cubicBezTo>
                  <a:cubicBezTo>
                    <a:pt x="34110" y="-42"/>
                    <a:pt x="34148" y="-42"/>
                    <a:pt x="34176" y="-42"/>
                  </a:cubicBezTo>
                  <a:cubicBezTo>
                    <a:pt x="52959" y="-42"/>
                    <a:pt x="68181" y="15179"/>
                    <a:pt x="68181" y="33962"/>
                  </a:cubicBezTo>
                  <a:cubicBezTo>
                    <a:pt x="68181" y="33991"/>
                    <a:pt x="68181" y="34029"/>
                    <a:pt x="68181" y="34057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338D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84" name="TextBox 383">
              <a:extLst>
                <a:ext uri="{FF2B5EF4-FFF2-40B4-BE49-F238E27FC236}">
                  <a16:creationId xmlns:a16="http://schemas.microsoft.com/office/drawing/2014/main" id="{129C1219-8878-4C63-8202-CCD6C804F9D5}"/>
                </a:ext>
              </a:extLst>
            </p:cNvPr>
            <p:cNvSpPr txBox="1"/>
            <p:nvPr/>
          </p:nvSpPr>
          <p:spPr>
            <a:xfrm>
              <a:off x="4025667" y="2096277"/>
              <a:ext cx="110376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b="1" dirty="0">
                  <a:solidFill>
                    <a:schemeClr val="bg1"/>
                  </a:solidFill>
                </a:rPr>
                <a:t>Emergent Leadership</a:t>
              </a: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D37FB4D-1FB4-484D-8D68-07D887F0E9BB}"/>
                </a:ext>
              </a:extLst>
            </p:cNvPr>
            <p:cNvSpPr/>
            <p:nvPr/>
          </p:nvSpPr>
          <p:spPr>
            <a:xfrm>
              <a:off x="4381709" y="1340556"/>
              <a:ext cx="391676" cy="748966"/>
            </a:xfrm>
            <a:custGeom>
              <a:avLst/>
              <a:gdLst>
                <a:gd name="connsiteX0" fmla="*/ 113892 w 538882"/>
                <a:gd name="connsiteY0" fmla="*/ 962350 h 1030454"/>
                <a:gd name="connsiteX1" fmla="*/ 427455 w 538882"/>
                <a:gd name="connsiteY1" fmla="*/ 962350 h 1030454"/>
                <a:gd name="connsiteX2" fmla="*/ 469555 w 538882"/>
                <a:gd name="connsiteY2" fmla="*/ 995878 h 1030454"/>
                <a:gd name="connsiteX3" fmla="*/ 428503 w 538882"/>
                <a:gd name="connsiteY3" fmla="*/ 1030358 h 1030454"/>
                <a:gd name="connsiteX4" fmla="*/ 271721 w 538882"/>
                <a:gd name="connsiteY4" fmla="*/ 1030358 h 1030454"/>
                <a:gd name="connsiteX5" fmla="*/ 114940 w 538882"/>
                <a:gd name="connsiteY5" fmla="*/ 1030453 h 1030454"/>
                <a:gd name="connsiteX6" fmla="*/ 70458 w 538882"/>
                <a:gd name="connsiteY6" fmla="*/ 994735 h 1030454"/>
                <a:gd name="connsiteX7" fmla="*/ 113892 w 538882"/>
                <a:gd name="connsiteY7" fmla="*/ 962350 h 1030454"/>
                <a:gd name="connsiteX8" fmla="*/ 312584 w 538882"/>
                <a:gd name="connsiteY8" fmla="*/ 884721 h 1030454"/>
                <a:gd name="connsiteX9" fmla="*/ 464507 w 538882"/>
                <a:gd name="connsiteY9" fmla="*/ 884912 h 1030454"/>
                <a:gd name="connsiteX10" fmla="*/ 507274 w 538882"/>
                <a:gd name="connsiteY10" fmla="*/ 916439 h 1030454"/>
                <a:gd name="connsiteX11" fmla="*/ 466127 w 538882"/>
                <a:gd name="connsiteY11" fmla="*/ 951682 h 1030454"/>
                <a:gd name="connsiteX12" fmla="*/ 148182 w 538882"/>
                <a:gd name="connsiteY12" fmla="*/ 951682 h 1030454"/>
                <a:gd name="connsiteX13" fmla="*/ 107987 w 538882"/>
                <a:gd name="connsiteY13" fmla="*/ 915677 h 1030454"/>
                <a:gd name="connsiteX14" fmla="*/ 151230 w 538882"/>
                <a:gd name="connsiteY14" fmla="*/ 885102 h 1030454"/>
                <a:gd name="connsiteX15" fmla="*/ 312774 w 538882"/>
                <a:gd name="connsiteY15" fmla="*/ 885102 h 1030454"/>
                <a:gd name="connsiteX16" fmla="*/ 312584 w 538882"/>
                <a:gd name="connsiteY16" fmla="*/ 884721 h 1030454"/>
                <a:gd name="connsiteX17" fmla="*/ 24357 w 538882"/>
                <a:gd name="connsiteY17" fmla="*/ 4515 h 1030454"/>
                <a:gd name="connsiteX18" fmla="*/ 92842 w 538882"/>
                <a:gd name="connsiteY18" fmla="*/ 36901 h 1030454"/>
                <a:gd name="connsiteX19" fmla="*/ 197617 w 538882"/>
                <a:gd name="connsiteY19" fmla="*/ 177204 h 1030454"/>
                <a:gd name="connsiteX20" fmla="*/ 233240 w 538882"/>
                <a:gd name="connsiteY20" fmla="*/ 200731 h 1030454"/>
                <a:gd name="connsiteX21" fmla="*/ 195140 w 538882"/>
                <a:gd name="connsiteY21" fmla="*/ 122626 h 1030454"/>
                <a:gd name="connsiteX22" fmla="*/ 223715 w 538882"/>
                <a:gd name="connsiteY22" fmla="*/ 52903 h 1030454"/>
                <a:gd name="connsiteX23" fmla="*/ 326299 w 538882"/>
                <a:gd name="connsiteY23" fmla="*/ 61571 h 1030454"/>
                <a:gd name="connsiteX24" fmla="*/ 310774 w 538882"/>
                <a:gd name="connsiteY24" fmla="*/ 196444 h 1030454"/>
                <a:gd name="connsiteX25" fmla="*/ 351350 w 538882"/>
                <a:gd name="connsiteY25" fmla="*/ 166822 h 1030454"/>
                <a:gd name="connsiteX26" fmla="*/ 446600 w 538882"/>
                <a:gd name="connsiteY26" fmla="*/ 36520 h 1030454"/>
                <a:gd name="connsiteX27" fmla="*/ 515180 w 538882"/>
                <a:gd name="connsiteY27" fmla="*/ 5088 h 1030454"/>
                <a:gd name="connsiteX28" fmla="*/ 524705 w 538882"/>
                <a:gd name="connsiteY28" fmla="*/ 83478 h 1030454"/>
                <a:gd name="connsiteX29" fmla="*/ 417168 w 538882"/>
                <a:gd name="connsiteY29" fmla="*/ 227877 h 1030454"/>
                <a:gd name="connsiteX30" fmla="*/ 384973 w 538882"/>
                <a:gd name="connsiteY30" fmla="*/ 308459 h 1030454"/>
                <a:gd name="connsiteX31" fmla="*/ 384973 w 538882"/>
                <a:gd name="connsiteY31" fmla="*/ 612211 h 1030454"/>
                <a:gd name="connsiteX32" fmla="*/ 389164 w 538882"/>
                <a:gd name="connsiteY32" fmla="*/ 721462 h 1030454"/>
                <a:gd name="connsiteX33" fmla="*/ 377217 w 538882"/>
                <a:gd name="connsiteY33" fmla="*/ 799785 h 1030454"/>
                <a:gd name="connsiteX34" fmla="*/ 376972 w 538882"/>
                <a:gd name="connsiteY34" fmla="*/ 799758 h 1030454"/>
                <a:gd name="connsiteX35" fmla="*/ 377163 w 538882"/>
                <a:gd name="connsiteY35" fmla="*/ 800139 h 1030454"/>
                <a:gd name="connsiteX36" fmla="*/ 377217 w 538882"/>
                <a:gd name="connsiteY36" fmla="*/ 799785 h 1030454"/>
                <a:gd name="connsiteX37" fmla="*/ 390867 w 538882"/>
                <a:gd name="connsiteY37" fmla="*/ 801270 h 1030454"/>
                <a:gd name="connsiteX38" fmla="*/ 407548 w 538882"/>
                <a:gd name="connsiteY38" fmla="*/ 807283 h 1030454"/>
                <a:gd name="connsiteX39" fmla="*/ 428027 w 538882"/>
                <a:gd name="connsiteY39" fmla="*/ 839953 h 1030454"/>
                <a:gd name="connsiteX40" fmla="*/ 402214 w 538882"/>
                <a:gd name="connsiteY40" fmla="*/ 869291 h 1030454"/>
                <a:gd name="connsiteX41" fmla="*/ 388498 w 538882"/>
                <a:gd name="connsiteY41" fmla="*/ 871767 h 1030454"/>
                <a:gd name="connsiteX42" fmla="*/ 69505 w 538882"/>
                <a:gd name="connsiteY42" fmla="*/ 871767 h 1030454"/>
                <a:gd name="connsiteX43" fmla="*/ 28643 w 538882"/>
                <a:gd name="connsiteY43" fmla="*/ 835953 h 1030454"/>
                <a:gd name="connsiteX44" fmla="*/ 71601 w 538882"/>
                <a:gd name="connsiteY44" fmla="*/ 801758 h 1030454"/>
                <a:gd name="connsiteX45" fmla="*/ 157326 w 538882"/>
                <a:gd name="connsiteY45" fmla="*/ 801758 h 1030454"/>
                <a:gd name="connsiteX46" fmla="*/ 151135 w 538882"/>
                <a:gd name="connsiteY46" fmla="*/ 672980 h 1030454"/>
                <a:gd name="connsiteX47" fmla="*/ 154754 w 538882"/>
                <a:gd name="connsiteY47" fmla="*/ 316650 h 1030454"/>
                <a:gd name="connsiteX48" fmla="*/ 114654 w 538882"/>
                <a:gd name="connsiteY48" fmla="*/ 219876 h 1030454"/>
                <a:gd name="connsiteX49" fmla="*/ 13879 w 538882"/>
                <a:gd name="connsiteY49" fmla="*/ 82240 h 1030454"/>
                <a:gd name="connsiteX50" fmla="*/ 24357 w 538882"/>
                <a:gd name="connsiteY50" fmla="*/ 4515 h 103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8882" h="1030454">
                  <a:moveTo>
                    <a:pt x="113892" y="962350"/>
                  </a:moveTo>
                  <a:lnTo>
                    <a:pt x="427455" y="962350"/>
                  </a:lnTo>
                  <a:cubicBezTo>
                    <a:pt x="450505" y="962255"/>
                    <a:pt x="469079" y="968922"/>
                    <a:pt x="469555" y="995878"/>
                  </a:cubicBezTo>
                  <a:cubicBezTo>
                    <a:pt x="470032" y="1022834"/>
                    <a:pt x="451839" y="1030358"/>
                    <a:pt x="428503" y="1030358"/>
                  </a:cubicBezTo>
                  <a:lnTo>
                    <a:pt x="271721" y="1030358"/>
                  </a:lnTo>
                  <a:lnTo>
                    <a:pt x="114940" y="1030453"/>
                  </a:lnTo>
                  <a:cubicBezTo>
                    <a:pt x="90270" y="1030549"/>
                    <a:pt x="69029" y="1025024"/>
                    <a:pt x="70458" y="994735"/>
                  </a:cubicBezTo>
                  <a:cubicBezTo>
                    <a:pt x="71696" y="968446"/>
                    <a:pt x="90746" y="962350"/>
                    <a:pt x="113892" y="962350"/>
                  </a:cubicBezTo>
                  <a:close/>
                  <a:moveTo>
                    <a:pt x="312584" y="884721"/>
                  </a:moveTo>
                  <a:lnTo>
                    <a:pt x="464507" y="884912"/>
                  </a:lnTo>
                  <a:cubicBezTo>
                    <a:pt x="487081" y="884721"/>
                    <a:pt x="507274" y="888436"/>
                    <a:pt x="507274" y="916439"/>
                  </a:cubicBezTo>
                  <a:cubicBezTo>
                    <a:pt x="507274" y="942157"/>
                    <a:pt x="489558" y="951682"/>
                    <a:pt x="466127" y="951682"/>
                  </a:cubicBezTo>
                  <a:lnTo>
                    <a:pt x="148182" y="951682"/>
                  </a:lnTo>
                  <a:cubicBezTo>
                    <a:pt x="125036" y="951587"/>
                    <a:pt x="107510" y="942347"/>
                    <a:pt x="107987" y="915677"/>
                  </a:cubicBezTo>
                  <a:cubicBezTo>
                    <a:pt x="108463" y="886626"/>
                    <a:pt x="129322" y="885102"/>
                    <a:pt x="151230" y="885102"/>
                  </a:cubicBezTo>
                  <a:lnTo>
                    <a:pt x="312774" y="885102"/>
                  </a:lnTo>
                  <a:cubicBezTo>
                    <a:pt x="312711" y="884975"/>
                    <a:pt x="312647" y="884848"/>
                    <a:pt x="312584" y="884721"/>
                  </a:cubicBezTo>
                  <a:close/>
                  <a:moveTo>
                    <a:pt x="24357" y="4515"/>
                  </a:moveTo>
                  <a:cubicBezTo>
                    <a:pt x="57599" y="-9010"/>
                    <a:pt x="74935" y="9755"/>
                    <a:pt x="92842" y="36901"/>
                  </a:cubicBezTo>
                  <a:cubicBezTo>
                    <a:pt x="124560" y="85669"/>
                    <a:pt x="161517" y="131294"/>
                    <a:pt x="197617" y="177204"/>
                  </a:cubicBezTo>
                  <a:cubicBezTo>
                    <a:pt x="204665" y="185872"/>
                    <a:pt x="216857" y="190253"/>
                    <a:pt x="233240" y="200731"/>
                  </a:cubicBezTo>
                  <a:cubicBezTo>
                    <a:pt x="216953" y="169203"/>
                    <a:pt x="196379" y="146438"/>
                    <a:pt x="195140" y="122626"/>
                  </a:cubicBezTo>
                  <a:cubicBezTo>
                    <a:pt x="195845" y="96680"/>
                    <a:pt x="206008" y="71886"/>
                    <a:pt x="223715" y="52903"/>
                  </a:cubicBezTo>
                  <a:cubicBezTo>
                    <a:pt x="249337" y="25471"/>
                    <a:pt x="299820" y="32996"/>
                    <a:pt x="326299" y="61571"/>
                  </a:cubicBezTo>
                  <a:cubicBezTo>
                    <a:pt x="359828" y="97670"/>
                    <a:pt x="352874" y="141104"/>
                    <a:pt x="310774" y="196444"/>
                  </a:cubicBezTo>
                  <a:cubicBezTo>
                    <a:pt x="324490" y="186729"/>
                    <a:pt x="341349" y="179490"/>
                    <a:pt x="351350" y="166822"/>
                  </a:cubicBezTo>
                  <a:cubicBezTo>
                    <a:pt x="384878" y="124531"/>
                    <a:pt x="417549" y="81668"/>
                    <a:pt x="446600" y="36520"/>
                  </a:cubicBezTo>
                  <a:cubicBezTo>
                    <a:pt x="464221" y="9183"/>
                    <a:pt x="481843" y="-9486"/>
                    <a:pt x="515180" y="5088"/>
                  </a:cubicBezTo>
                  <a:cubicBezTo>
                    <a:pt x="541755" y="16803"/>
                    <a:pt x="547470" y="49283"/>
                    <a:pt x="524705" y="83478"/>
                  </a:cubicBezTo>
                  <a:cubicBezTo>
                    <a:pt x="492130" y="133960"/>
                    <a:pt x="456201" y="182205"/>
                    <a:pt x="417168" y="227877"/>
                  </a:cubicBezTo>
                  <a:cubicBezTo>
                    <a:pt x="396260" y="249460"/>
                    <a:pt x="384697" y="278407"/>
                    <a:pt x="384973" y="308459"/>
                  </a:cubicBezTo>
                  <a:cubicBezTo>
                    <a:pt x="384973" y="409709"/>
                    <a:pt x="384497" y="510960"/>
                    <a:pt x="384973" y="612211"/>
                  </a:cubicBezTo>
                  <a:cubicBezTo>
                    <a:pt x="385164" y="648597"/>
                    <a:pt x="390022" y="685077"/>
                    <a:pt x="389164" y="721462"/>
                  </a:cubicBezTo>
                  <a:lnTo>
                    <a:pt x="377217" y="799785"/>
                  </a:lnTo>
                  <a:lnTo>
                    <a:pt x="376972" y="799758"/>
                  </a:lnTo>
                  <a:cubicBezTo>
                    <a:pt x="377036" y="799885"/>
                    <a:pt x="377099" y="800012"/>
                    <a:pt x="377163" y="800139"/>
                  </a:cubicBezTo>
                  <a:lnTo>
                    <a:pt x="377217" y="799785"/>
                  </a:lnTo>
                  <a:lnTo>
                    <a:pt x="390867" y="801270"/>
                  </a:lnTo>
                  <a:cubicBezTo>
                    <a:pt x="396475" y="802068"/>
                    <a:pt x="402547" y="803616"/>
                    <a:pt x="407548" y="807283"/>
                  </a:cubicBezTo>
                  <a:cubicBezTo>
                    <a:pt x="417549" y="814617"/>
                    <a:pt x="428979" y="829666"/>
                    <a:pt x="428027" y="839953"/>
                  </a:cubicBezTo>
                  <a:cubicBezTo>
                    <a:pt x="427074" y="850241"/>
                    <a:pt x="411739" y="859766"/>
                    <a:pt x="402214" y="869291"/>
                  </a:cubicBezTo>
                  <a:cubicBezTo>
                    <a:pt x="398013" y="871538"/>
                    <a:pt x="393213" y="872405"/>
                    <a:pt x="388498" y="871767"/>
                  </a:cubicBezTo>
                  <a:lnTo>
                    <a:pt x="69505" y="871767"/>
                  </a:lnTo>
                  <a:cubicBezTo>
                    <a:pt x="46360" y="871672"/>
                    <a:pt x="27595" y="861194"/>
                    <a:pt x="28643" y="835953"/>
                  </a:cubicBezTo>
                  <a:cubicBezTo>
                    <a:pt x="29691" y="810712"/>
                    <a:pt x="48360" y="801758"/>
                    <a:pt x="71601" y="801758"/>
                  </a:cubicBezTo>
                  <a:lnTo>
                    <a:pt x="157326" y="801758"/>
                  </a:lnTo>
                  <a:cubicBezTo>
                    <a:pt x="155040" y="757372"/>
                    <a:pt x="151135" y="715176"/>
                    <a:pt x="151135" y="672980"/>
                  </a:cubicBezTo>
                  <a:cubicBezTo>
                    <a:pt x="151325" y="554203"/>
                    <a:pt x="153230" y="435427"/>
                    <a:pt x="154754" y="316650"/>
                  </a:cubicBezTo>
                  <a:cubicBezTo>
                    <a:pt x="155230" y="278455"/>
                    <a:pt x="141514" y="249213"/>
                    <a:pt x="114654" y="219876"/>
                  </a:cubicBezTo>
                  <a:cubicBezTo>
                    <a:pt x="77202" y="176956"/>
                    <a:pt x="43483" y="130912"/>
                    <a:pt x="13879" y="82240"/>
                  </a:cubicBezTo>
                  <a:cubicBezTo>
                    <a:pt x="-8695" y="46997"/>
                    <a:pt x="-2694" y="15565"/>
                    <a:pt x="24357" y="451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2098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EMERGENT LEADERSHIP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8C349A2-9CCA-9F41-9478-6C6E73E1AF58}"/>
              </a:ext>
            </a:extLst>
          </p:cNvPr>
          <p:cNvGrpSpPr/>
          <p:nvPr/>
        </p:nvGrpSpPr>
        <p:grpSpPr>
          <a:xfrm>
            <a:off x="1596000" y="893699"/>
            <a:ext cx="9000000" cy="5070602"/>
            <a:chOff x="1596000" y="893699"/>
            <a:chExt cx="9000000" cy="5070602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709C282-210F-4E49-B10B-D4283A4A0988}"/>
                </a:ext>
              </a:extLst>
            </p:cNvPr>
            <p:cNvCxnSpPr>
              <a:cxnSpLocks/>
              <a:endCxn id="1266" idx="3"/>
            </p:cNvCxnSpPr>
            <p:nvPr/>
          </p:nvCxnSpPr>
          <p:spPr>
            <a:xfrm flipH="1">
              <a:off x="3307804" y="2812060"/>
              <a:ext cx="626744" cy="21272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43024DF4-A252-4D87-B48A-69131BB231AA}"/>
                </a:ext>
              </a:extLst>
            </p:cNvPr>
            <p:cNvSpPr/>
            <p:nvPr/>
          </p:nvSpPr>
          <p:spPr>
            <a:xfrm>
              <a:off x="3565823" y="2150047"/>
              <a:ext cx="1276275" cy="1187521"/>
            </a:xfrm>
            <a:custGeom>
              <a:avLst/>
              <a:gdLst>
                <a:gd name="connsiteX0" fmla="*/ 916534 w 1145316"/>
                <a:gd name="connsiteY0" fmla="*/ -42 h 1065669"/>
                <a:gd name="connsiteX1" fmla="*/ 108433 w 1145316"/>
                <a:gd name="connsiteY1" fmla="*/ -42 h 1065669"/>
                <a:gd name="connsiteX2" fmla="*/ -18 w 1145316"/>
                <a:gd name="connsiteY2" fmla="*/ 108295 h 1065669"/>
                <a:gd name="connsiteX3" fmla="*/ 324 w 1145316"/>
                <a:gd name="connsiteY3" fmla="*/ 116925 h 1065669"/>
                <a:gd name="connsiteX4" fmla="*/ 261881 w 1145316"/>
                <a:gd name="connsiteY4" fmla="*/ 1008560 h 1065669"/>
                <a:gd name="connsiteX5" fmla="*/ 408537 w 1145316"/>
                <a:gd name="connsiteY5" fmla="*/ 1052709 h 1065669"/>
                <a:gd name="connsiteX6" fmla="*/ 415900 w 1145316"/>
                <a:gd name="connsiteY6" fmla="*/ 1048375 h 1065669"/>
                <a:gd name="connsiteX7" fmla="*/ 1095604 w 1145316"/>
                <a:gd name="connsiteY7" fmla="*/ 611653 h 1065669"/>
                <a:gd name="connsiteX8" fmla="*/ 1134561 w 1145316"/>
                <a:gd name="connsiteY8" fmla="*/ 473160 h 1065669"/>
                <a:gd name="connsiteX9" fmla="*/ 1023786 w 1145316"/>
                <a:gd name="connsiteY9" fmla="*/ 95113 h 1065669"/>
                <a:gd name="connsiteX10" fmla="*/ 916534 w 1145316"/>
                <a:gd name="connsiteY10" fmla="*/ -42 h 1065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5316" h="1065669">
                  <a:moveTo>
                    <a:pt x="916534" y="-42"/>
                  </a:moveTo>
                  <a:lnTo>
                    <a:pt x="108433" y="-42"/>
                  </a:lnTo>
                  <a:cubicBezTo>
                    <a:pt x="48569" y="-71"/>
                    <a:pt x="10" y="48431"/>
                    <a:pt x="-18" y="108295"/>
                  </a:cubicBezTo>
                  <a:cubicBezTo>
                    <a:pt x="-18" y="111181"/>
                    <a:pt x="96" y="114058"/>
                    <a:pt x="324" y="116925"/>
                  </a:cubicBezTo>
                  <a:cubicBezTo>
                    <a:pt x="25175" y="428973"/>
                    <a:pt x="114224" y="732535"/>
                    <a:pt x="261881" y="1008560"/>
                  </a:cubicBezTo>
                  <a:cubicBezTo>
                    <a:pt x="290189" y="1061252"/>
                    <a:pt x="355845" y="1081017"/>
                    <a:pt x="408537" y="1052709"/>
                  </a:cubicBezTo>
                  <a:cubicBezTo>
                    <a:pt x="411052" y="1051366"/>
                    <a:pt x="413500" y="1049918"/>
                    <a:pt x="415900" y="1048375"/>
                  </a:cubicBezTo>
                  <a:lnTo>
                    <a:pt x="1095604" y="611653"/>
                  </a:lnTo>
                  <a:cubicBezTo>
                    <a:pt x="1141591" y="581869"/>
                    <a:pt x="1158269" y="522547"/>
                    <a:pt x="1134561" y="473160"/>
                  </a:cubicBezTo>
                  <a:cubicBezTo>
                    <a:pt x="1077983" y="353754"/>
                    <a:pt x="1040597" y="226167"/>
                    <a:pt x="1023786" y="95113"/>
                  </a:cubicBezTo>
                  <a:cubicBezTo>
                    <a:pt x="1016994" y="40963"/>
                    <a:pt x="971103" y="253"/>
                    <a:pt x="916534" y="-4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6" name="Rectangle: Rounded Corners 1265">
              <a:extLst>
                <a:ext uri="{FF2B5EF4-FFF2-40B4-BE49-F238E27FC236}">
                  <a16:creationId xmlns:a16="http://schemas.microsoft.com/office/drawing/2014/main" id="{1C8D50A5-B16B-49E6-8D27-0EEB9F3F2A03}"/>
                </a:ext>
              </a:extLst>
            </p:cNvPr>
            <p:cNvSpPr/>
            <p:nvPr/>
          </p:nvSpPr>
          <p:spPr bwMode="auto">
            <a:xfrm>
              <a:off x="1596000" y="2370403"/>
              <a:ext cx="1711804" cy="925858"/>
            </a:xfrm>
            <a:prstGeom prst="roundRect">
              <a:avLst/>
            </a:prstGeom>
            <a:solidFill>
              <a:schemeClr val="accent1"/>
            </a:solidFill>
            <a:ln w="22225">
              <a:solidFill>
                <a:schemeClr val="accent1">
                  <a:lumMod val="75000"/>
                </a:schemeClr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EE36C78-A796-43DC-B5E1-A4D4060CE5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07850" y="2829485"/>
              <a:ext cx="676346" cy="7693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A972A31C-7459-4444-98A9-B6C3DBA63FDE}"/>
                </a:ext>
              </a:extLst>
            </p:cNvPr>
            <p:cNvSpPr/>
            <p:nvPr/>
          </p:nvSpPr>
          <p:spPr>
            <a:xfrm>
              <a:off x="7370972" y="2150047"/>
              <a:ext cx="1276277" cy="1187514"/>
            </a:xfrm>
            <a:custGeom>
              <a:avLst/>
              <a:gdLst>
                <a:gd name="connsiteX0" fmla="*/ 121494 w 1145318"/>
                <a:gd name="connsiteY0" fmla="*/ 95113 h 1065663"/>
                <a:gd name="connsiteX1" fmla="*/ 10718 w 1145318"/>
                <a:gd name="connsiteY1" fmla="*/ 473160 h 1065663"/>
                <a:gd name="connsiteX2" fmla="*/ 49675 w 1145318"/>
                <a:gd name="connsiteY2" fmla="*/ 611653 h 1065663"/>
                <a:gd name="connsiteX3" fmla="*/ 729379 w 1145318"/>
                <a:gd name="connsiteY3" fmla="*/ 1048375 h 1065663"/>
                <a:gd name="connsiteX4" fmla="*/ 879065 w 1145318"/>
                <a:gd name="connsiteY4" fmla="*/ 1015923 h 1065663"/>
                <a:gd name="connsiteX5" fmla="*/ 883398 w 1145318"/>
                <a:gd name="connsiteY5" fmla="*/ 1008560 h 1065663"/>
                <a:gd name="connsiteX6" fmla="*/ 1144955 w 1145318"/>
                <a:gd name="connsiteY6" fmla="*/ 116925 h 1065663"/>
                <a:gd name="connsiteX7" fmla="*/ 1045476 w 1145318"/>
                <a:gd name="connsiteY7" fmla="*/ 301 h 1065663"/>
                <a:gd name="connsiteX8" fmla="*/ 1037132 w 1145318"/>
                <a:gd name="connsiteY8" fmla="*/ -42 h 1065663"/>
                <a:gd name="connsiteX9" fmla="*/ 229031 w 1145318"/>
                <a:gd name="connsiteY9" fmla="*/ -42 h 1065663"/>
                <a:gd name="connsiteX10" fmla="*/ 121494 w 1145318"/>
                <a:gd name="connsiteY10" fmla="*/ 95113 h 106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5318" h="1065663">
                  <a:moveTo>
                    <a:pt x="121494" y="95113"/>
                  </a:moveTo>
                  <a:cubicBezTo>
                    <a:pt x="104682" y="226167"/>
                    <a:pt x="67296" y="353754"/>
                    <a:pt x="10718" y="473160"/>
                  </a:cubicBezTo>
                  <a:cubicBezTo>
                    <a:pt x="-12990" y="522547"/>
                    <a:pt x="3689" y="581869"/>
                    <a:pt x="49675" y="611653"/>
                  </a:cubicBezTo>
                  <a:lnTo>
                    <a:pt x="729379" y="1048375"/>
                  </a:lnTo>
                  <a:cubicBezTo>
                    <a:pt x="779671" y="1080750"/>
                    <a:pt x="846689" y="1066215"/>
                    <a:pt x="879065" y="1015923"/>
                  </a:cubicBezTo>
                  <a:cubicBezTo>
                    <a:pt x="880598" y="1013523"/>
                    <a:pt x="882046" y="1011075"/>
                    <a:pt x="883398" y="1008560"/>
                  </a:cubicBezTo>
                  <a:cubicBezTo>
                    <a:pt x="1031055" y="732535"/>
                    <a:pt x="1120104" y="428973"/>
                    <a:pt x="1144955" y="116925"/>
                  </a:cubicBezTo>
                  <a:cubicBezTo>
                    <a:pt x="1149689" y="57251"/>
                    <a:pt x="1105150" y="5035"/>
                    <a:pt x="1045476" y="301"/>
                  </a:cubicBezTo>
                  <a:cubicBezTo>
                    <a:pt x="1042694" y="82"/>
                    <a:pt x="1039913" y="-33"/>
                    <a:pt x="1037132" y="-42"/>
                  </a:cubicBezTo>
                  <a:lnTo>
                    <a:pt x="229031" y="-42"/>
                  </a:lnTo>
                  <a:cubicBezTo>
                    <a:pt x="174348" y="110"/>
                    <a:pt x="128295" y="40858"/>
                    <a:pt x="121494" y="95113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1" name="Rectangle: Rounded Corners 370">
              <a:extLst>
                <a:ext uri="{FF2B5EF4-FFF2-40B4-BE49-F238E27FC236}">
                  <a16:creationId xmlns:a16="http://schemas.microsoft.com/office/drawing/2014/main" id="{A4BA9C82-220D-4669-9DD6-3217E4A461F5}"/>
                </a:ext>
              </a:extLst>
            </p:cNvPr>
            <p:cNvSpPr/>
            <p:nvPr/>
          </p:nvSpPr>
          <p:spPr bwMode="auto">
            <a:xfrm>
              <a:off x="8884196" y="2370403"/>
              <a:ext cx="1711804" cy="925858"/>
            </a:xfrm>
            <a:prstGeom prst="roundRect">
              <a:avLst/>
            </a:prstGeom>
            <a:solidFill>
              <a:schemeClr val="accent5"/>
            </a:solidFill>
            <a:ln w="22225">
              <a:solidFill>
                <a:schemeClr val="accent5">
                  <a:lumMod val="75000"/>
                </a:schemeClr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6" name="Connector: Elbow 5">
              <a:extLst>
                <a:ext uri="{FF2B5EF4-FFF2-40B4-BE49-F238E27FC236}">
                  <a16:creationId xmlns:a16="http://schemas.microsoft.com/office/drawing/2014/main" id="{575499BA-2185-4DAF-8ADA-42F09CB6B8A6}"/>
                </a:ext>
              </a:extLst>
            </p:cNvPr>
            <p:cNvCxnSpPr>
              <a:cxnSpLocks/>
              <a:endCxn id="381" idx="1"/>
            </p:cNvCxnSpPr>
            <p:nvPr/>
          </p:nvCxnSpPr>
          <p:spPr>
            <a:xfrm rot="5400000">
              <a:off x="4024987" y="4117945"/>
              <a:ext cx="576652" cy="432459"/>
            </a:xfrm>
            <a:prstGeom prst="bentConnector2">
              <a:avLst/>
            </a:prstGeom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495D75F4-8E63-48FB-97EC-348A1E626D9F}"/>
                </a:ext>
              </a:extLst>
            </p:cNvPr>
            <p:cNvSpPr/>
            <p:nvPr/>
          </p:nvSpPr>
          <p:spPr>
            <a:xfrm>
              <a:off x="4056549" y="2940259"/>
              <a:ext cx="1467890" cy="1462833"/>
            </a:xfrm>
            <a:custGeom>
              <a:avLst/>
              <a:gdLst>
                <a:gd name="connsiteX0" fmla="*/ 729527 w 1317269"/>
                <a:gd name="connsiteY0" fmla="*/ 17016 h 1312731"/>
                <a:gd name="connsiteX1" fmla="*/ 49823 w 1317269"/>
                <a:gd name="connsiteY1" fmla="*/ 453642 h 1312731"/>
                <a:gd name="connsiteX2" fmla="*/ 17181 w 1317269"/>
                <a:gd name="connsiteY2" fmla="*/ 603423 h 1312731"/>
                <a:gd name="connsiteX3" fmla="*/ 22296 w 1317269"/>
                <a:gd name="connsiteY3" fmla="*/ 610709 h 1312731"/>
                <a:gd name="connsiteX4" fmla="*/ 888214 w 1317269"/>
                <a:gd name="connsiteY4" fmla="*/ 1302796 h 1312731"/>
                <a:gd name="connsiteX5" fmla="*/ 1032041 w 1317269"/>
                <a:gd name="connsiteY5" fmla="*/ 1249380 h 1312731"/>
                <a:gd name="connsiteX6" fmla="*/ 1035375 w 1317269"/>
                <a:gd name="connsiteY6" fmla="*/ 1241264 h 1312731"/>
                <a:gd name="connsiteX7" fmla="*/ 1310838 w 1317269"/>
                <a:gd name="connsiteY7" fmla="*/ 481455 h 1312731"/>
                <a:gd name="connsiteX8" fmla="*/ 1258165 w 1317269"/>
                <a:gd name="connsiteY8" fmla="*/ 348105 h 1312731"/>
                <a:gd name="connsiteX9" fmla="*/ 871354 w 1317269"/>
                <a:gd name="connsiteY9" fmla="*/ 39019 h 1312731"/>
                <a:gd name="connsiteX10" fmla="*/ 729527 w 1317269"/>
                <a:gd name="connsiteY10" fmla="*/ 17016 h 131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7269" h="1312731">
                  <a:moveTo>
                    <a:pt x="729527" y="17016"/>
                  </a:moveTo>
                  <a:lnTo>
                    <a:pt x="49823" y="453642"/>
                  </a:lnTo>
                  <a:cubicBezTo>
                    <a:pt x="-555" y="485989"/>
                    <a:pt x="-15166" y="553045"/>
                    <a:pt x="17181" y="603423"/>
                  </a:cubicBezTo>
                  <a:cubicBezTo>
                    <a:pt x="18781" y="605919"/>
                    <a:pt x="20496" y="608347"/>
                    <a:pt x="22296" y="610709"/>
                  </a:cubicBezTo>
                  <a:cubicBezTo>
                    <a:pt x="250067" y="908680"/>
                    <a:pt x="547371" y="1146300"/>
                    <a:pt x="888214" y="1302796"/>
                  </a:cubicBezTo>
                  <a:cubicBezTo>
                    <a:pt x="942678" y="1327761"/>
                    <a:pt x="1007076" y="1303853"/>
                    <a:pt x="1032041" y="1249380"/>
                  </a:cubicBezTo>
                  <a:cubicBezTo>
                    <a:pt x="1033260" y="1246722"/>
                    <a:pt x="1034375" y="1244017"/>
                    <a:pt x="1035375" y="1241264"/>
                  </a:cubicBezTo>
                  <a:lnTo>
                    <a:pt x="1310838" y="481455"/>
                  </a:lnTo>
                  <a:cubicBezTo>
                    <a:pt x="1329297" y="430087"/>
                    <a:pt x="1306742" y="372994"/>
                    <a:pt x="1258165" y="348105"/>
                  </a:cubicBezTo>
                  <a:cubicBezTo>
                    <a:pt x="1110232" y="271400"/>
                    <a:pt x="978806" y="166378"/>
                    <a:pt x="871354" y="39019"/>
                  </a:cubicBezTo>
                  <a:cubicBezTo>
                    <a:pt x="836360" y="-2967"/>
                    <a:pt x="775600" y="-12388"/>
                    <a:pt x="729527" y="1701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2" name="Rectangle: Rounded Corners 371">
              <a:extLst>
                <a:ext uri="{FF2B5EF4-FFF2-40B4-BE49-F238E27FC236}">
                  <a16:creationId xmlns:a16="http://schemas.microsoft.com/office/drawing/2014/main" id="{332B111E-1D55-438C-AA7F-288DD29B59E2}"/>
                </a:ext>
              </a:extLst>
            </p:cNvPr>
            <p:cNvSpPr/>
            <p:nvPr/>
          </p:nvSpPr>
          <p:spPr bwMode="auto">
            <a:xfrm>
              <a:off x="2385280" y="4159570"/>
              <a:ext cx="1711804" cy="925858"/>
            </a:xfrm>
            <a:prstGeom prst="roundRect">
              <a:avLst/>
            </a:prstGeom>
            <a:solidFill>
              <a:schemeClr val="accent2"/>
            </a:solidFill>
            <a:ln w="22225">
              <a:solidFill>
                <a:schemeClr val="accent2">
                  <a:lumMod val="75000"/>
                </a:schemeClr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56" name="Connector: Elbow 55">
              <a:extLst>
                <a:ext uri="{FF2B5EF4-FFF2-40B4-BE49-F238E27FC236}">
                  <a16:creationId xmlns:a16="http://schemas.microsoft.com/office/drawing/2014/main" id="{E98575E8-940E-40A4-8ED9-B7947F92320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636190" y="4117947"/>
              <a:ext cx="576651" cy="432453"/>
            </a:xfrm>
            <a:prstGeom prst="bentConnector2">
              <a:avLst/>
            </a:prstGeom>
            <a:ln w="254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980947E8-B0AB-4527-8732-71330ECE1676}"/>
                </a:ext>
              </a:extLst>
            </p:cNvPr>
            <p:cNvSpPr/>
            <p:nvPr/>
          </p:nvSpPr>
          <p:spPr>
            <a:xfrm>
              <a:off x="6688921" y="2940218"/>
              <a:ext cx="1467910" cy="1462876"/>
            </a:xfrm>
            <a:custGeom>
              <a:avLst/>
              <a:gdLst>
                <a:gd name="connsiteX0" fmla="*/ 6421 w 1317287"/>
                <a:gd name="connsiteY0" fmla="*/ 481492 h 1312770"/>
                <a:gd name="connsiteX1" fmla="*/ 281884 w 1317287"/>
                <a:gd name="connsiteY1" fmla="*/ 1241301 h 1312770"/>
                <a:gd name="connsiteX2" fmla="*/ 420768 w 1317287"/>
                <a:gd name="connsiteY2" fmla="*/ 1306185 h 1312770"/>
                <a:gd name="connsiteX3" fmla="*/ 428950 w 1317287"/>
                <a:gd name="connsiteY3" fmla="*/ 1302833 h 1312770"/>
                <a:gd name="connsiteX4" fmla="*/ 1294963 w 1317287"/>
                <a:gd name="connsiteY4" fmla="*/ 610746 h 1312770"/>
                <a:gd name="connsiteX5" fmla="*/ 1274722 w 1317287"/>
                <a:gd name="connsiteY5" fmla="*/ 458794 h 1312770"/>
                <a:gd name="connsiteX6" fmla="*/ 1267435 w 1317287"/>
                <a:gd name="connsiteY6" fmla="*/ 453679 h 1312770"/>
                <a:gd name="connsiteX7" fmla="*/ 587731 w 1317287"/>
                <a:gd name="connsiteY7" fmla="*/ 17053 h 1312770"/>
                <a:gd name="connsiteX8" fmla="*/ 445904 w 1317287"/>
                <a:gd name="connsiteY8" fmla="*/ 38960 h 1312770"/>
                <a:gd name="connsiteX9" fmla="*/ 59094 w 1317287"/>
                <a:gd name="connsiteY9" fmla="*/ 348047 h 1312770"/>
                <a:gd name="connsiteX10" fmla="*/ 6421 w 1317287"/>
                <a:gd name="connsiteY10" fmla="*/ 481492 h 1312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7287" h="1312770">
                  <a:moveTo>
                    <a:pt x="6421" y="481492"/>
                  </a:moveTo>
                  <a:lnTo>
                    <a:pt x="281884" y="1241301"/>
                  </a:lnTo>
                  <a:cubicBezTo>
                    <a:pt x="302315" y="1297575"/>
                    <a:pt x="364494" y="1326626"/>
                    <a:pt x="420768" y="1306185"/>
                  </a:cubicBezTo>
                  <a:cubicBezTo>
                    <a:pt x="423539" y="1305185"/>
                    <a:pt x="426273" y="1304061"/>
                    <a:pt x="428950" y="1302833"/>
                  </a:cubicBezTo>
                  <a:cubicBezTo>
                    <a:pt x="769840" y="1146375"/>
                    <a:pt x="1067182" y="908745"/>
                    <a:pt x="1294963" y="610746"/>
                  </a:cubicBezTo>
                  <a:cubicBezTo>
                    <a:pt x="1331339" y="563197"/>
                    <a:pt x="1322271" y="495170"/>
                    <a:pt x="1274722" y="458794"/>
                  </a:cubicBezTo>
                  <a:cubicBezTo>
                    <a:pt x="1272369" y="456994"/>
                    <a:pt x="1269931" y="455279"/>
                    <a:pt x="1267435" y="453679"/>
                  </a:cubicBezTo>
                  <a:lnTo>
                    <a:pt x="587731" y="17053"/>
                  </a:lnTo>
                  <a:cubicBezTo>
                    <a:pt x="541678" y="-12379"/>
                    <a:pt x="480927" y="-2997"/>
                    <a:pt x="445904" y="38960"/>
                  </a:cubicBezTo>
                  <a:cubicBezTo>
                    <a:pt x="338453" y="166319"/>
                    <a:pt x="207027" y="271342"/>
                    <a:pt x="59094" y="348047"/>
                  </a:cubicBezTo>
                  <a:cubicBezTo>
                    <a:pt x="10469" y="372945"/>
                    <a:pt x="-12086" y="430095"/>
                    <a:pt x="6421" y="48149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3" name="Rectangle: Rounded Corners 372">
              <a:extLst>
                <a:ext uri="{FF2B5EF4-FFF2-40B4-BE49-F238E27FC236}">
                  <a16:creationId xmlns:a16="http://schemas.microsoft.com/office/drawing/2014/main" id="{8CF40A7B-E867-4C83-9821-6FD4FBC0D6B5}"/>
                </a:ext>
              </a:extLst>
            </p:cNvPr>
            <p:cNvSpPr/>
            <p:nvPr/>
          </p:nvSpPr>
          <p:spPr bwMode="auto">
            <a:xfrm>
              <a:off x="8116305" y="4159570"/>
              <a:ext cx="1711804" cy="925858"/>
            </a:xfrm>
            <a:prstGeom prst="roundRect">
              <a:avLst/>
            </a:prstGeom>
            <a:solidFill>
              <a:schemeClr val="accent4"/>
            </a:solidFill>
            <a:ln w="22225">
              <a:solidFill>
                <a:schemeClr val="accent4">
                  <a:lumMod val="75000"/>
                </a:schemeClr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4F938E39-6B62-4642-B8B0-C7D1776305F1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5772028" y="4772055"/>
              <a:ext cx="626744" cy="0"/>
            </a:xfrm>
            <a:prstGeom prst="line">
              <a:avLst/>
            </a:prstGeom>
            <a:ln w="254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D2CB1B7-8091-4DDA-ADEF-EFD73E5D98F9}"/>
                </a:ext>
              </a:extLst>
            </p:cNvPr>
            <p:cNvSpPr/>
            <p:nvPr/>
          </p:nvSpPr>
          <p:spPr>
            <a:xfrm>
              <a:off x="5345794" y="3448973"/>
              <a:ext cx="1521798" cy="1173526"/>
            </a:xfrm>
            <a:custGeom>
              <a:avLst/>
              <a:gdLst>
                <a:gd name="connsiteX0" fmla="*/ 682806 w 1365646"/>
                <a:gd name="connsiteY0" fmla="*/ 32655 h 1053110"/>
                <a:gd name="connsiteX1" fmla="*/ 406581 w 1365646"/>
                <a:gd name="connsiteY1" fmla="*/ 2461 h 1053110"/>
                <a:gd name="connsiteX2" fmla="*/ 281899 w 1365646"/>
                <a:gd name="connsiteY2" fmla="*/ 71422 h 1053110"/>
                <a:gd name="connsiteX3" fmla="*/ 6531 w 1365646"/>
                <a:gd name="connsiteY3" fmla="*/ 831136 h 1053110"/>
                <a:gd name="connsiteX4" fmla="*/ 71301 w 1365646"/>
                <a:gd name="connsiteY4" fmla="*/ 969924 h 1053110"/>
                <a:gd name="connsiteX5" fmla="*/ 79302 w 1365646"/>
                <a:gd name="connsiteY5" fmla="*/ 972487 h 1053110"/>
                <a:gd name="connsiteX6" fmla="*/ 1286310 w 1365646"/>
                <a:gd name="connsiteY6" fmla="*/ 972487 h 1053110"/>
                <a:gd name="connsiteX7" fmla="*/ 1361643 w 1365646"/>
                <a:gd name="connsiteY7" fmla="*/ 839137 h 1053110"/>
                <a:gd name="connsiteX8" fmla="*/ 1359081 w 1365646"/>
                <a:gd name="connsiteY8" fmla="*/ 831136 h 1053110"/>
                <a:gd name="connsiteX9" fmla="*/ 1083618 w 1365646"/>
                <a:gd name="connsiteY9" fmla="*/ 71422 h 1053110"/>
                <a:gd name="connsiteX10" fmla="*/ 959031 w 1365646"/>
                <a:gd name="connsiteY10" fmla="*/ 2461 h 1053110"/>
                <a:gd name="connsiteX11" fmla="*/ 682806 w 1365646"/>
                <a:gd name="connsiteY11" fmla="*/ 32655 h 1053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65646" h="1053110">
                  <a:moveTo>
                    <a:pt x="682806" y="32655"/>
                  </a:moveTo>
                  <a:cubicBezTo>
                    <a:pt x="589909" y="32693"/>
                    <a:pt x="497278" y="22568"/>
                    <a:pt x="406581" y="2461"/>
                  </a:cubicBezTo>
                  <a:cubicBezTo>
                    <a:pt x="353603" y="-9112"/>
                    <a:pt x="300253" y="20396"/>
                    <a:pt x="281899" y="71422"/>
                  </a:cubicBezTo>
                  <a:lnTo>
                    <a:pt x="6531" y="831136"/>
                  </a:lnTo>
                  <a:cubicBezTo>
                    <a:pt x="-13910" y="887343"/>
                    <a:pt x="15094" y="949484"/>
                    <a:pt x="71301" y="969924"/>
                  </a:cubicBezTo>
                  <a:cubicBezTo>
                    <a:pt x="73930" y="970877"/>
                    <a:pt x="76606" y="971734"/>
                    <a:pt x="79302" y="972487"/>
                  </a:cubicBezTo>
                  <a:cubicBezTo>
                    <a:pt x="474466" y="1079929"/>
                    <a:pt x="891146" y="1079929"/>
                    <a:pt x="1286310" y="972487"/>
                  </a:cubicBezTo>
                  <a:cubicBezTo>
                    <a:pt x="1343936" y="956466"/>
                    <a:pt x="1377664" y="896763"/>
                    <a:pt x="1361643" y="839137"/>
                  </a:cubicBezTo>
                  <a:cubicBezTo>
                    <a:pt x="1360891" y="836441"/>
                    <a:pt x="1360043" y="833765"/>
                    <a:pt x="1359081" y="831136"/>
                  </a:cubicBezTo>
                  <a:lnTo>
                    <a:pt x="1083618" y="71422"/>
                  </a:lnTo>
                  <a:cubicBezTo>
                    <a:pt x="1065263" y="20434"/>
                    <a:pt x="1011980" y="-9055"/>
                    <a:pt x="959031" y="2461"/>
                  </a:cubicBezTo>
                  <a:cubicBezTo>
                    <a:pt x="868334" y="22568"/>
                    <a:pt x="775703" y="32693"/>
                    <a:pt x="682806" y="3265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6" name="Rectangle: Rounded Corners 375">
              <a:extLst>
                <a:ext uri="{FF2B5EF4-FFF2-40B4-BE49-F238E27FC236}">
                  <a16:creationId xmlns:a16="http://schemas.microsoft.com/office/drawing/2014/main" id="{94BF882E-31ED-4687-99C3-905E9D7140B1}"/>
                </a:ext>
              </a:extLst>
            </p:cNvPr>
            <p:cNvSpPr/>
            <p:nvPr/>
          </p:nvSpPr>
          <p:spPr bwMode="auto">
            <a:xfrm>
              <a:off x="5261407" y="5038443"/>
              <a:ext cx="1711804" cy="925858"/>
            </a:xfrm>
            <a:prstGeom prst="roundRect">
              <a:avLst/>
            </a:prstGeom>
            <a:solidFill>
              <a:schemeClr val="accent3"/>
            </a:solidFill>
            <a:ln w="22225">
              <a:solidFill>
                <a:schemeClr val="accent3">
                  <a:lumMod val="75000"/>
                </a:schemeClr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8" name="TextBox 377">
              <a:extLst>
                <a:ext uri="{FF2B5EF4-FFF2-40B4-BE49-F238E27FC236}">
                  <a16:creationId xmlns:a16="http://schemas.microsoft.com/office/drawing/2014/main" id="{C026465A-6477-4865-BE08-885E736664C0}"/>
                </a:ext>
              </a:extLst>
            </p:cNvPr>
            <p:cNvSpPr txBox="1"/>
            <p:nvPr/>
          </p:nvSpPr>
          <p:spPr>
            <a:xfrm>
              <a:off x="9039853" y="2540945"/>
              <a:ext cx="14004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Driving Performance</a:t>
              </a:r>
            </a:p>
          </p:txBody>
        </p:sp>
        <p:sp>
          <p:nvSpPr>
            <p:cNvPr id="379" name="TextBox 378">
              <a:extLst>
                <a:ext uri="{FF2B5EF4-FFF2-40B4-BE49-F238E27FC236}">
                  <a16:creationId xmlns:a16="http://schemas.microsoft.com/office/drawing/2014/main" id="{7B77875F-E1EA-4EFD-B16F-7BE4F982B481}"/>
                </a:ext>
              </a:extLst>
            </p:cNvPr>
            <p:cNvSpPr txBox="1"/>
            <p:nvPr/>
          </p:nvSpPr>
          <p:spPr>
            <a:xfrm>
              <a:off x="8496063" y="4330112"/>
              <a:ext cx="95228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Building Teams</a:t>
              </a:r>
            </a:p>
          </p:txBody>
        </p:sp>
        <p:sp>
          <p:nvSpPr>
            <p:cNvPr id="380" name="TextBox 379">
              <a:extLst>
                <a:ext uri="{FF2B5EF4-FFF2-40B4-BE49-F238E27FC236}">
                  <a16:creationId xmlns:a16="http://schemas.microsoft.com/office/drawing/2014/main" id="{B1407055-5249-40C8-9678-655E51D78C95}"/>
                </a:ext>
              </a:extLst>
            </p:cNvPr>
            <p:cNvSpPr txBox="1"/>
            <p:nvPr/>
          </p:nvSpPr>
          <p:spPr>
            <a:xfrm flipH="1">
              <a:off x="1818785" y="2540945"/>
              <a:ext cx="126623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Leadership Presence</a:t>
              </a:r>
            </a:p>
          </p:txBody>
        </p:sp>
        <p:sp>
          <p:nvSpPr>
            <p:cNvPr id="381" name="TextBox 380">
              <a:extLst>
                <a:ext uri="{FF2B5EF4-FFF2-40B4-BE49-F238E27FC236}">
                  <a16:creationId xmlns:a16="http://schemas.microsoft.com/office/drawing/2014/main" id="{DDEE3224-57A5-41C5-9CC5-19F10CD51E22}"/>
                </a:ext>
              </a:extLst>
            </p:cNvPr>
            <p:cNvSpPr txBox="1"/>
            <p:nvPr/>
          </p:nvSpPr>
          <p:spPr>
            <a:xfrm flipH="1">
              <a:off x="2385280" y="4330112"/>
              <a:ext cx="171180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Communication Clearly</a:t>
              </a:r>
            </a:p>
          </p:txBody>
        </p:sp>
        <p:sp>
          <p:nvSpPr>
            <p:cNvPr id="383" name="TextBox 382">
              <a:extLst>
                <a:ext uri="{FF2B5EF4-FFF2-40B4-BE49-F238E27FC236}">
                  <a16:creationId xmlns:a16="http://schemas.microsoft.com/office/drawing/2014/main" id="{B22430FE-983F-4CC5-9A48-AE93473F503E}"/>
                </a:ext>
              </a:extLst>
            </p:cNvPr>
            <p:cNvSpPr txBox="1"/>
            <p:nvPr/>
          </p:nvSpPr>
          <p:spPr>
            <a:xfrm>
              <a:off x="5502324" y="5208985"/>
              <a:ext cx="122996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Leadership Agility</a:t>
              </a:r>
            </a:p>
          </p:txBody>
        </p:sp>
        <p:sp>
          <p:nvSpPr>
            <p:cNvPr id="386" name="Oval 385">
              <a:extLst>
                <a:ext uri="{FF2B5EF4-FFF2-40B4-BE49-F238E27FC236}">
                  <a16:creationId xmlns:a16="http://schemas.microsoft.com/office/drawing/2014/main" id="{60126BDD-AFFE-4880-AE57-A6F7756E6D28}"/>
                </a:ext>
              </a:extLst>
            </p:cNvPr>
            <p:cNvSpPr/>
            <p:nvPr/>
          </p:nvSpPr>
          <p:spPr bwMode="auto">
            <a:xfrm>
              <a:off x="4488003" y="3210733"/>
              <a:ext cx="787890" cy="78789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87B73ABE-DF6A-427C-A117-7299625AF559}"/>
                </a:ext>
              </a:extLst>
            </p:cNvPr>
            <p:cNvSpPr/>
            <p:nvPr/>
          </p:nvSpPr>
          <p:spPr>
            <a:xfrm>
              <a:off x="4661308" y="3384036"/>
              <a:ext cx="441280" cy="441283"/>
            </a:xfrm>
            <a:custGeom>
              <a:avLst/>
              <a:gdLst>
                <a:gd name="connsiteX0" fmla="*/ 35585 w 327273"/>
                <a:gd name="connsiteY0" fmla="*/ 314489 h 327275"/>
                <a:gd name="connsiteX1" fmla="*/ 40105 w 327273"/>
                <a:gd name="connsiteY1" fmla="*/ 316362 h 327275"/>
                <a:gd name="connsiteX2" fmla="*/ 41979 w 327273"/>
                <a:gd name="connsiteY2" fmla="*/ 320882 h 327275"/>
                <a:gd name="connsiteX3" fmla="*/ 40105 w 327273"/>
                <a:gd name="connsiteY3" fmla="*/ 325401 h 327275"/>
                <a:gd name="connsiteX4" fmla="*/ 35585 w 327273"/>
                <a:gd name="connsiteY4" fmla="*/ 327275 h 327275"/>
                <a:gd name="connsiteX5" fmla="*/ 31066 w 327273"/>
                <a:gd name="connsiteY5" fmla="*/ 325401 h 327275"/>
                <a:gd name="connsiteX6" fmla="*/ 29193 w 327273"/>
                <a:gd name="connsiteY6" fmla="*/ 320882 h 327275"/>
                <a:gd name="connsiteX7" fmla="*/ 31066 w 327273"/>
                <a:gd name="connsiteY7" fmla="*/ 316362 h 327275"/>
                <a:gd name="connsiteX8" fmla="*/ 35585 w 327273"/>
                <a:gd name="connsiteY8" fmla="*/ 314489 h 327275"/>
                <a:gd name="connsiteX9" fmla="*/ 233950 w 327273"/>
                <a:gd name="connsiteY9" fmla="*/ 269317 h 327275"/>
                <a:gd name="connsiteX10" fmla="*/ 238469 w 327273"/>
                <a:gd name="connsiteY10" fmla="*/ 271190 h 327275"/>
                <a:gd name="connsiteX11" fmla="*/ 240343 w 327273"/>
                <a:gd name="connsiteY11" fmla="*/ 275710 h 327275"/>
                <a:gd name="connsiteX12" fmla="*/ 238469 w 327273"/>
                <a:gd name="connsiteY12" fmla="*/ 280229 h 327275"/>
                <a:gd name="connsiteX13" fmla="*/ 233950 w 327273"/>
                <a:gd name="connsiteY13" fmla="*/ 282103 h 327275"/>
                <a:gd name="connsiteX14" fmla="*/ 229430 w 327273"/>
                <a:gd name="connsiteY14" fmla="*/ 280229 h 327275"/>
                <a:gd name="connsiteX15" fmla="*/ 227557 w 327273"/>
                <a:gd name="connsiteY15" fmla="*/ 275710 h 327275"/>
                <a:gd name="connsiteX16" fmla="*/ 229430 w 327273"/>
                <a:gd name="connsiteY16" fmla="*/ 271190 h 327275"/>
                <a:gd name="connsiteX17" fmla="*/ 233950 w 327273"/>
                <a:gd name="connsiteY17" fmla="*/ 269317 h 327275"/>
                <a:gd name="connsiteX18" fmla="*/ 182813 w 327273"/>
                <a:gd name="connsiteY18" fmla="*/ 208382 h 327275"/>
                <a:gd name="connsiteX19" fmla="*/ 182813 w 327273"/>
                <a:gd name="connsiteY19" fmla="*/ 314489 h 327275"/>
                <a:gd name="connsiteX20" fmla="*/ 201467 w 327273"/>
                <a:gd name="connsiteY20" fmla="*/ 314489 h 327275"/>
                <a:gd name="connsiteX21" fmla="*/ 200071 w 327273"/>
                <a:gd name="connsiteY21" fmla="*/ 307139 h 327275"/>
                <a:gd name="connsiteX22" fmla="*/ 200071 w 327273"/>
                <a:gd name="connsiteY22" fmla="*/ 226439 h 327275"/>
                <a:gd name="connsiteX23" fmla="*/ 205933 w 327273"/>
                <a:gd name="connsiteY23" fmla="*/ 208382 h 327275"/>
                <a:gd name="connsiteX24" fmla="*/ 157245 w 327273"/>
                <a:gd name="connsiteY24" fmla="*/ 208382 h 327275"/>
                <a:gd name="connsiteX25" fmla="*/ 157245 w 327273"/>
                <a:gd name="connsiteY25" fmla="*/ 314489 h 327275"/>
                <a:gd name="connsiteX26" fmla="*/ 170028 w 327273"/>
                <a:gd name="connsiteY26" fmla="*/ 314489 h 327275"/>
                <a:gd name="connsiteX27" fmla="*/ 170028 w 327273"/>
                <a:gd name="connsiteY27" fmla="*/ 208382 h 327275"/>
                <a:gd name="connsiteX28" fmla="*/ 121340 w 327273"/>
                <a:gd name="connsiteY28" fmla="*/ 208382 h 327275"/>
                <a:gd name="connsiteX29" fmla="*/ 127202 w 327273"/>
                <a:gd name="connsiteY29" fmla="*/ 226439 h 327275"/>
                <a:gd name="connsiteX30" fmla="*/ 127202 w 327273"/>
                <a:gd name="connsiteY30" fmla="*/ 307139 h 327275"/>
                <a:gd name="connsiteX31" fmla="*/ 125806 w 327273"/>
                <a:gd name="connsiteY31" fmla="*/ 314489 h 327275"/>
                <a:gd name="connsiteX32" fmla="*/ 144460 w 327273"/>
                <a:gd name="connsiteY32" fmla="*/ 314489 h 327275"/>
                <a:gd name="connsiteX33" fmla="*/ 144460 w 327273"/>
                <a:gd name="connsiteY33" fmla="*/ 208382 h 327275"/>
                <a:gd name="connsiteX34" fmla="*/ 12784 w 327273"/>
                <a:gd name="connsiteY34" fmla="*/ 208382 h 327275"/>
                <a:gd name="connsiteX35" fmla="*/ 12784 w 327273"/>
                <a:gd name="connsiteY35" fmla="*/ 209766 h 327275"/>
                <a:gd name="connsiteX36" fmla="*/ 36328 w 327273"/>
                <a:gd name="connsiteY36" fmla="*/ 233310 h 327275"/>
                <a:gd name="connsiteX37" fmla="*/ 93324 w 327273"/>
                <a:gd name="connsiteY37" fmla="*/ 233310 h 327275"/>
                <a:gd name="connsiteX38" fmla="*/ 99716 w 327273"/>
                <a:gd name="connsiteY38" fmla="*/ 239703 h 327275"/>
                <a:gd name="connsiteX39" fmla="*/ 99716 w 327273"/>
                <a:gd name="connsiteY39" fmla="*/ 307139 h 327275"/>
                <a:gd name="connsiteX40" fmla="*/ 107066 w 327273"/>
                <a:gd name="connsiteY40" fmla="*/ 314489 h 327275"/>
                <a:gd name="connsiteX41" fmla="*/ 114417 w 327273"/>
                <a:gd name="connsiteY41" fmla="*/ 307139 h 327275"/>
                <a:gd name="connsiteX42" fmla="*/ 114417 w 327273"/>
                <a:gd name="connsiteY42" fmla="*/ 226439 h 327275"/>
                <a:gd name="connsiteX43" fmla="*/ 96360 w 327273"/>
                <a:gd name="connsiteY43" fmla="*/ 208382 h 327275"/>
                <a:gd name="connsiteX44" fmla="*/ 72869 w 327273"/>
                <a:gd name="connsiteY44" fmla="*/ 208382 h 327275"/>
                <a:gd name="connsiteX45" fmla="*/ 67755 w 327273"/>
                <a:gd name="connsiteY45" fmla="*/ 208382 h 327275"/>
                <a:gd name="connsiteX46" fmla="*/ 235623 w 327273"/>
                <a:gd name="connsiteY46" fmla="*/ 170029 h 327275"/>
                <a:gd name="connsiteX47" fmla="*/ 239063 w 327273"/>
                <a:gd name="connsiteY47" fmla="*/ 182814 h 327275"/>
                <a:gd name="connsiteX48" fmla="*/ 235623 w 327273"/>
                <a:gd name="connsiteY48" fmla="*/ 195597 h 327275"/>
                <a:gd name="connsiteX49" fmla="*/ 248012 w 327273"/>
                <a:gd name="connsiteY49" fmla="*/ 195597 h 327275"/>
                <a:gd name="connsiteX50" fmla="*/ 248012 w 327273"/>
                <a:gd name="connsiteY50" fmla="*/ 171946 h 327275"/>
                <a:gd name="connsiteX51" fmla="*/ 248305 w 327273"/>
                <a:gd name="connsiteY51" fmla="*/ 170029 h 327275"/>
                <a:gd name="connsiteX52" fmla="*/ 113778 w 327273"/>
                <a:gd name="connsiteY52" fmla="*/ 170029 h 327275"/>
                <a:gd name="connsiteX53" fmla="*/ 100995 w 327273"/>
                <a:gd name="connsiteY53" fmla="*/ 182814 h 327275"/>
                <a:gd name="connsiteX54" fmla="*/ 113778 w 327273"/>
                <a:gd name="connsiteY54" fmla="*/ 195597 h 327275"/>
                <a:gd name="connsiteX55" fmla="*/ 213495 w 327273"/>
                <a:gd name="connsiteY55" fmla="*/ 195597 h 327275"/>
                <a:gd name="connsiteX56" fmla="*/ 226279 w 327273"/>
                <a:gd name="connsiteY56" fmla="*/ 182814 h 327275"/>
                <a:gd name="connsiteX57" fmla="*/ 213495 w 327273"/>
                <a:gd name="connsiteY57" fmla="*/ 170029 h 327275"/>
                <a:gd name="connsiteX58" fmla="*/ 78968 w 327273"/>
                <a:gd name="connsiteY58" fmla="*/ 170029 h 327275"/>
                <a:gd name="connsiteX59" fmla="*/ 79262 w 327273"/>
                <a:gd name="connsiteY59" fmla="*/ 171946 h 327275"/>
                <a:gd name="connsiteX60" fmla="*/ 79262 w 327273"/>
                <a:gd name="connsiteY60" fmla="*/ 195597 h 327275"/>
                <a:gd name="connsiteX61" fmla="*/ 91650 w 327273"/>
                <a:gd name="connsiteY61" fmla="*/ 195597 h 327275"/>
                <a:gd name="connsiteX62" fmla="*/ 88210 w 327273"/>
                <a:gd name="connsiteY62" fmla="*/ 182814 h 327275"/>
                <a:gd name="connsiteX63" fmla="*/ 91650 w 327273"/>
                <a:gd name="connsiteY63" fmla="*/ 170029 h 327275"/>
                <a:gd name="connsiteX64" fmla="*/ 287642 w 327273"/>
                <a:gd name="connsiteY64" fmla="*/ 111223 h 327275"/>
                <a:gd name="connsiteX65" fmla="*/ 260796 w 327273"/>
                <a:gd name="connsiteY65" fmla="*/ 138069 h 327275"/>
                <a:gd name="connsiteX66" fmla="*/ 254404 w 327273"/>
                <a:gd name="connsiteY66" fmla="*/ 144461 h 327275"/>
                <a:gd name="connsiteX67" fmla="*/ 219248 w 327273"/>
                <a:gd name="connsiteY67" fmla="*/ 144461 h 327275"/>
                <a:gd name="connsiteX68" fmla="*/ 212856 w 327273"/>
                <a:gd name="connsiteY68" fmla="*/ 150853 h 327275"/>
                <a:gd name="connsiteX69" fmla="*/ 219248 w 327273"/>
                <a:gd name="connsiteY69" fmla="*/ 157245 h 327275"/>
                <a:gd name="connsiteX70" fmla="*/ 256471 w 327273"/>
                <a:gd name="connsiteY70" fmla="*/ 157245 h 327275"/>
                <a:gd name="connsiteX71" fmla="*/ 280729 w 327273"/>
                <a:gd name="connsiteY71" fmla="*/ 142720 h 327275"/>
                <a:gd name="connsiteX72" fmla="*/ 289382 w 327273"/>
                <a:gd name="connsiteY72" fmla="*/ 140104 h 327275"/>
                <a:gd name="connsiteX73" fmla="*/ 291998 w 327273"/>
                <a:gd name="connsiteY73" fmla="*/ 148757 h 327275"/>
                <a:gd name="connsiteX74" fmla="*/ 260439 w 327273"/>
                <a:gd name="connsiteY74" fmla="*/ 169835 h 327275"/>
                <a:gd name="connsiteX75" fmla="*/ 260796 w 327273"/>
                <a:gd name="connsiteY75" fmla="*/ 171946 h 327275"/>
                <a:gd name="connsiteX76" fmla="*/ 260796 w 327273"/>
                <a:gd name="connsiteY76" fmla="*/ 195597 h 327275"/>
                <a:gd name="connsiteX77" fmla="*/ 314489 w 327273"/>
                <a:gd name="connsiteY77" fmla="*/ 195597 h 327275"/>
                <a:gd name="connsiteX78" fmla="*/ 314489 w 327273"/>
                <a:gd name="connsiteY78" fmla="*/ 138069 h 327275"/>
                <a:gd name="connsiteX79" fmla="*/ 287642 w 327273"/>
                <a:gd name="connsiteY79" fmla="*/ 111223 h 327275"/>
                <a:gd name="connsiteX80" fmla="*/ 39631 w 327273"/>
                <a:gd name="connsiteY80" fmla="*/ 111223 h 327275"/>
                <a:gd name="connsiteX81" fmla="*/ 12784 w 327273"/>
                <a:gd name="connsiteY81" fmla="*/ 138069 h 327275"/>
                <a:gd name="connsiteX82" fmla="*/ 12784 w 327273"/>
                <a:gd name="connsiteY82" fmla="*/ 195597 h 327275"/>
                <a:gd name="connsiteX83" fmla="*/ 66477 w 327273"/>
                <a:gd name="connsiteY83" fmla="*/ 195597 h 327275"/>
                <a:gd name="connsiteX84" fmla="*/ 66477 w 327273"/>
                <a:gd name="connsiteY84" fmla="*/ 171946 h 327275"/>
                <a:gd name="connsiteX85" fmla="*/ 66834 w 327273"/>
                <a:gd name="connsiteY85" fmla="*/ 169835 h 327275"/>
                <a:gd name="connsiteX86" fmla="*/ 35275 w 327273"/>
                <a:gd name="connsiteY86" fmla="*/ 148757 h 327275"/>
                <a:gd name="connsiteX87" fmla="*/ 37891 w 327273"/>
                <a:gd name="connsiteY87" fmla="*/ 140104 h 327275"/>
                <a:gd name="connsiteX88" fmla="*/ 46544 w 327273"/>
                <a:gd name="connsiteY88" fmla="*/ 142720 h 327275"/>
                <a:gd name="connsiteX89" fmla="*/ 70802 w 327273"/>
                <a:gd name="connsiteY89" fmla="*/ 157245 h 327275"/>
                <a:gd name="connsiteX90" fmla="*/ 108025 w 327273"/>
                <a:gd name="connsiteY90" fmla="*/ 157245 h 327275"/>
                <a:gd name="connsiteX91" fmla="*/ 114417 w 327273"/>
                <a:gd name="connsiteY91" fmla="*/ 150853 h 327275"/>
                <a:gd name="connsiteX92" fmla="*/ 108025 w 327273"/>
                <a:gd name="connsiteY92" fmla="*/ 144461 h 327275"/>
                <a:gd name="connsiteX93" fmla="*/ 72869 w 327273"/>
                <a:gd name="connsiteY93" fmla="*/ 144461 h 327275"/>
                <a:gd name="connsiteX94" fmla="*/ 66477 w 327273"/>
                <a:gd name="connsiteY94" fmla="*/ 138069 h 327275"/>
                <a:gd name="connsiteX95" fmla="*/ 39631 w 327273"/>
                <a:gd name="connsiteY95" fmla="*/ 111223 h 327275"/>
                <a:gd name="connsiteX96" fmla="*/ 287642 w 327273"/>
                <a:gd name="connsiteY96" fmla="*/ 65200 h 327275"/>
                <a:gd name="connsiteX97" fmla="*/ 273580 w 327273"/>
                <a:gd name="connsiteY97" fmla="*/ 79262 h 327275"/>
                <a:gd name="connsiteX98" fmla="*/ 273580 w 327273"/>
                <a:gd name="connsiteY98" fmla="*/ 84375 h 327275"/>
                <a:gd name="connsiteX99" fmla="*/ 287642 w 327273"/>
                <a:gd name="connsiteY99" fmla="*/ 98438 h 327275"/>
                <a:gd name="connsiteX100" fmla="*/ 301705 w 327273"/>
                <a:gd name="connsiteY100" fmla="*/ 84375 h 327275"/>
                <a:gd name="connsiteX101" fmla="*/ 301705 w 327273"/>
                <a:gd name="connsiteY101" fmla="*/ 79262 h 327275"/>
                <a:gd name="connsiteX102" fmla="*/ 287642 w 327273"/>
                <a:gd name="connsiteY102" fmla="*/ 65200 h 327275"/>
                <a:gd name="connsiteX103" fmla="*/ 39631 w 327273"/>
                <a:gd name="connsiteY103" fmla="*/ 65200 h 327275"/>
                <a:gd name="connsiteX104" fmla="*/ 25568 w 327273"/>
                <a:gd name="connsiteY104" fmla="*/ 79262 h 327275"/>
                <a:gd name="connsiteX105" fmla="*/ 25568 w 327273"/>
                <a:gd name="connsiteY105" fmla="*/ 84375 h 327275"/>
                <a:gd name="connsiteX106" fmla="*/ 39631 w 327273"/>
                <a:gd name="connsiteY106" fmla="*/ 98438 h 327275"/>
                <a:gd name="connsiteX107" fmla="*/ 53694 w 327273"/>
                <a:gd name="connsiteY107" fmla="*/ 84375 h 327275"/>
                <a:gd name="connsiteX108" fmla="*/ 53694 w 327273"/>
                <a:gd name="connsiteY108" fmla="*/ 79262 h 327275"/>
                <a:gd name="connsiteX109" fmla="*/ 39631 w 327273"/>
                <a:gd name="connsiteY109" fmla="*/ 65200 h 327275"/>
                <a:gd name="connsiteX110" fmla="*/ 39631 w 327273"/>
                <a:gd name="connsiteY110" fmla="*/ 52415 h 327275"/>
                <a:gd name="connsiteX111" fmla="*/ 66477 w 327273"/>
                <a:gd name="connsiteY111" fmla="*/ 79262 h 327275"/>
                <a:gd name="connsiteX112" fmla="*/ 66477 w 327273"/>
                <a:gd name="connsiteY112" fmla="*/ 84375 h 327275"/>
                <a:gd name="connsiteX113" fmla="*/ 58644 w 327273"/>
                <a:gd name="connsiteY113" fmla="*/ 103311 h 327275"/>
                <a:gd name="connsiteX114" fmla="*/ 78746 w 327273"/>
                <a:gd name="connsiteY114" fmla="*/ 131677 h 327275"/>
                <a:gd name="connsiteX115" fmla="*/ 108025 w 327273"/>
                <a:gd name="connsiteY115" fmla="*/ 131677 h 327275"/>
                <a:gd name="connsiteX116" fmla="*/ 127202 w 327273"/>
                <a:gd name="connsiteY116" fmla="*/ 150853 h 327275"/>
                <a:gd name="connsiteX117" fmla="*/ 126103 w 327273"/>
                <a:gd name="connsiteY117" fmla="*/ 157245 h 327275"/>
                <a:gd name="connsiteX118" fmla="*/ 201171 w 327273"/>
                <a:gd name="connsiteY118" fmla="*/ 157245 h 327275"/>
                <a:gd name="connsiteX119" fmla="*/ 200071 w 327273"/>
                <a:gd name="connsiteY119" fmla="*/ 150853 h 327275"/>
                <a:gd name="connsiteX120" fmla="*/ 219248 w 327273"/>
                <a:gd name="connsiteY120" fmla="*/ 131677 h 327275"/>
                <a:gd name="connsiteX121" fmla="*/ 248527 w 327273"/>
                <a:gd name="connsiteY121" fmla="*/ 131677 h 327275"/>
                <a:gd name="connsiteX122" fmla="*/ 268630 w 327273"/>
                <a:gd name="connsiteY122" fmla="*/ 103311 h 327275"/>
                <a:gd name="connsiteX123" fmla="*/ 260796 w 327273"/>
                <a:gd name="connsiteY123" fmla="*/ 84375 h 327275"/>
                <a:gd name="connsiteX124" fmla="*/ 260796 w 327273"/>
                <a:gd name="connsiteY124" fmla="*/ 79262 h 327275"/>
                <a:gd name="connsiteX125" fmla="*/ 287642 w 327273"/>
                <a:gd name="connsiteY125" fmla="*/ 52415 h 327275"/>
                <a:gd name="connsiteX126" fmla="*/ 314489 w 327273"/>
                <a:gd name="connsiteY126" fmla="*/ 79262 h 327275"/>
                <a:gd name="connsiteX127" fmla="*/ 314489 w 327273"/>
                <a:gd name="connsiteY127" fmla="*/ 84375 h 327275"/>
                <a:gd name="connsiteX128" fmla="*/ 306657 w 327273"/>
                <a:gd name="connsiteY128" fmla="*/ 103309 h 327275"/>
                <a:gd name="connsiteX129" fmla="*/ 327273 w 327273"/>
                <a:gd name="connsiteY129" fmla="*/ 138069 h 327275"/>
                <a:gd name="connsiteX130" fmla="*/ 327273 w 327273"/>
                <a:gd name="connsiteY130" fmla="*/ 201989 h 327275"/>
                <a:gd name="connsiteX131" fmla="*/ 327273 w 327273"/>
                <a:gd name="connsiteY131" fmla="*/ 209766 h 327275"/>
                <a:gd name="connsiteX132" fmla="*/ 290945 w 327273"/>
                <a:gd name="connsiteY132" fmla="*/ 246095 h 327275"/>
                <a:gd name="connsiteX133" fmla="*/ 240341 w 327273"/>
                <a:gd name="connsiteY133" fmla="*/ 246095 h 327275"/>
                <a:gd name="connsiteX134" fmla="*/ 240341 w 327273"/>
                <a:gd name="connsiteY134" fmla="*/ 249930 h 327275"/>
                <a:gd name="connsiteX135" fmla="*/ 233949 w 327273"/>
                <a:gd name="connsiteY135" fmla="*/ 256322 h 327275"/>
                <a:gd name="connsiteX136" fmla="*/ 227558 w 327273"/>
                <a:gd name="connsiteY136" fmla="*/ 249930 h 327275"/>
                <a:gd name="connsiteX137" fmla="*/ 227558 w 327273"/>
                <a:gd name="connsiteY137" fmla="*/ 239703 h 327275"/>
                <a:gd name="connsiteX138" fmla="*/ 233949 w 327273"/>
                <a:gd name="connsiteY138" fmla="*/ 233310 h 327275"/>
                <a:gd name="connsiteX139" fmla="*/ 290945 w 327273"/>
                <a:gd name="connsiteY139" fmla="*/ 233310 h 327275"/>
                <a:gd name="connsiteX140" fmla="*/ 314489 w 327273"/>
                <a:gd name="connsiteY140" fmla="*/ 209766 h 327275"/>
                <a:gd name="connsiteX141" fmla="*/ 314489 w 327273"/>
                <a:gd name="connsiteY141" fmla="*/ 208382 h 327275"/>
                <a:gd name="connsiteX142" fmla="*/ 259518 w 327273"/>
                <a:gd name="connsiteY142" fmla="*/ 208382 h 327275"/>
                <a:gd name="connsiteX143" fmla="*/ 254404 w 327273"/>
                <a:gd name="connsiteY143" fmla="*/ 208382 h 327275"/>
                <a:gd name="connsiteX144" fmla="*/ 230913 w 327273"/>
                <a:gd name="connsiteY144" fmla="*/ 208382 h 327275"/>
                <a:gd name="connsiteX145" fmla="*/ 212856 w 327273"/>
                <a:gd name="connsiteY145" fmla="*/ 226439 h 327275"/>
                <a:gd name="connsiteX146" fmla="*/ 212856 w 327273"/>
                <a:gd name="connsiteY146" fmla="*/ 307139 h 327275"/>
                <a:gd name="connsiteX147" fmla="*/ 220207 w 327273"/>
                <a:gd name="connsiteY147" fmla="*/ 314489 h 327275"/>
                <a:gd name="connsiteX148" fmla="*/ 227558 w 327273"/>
                <a:gd name="connsiteY148" fmla="*/ 307139 h 327275"/>
                <a:gd name="connsiteX149" fmla="*/ 227558 w 327273"/>
                <a:gd name="connsiteY149" fmla="*/ 299788 h 327275"/>
                <a:gd name="connsiteX150" fmla="*/ 233949 w 327273"/>
                <a:gd name="connsiteY150" fmla="*/ 293396 h 327275"/>
                <a:gd name="connsiteX151" fmla="*/ 240341 w 327273"/>
                <a:gd name="connsiteY151" fmla="*/ 299788 h 327275"/>
                <a:gd name="connsiteX152" fmla="*/ 240341 w 327273"/>
                <a:gd name="connsiteY152" fmla="*/ 307139 h 327275"/>
                <a:gd name="connsiteX153" fmla="*/ 238946 w 327273"/>
                <a:gd name="connsiteY153" fmla="*/ 314489 h 327275"/>
                <a:gd name="connsiteX154" fmla="*/ 291690 w 327273"/>
                <a:gd name="connsiteY154" fmla="*/ 314489 h 327275"/>
                <a:gd name="connsiteX155" fmla="*/ 298082 w 327273"/>
                <a:gd name="connsiteY155" fmla="*/ 320882 h 327275"/>
                <a:gd name="connsiteX156" fmla="*/ 291690 w 327273"/>
                <a:gd name="connsiteY156" fmla="*/ 327274 h 327275"/>
                <a:gd name="connsiteX157" fmla="*/ 63068 w 327273"/>
                <a:gd name="connsiteY157" fmla="*/ 327274 h 327275"/>
                <a:gd name="connsiteX158" fmla="*/ 56676 w 327273"/>
                <a:gd name="connsiteY158" fmla="*/ 320882 h 327275"/>
                <a:gd name="connsiteX159" fmla="*/ 63068 w 327273"/>
                <a:gd name="connsiteY159" fmla="*/ 314489 h 327275"/>
                <a:gd name="connsiteX160" fmla="*/ 88327 w 327273"/>
                <a:gd name="connsiteY160" fmla="*/ 314489 h 327275"/>
                <a:gd name="connsiteX161" fmla="*/ 86932 w 327273"/>
                <a:gd name="connsiteY161" fmla="*/ 307139 h 327275"/>
                <a:gd name="connsiteX162" fmla="*/ 86932 w 327273"/>
                <a:gd name="connsiteY162" fmla="*/ 246095 h 327275"/>
                <a:gd name="connsiteX163" fmla="*/ 36328 w 327273"/>
                <a:gd name="connsiteY163" fmla="*/ 246095 h 327275"/>
                <a:gd name="connsiteX164" fmla="*/ 0 w 327273"/>
                <a:gd name="connsiteY164" fmla="*/ 209766 h 327275"/>
                <a:gd name="connsiteX165" fmla="*/ 0 w 327273"/>
                <a:gd name="connsiteY165" fmla="*/ 201989 h 327275"/>
                <a:gd name="connsiteX166" fmla="*/ 0 w 327273"/>
                <a:gd name="connsiteY166" fmla="*/ 138069 h 327275"/>
                <a:gd name="connsiteX167" fmla="*/ 20616 w 327273"/>
                <a:gd name="connsiteY167" fmla="*/ 103309 h 327275"/>
                <a:gd name="connsiteX168" fmla="*/ 12784 w 327273"/>
                <a:gd name="connsiteY168" fmla="*/ 84375 h 327275"/>
                <a:gd name="connsiteX169" fmla="*/ 12784 w 327273"/>
                <a:gd name="connsiteY169" fmla="*/ 79262 h 327275"/>
                <a:gd name="connsiteX170" fmla="*/ 39631 w 327273"/>
                <a:gd name="connsiteY170" fmla="*/ 52415 h 327275"/>
                <a:gd name="connsiteX171" fmla="*/ 193680 w 327273"/>
                <a:gd name="connsiteY171" fmla="*/ 41657 h 327275"/>
                <a:gd name="connsiteX172" fmla="*/ 198199 w 327273"/>
                <a:gd name="connsiteY172" fmla="*/ 43530 h 327275"/>
                <a:gd name="connsiteX173" fmla="*/ 200073 w 327273"/>
                <a:gd name="connsiteY173" fmla="*/ 48050 h 327275"/>
                <a:gd name="connsiteX174" fmla="*/ 198199 w 327273"/>
                <a:gd name="connsiteY174" fmla="*/ 52569 h 327275"/>
                <a:gd name="connsiteX175" fmla="*/ 193680 w 327273"/>
                <a:gd name="connsiteY175" fmla="*/ 54443 h 327275"/>
                <a:gd name="connsiteX176" fmla="*/ 189160 w 327273"/>
                <a:gd name="connsiteY176" fmla="*/ 52569 h 327275"/>
                <a:gd name="connsiteX177" fmla="*/ 187287 w 327273"/>
                <a:gd name="connsiteY177" fmla="*/ 48050 h 327275"/>
                <a:gd name="connsiteX178" fmla="*/ 189160 w 327273"/>
                <a:gd name="connsiteY178" fmla="*/ 43530 h 327275"/>
                <a:gd name="connsiteX179" fmla="*/ 193680 w 327273"/>
                <a:gd name="connsiteY179" fmla="*/ 41657 h 327275"/>
                <a:gd name="connsiteX180" fmla="*/ 163637 w 327273"/>
                <a:gd name="connsiteY180" fmla="*/ 41657 h 327275"/>
                <a:gd name="connsiteX181" fmla="*/ 168157 w 327273"/>
                <a:gd name="connsiteY181" fmla="*/ 43530 h 327275"/>
                <a:gd name="connsiteX182" fmla="*/ 170031 w 327273"/>
                <a:gd name="connsiteY182" fmla="*/ 48050 h 327275"/>
                <a:gd name="connsiteX183" fmla="*/ 168157 w 327273"/>
                <a:gd name="connsiteY183" fmla="*/ 52569 h 327275"/>
                <a:gd name="connsiteX184" fmla="*/ 163637 w 327273"/>
                <a:gd name="connsiteY184" fmla="*/ 54443 h 327275"/>
                <a:gd name="connsiteX185" fmla="*/ 159118 w 327273"/>
                <a:gd name="connsiteY185" fmla="*/ 52569 h 327275"/>
                <a:gd name="connsiteX186" fmla="*/ 157245 w 327273"/>
                <a:gd name="connsiteY186" fmla="*/ 48050 h 327275"/>
                <a:gd name="connsiteX187" fmla="*/ 159118 w 327273"/>
                <a:gd name="connsiteY187" fmla="*/ 43530 h 327275"/>
                <a:gd name="connsiteX188" fmla="*/ 163637 w 327273"/>
                <a:gd name="connsiteY188" fmla="*/ 41657 h 327275"/>
                <a:gd name="connsiteX189" fmla="*/ 133594 w 327273"/>
                <a:gd name="connsiteY189" fmla="*/ 41657 h 327275"/>
                <a:gd name="connsiteX190" fmla="*/ 138114 w 327273"/>
                <a:gd name="connsiteY190" fmla="*/ 43530 h 327275"/>
                <a:gd name="connsiteX191" fmla="*/ 139988 w 327273"/>
                <a:gd name="connsiteY191" fmla="*/ 48050 h 327275"/>
                <a:gd name="connsiteX192" fmla="*/ 138114 w 327273"/>
                <a:gd name="connsiteY192" fmla="*/ 52569 h 327275"/>
                <a:gd name="connsiteX193" fmla="*/ 133594 w 327273"/>
                <a:gd name="connsiteY193" fmla="*/ 54443 h 327275"/>
                <a:gd name="connsiteX194" fmla="*/ 129075 w 327273"/>
                <a:gd name="connsiteY194" fmla="*/ 52569 h 327275"/>
                <a:gd name="connsiteX195" fmla="*/ 127202 w 327273"/>
                <a:gd name="connsiteY195" fmla="*/ 48050 h 327275"/>
                <a:gd name="connsiteX196" fmla="*/ 129075 w 327273"/>
                <a:gd name="connsiteY196" fmla="*/ 43530 h 327275"/>
                <a:gd name="connsiteX197" fmla="*/ 133594 w 327273"/>
                <a:gd name="connsiteY197" fmla="*/ 41657 h 327275"/>
                <a:gd name="connsiteX198" fmla="*/ 117613 w 327273"/>
                <a:gd name="connsiteY198" fmla="*/ 12784 h 327275"/>
                <a:gd name="connsiteX199" fmla="*/ 111221 w 327273"/>
                <a:gd name="connsiteY199" fmla="*/ 19176 h 327275"/>
                <a:gd name="connsiteX200" fmla="*/ 111221 w 327273"/>
                <a:gd name="connsiteY200" fmla="*/ 81819 h 327275"/>
                <a:gd name="connsiteX201" fmla="*/ 117613 w 327273"/>
                <a:gd name="connsiteY201" fmla="*/ 88211 h 327275"/>
                <a:gd name="connsiteX202" fmla="*/ 142543 w 327273"/>
                <a:gd name="connsiteY202" fmla="*/ 88211 h 327275"/>
                <a:gd name="connsiteX203" fmla="*/ 147062 w 327273"/>
                <a:gd name="connsiteY203" fmla="*/ 90082 h 327275"/>
                <a:gd name="connsiteX204" fmla="*/ 163636 w 327273"/>
                <a:gd name="connsiteY204" fmla="*/ 106656 h 327275"/>
                <a:gd name="connsiteX205" fmla="*/ 180210 w 327273"/>
                <a:gd name="connsiteY205" fmla="*/ 90083 h 327275"/>
                <a:gd name="connsiteX206" fmla="*/ 184730 w 327273"/>
                <a:gd name="connsiteY206" fmla="*/ 88211 h 327275"/>
                <a:gd name="connsiteX207" fmla="*/ 209660 w 327273"/>
                <a:gd name="connsiteY207" fmla="*/ 88211 h 327275"/>
                <a:gd name="connsiteX208" fmla="*/ 216051 w 327273"/>
                <a:gd name="connsiteY208" fmla="*/ 81819 h 327275"/>
                <a:gd name="connsiteX209" fmla="*/ 216051 w 327273"/>
                <a:gd name="connsiteY209" fmla="*/ 19176 h 327275"/>
                <a:gd name="connsiteX210" fmla="*/ 209660 w 327273"/>
                <a:gd name="connsiteY210" fmla="*/ 12784 h 327275"/>
                <a:gd name="connsiteX211" fmla="*/ 117613 w 327273"/>
                <a:gd name="connsiteY211" fmla="*/ 0 h 327275"/>
                <a:gd name="connsiteX212" fmla="*/ 209660 w 327273"/>
                <a:gd name="connsiteY212" fmla="*/ 0 h 327275"/>
                <a:gd name="connsiteX213" fmla="*/ 228836 w 327273"/>
                <a:gd name="connsiteY213" fmla="*/ 19176 h 327275"/>
                <a:gd name="connsiteX214" fmla="*/ 228836 w 327273"/>
                <a:gd name="connsiteY214" fmla="*/ 81819 h 327275"/>
                <a:gd name="connsiteX215" fmla="*/ 209660 w 327273"/>
                <a:gd name="connsiteY215" fmla="*/ 100995 h 327275"/>
                <a:gd name="connsiteX216" fmla="*/ 187379 w 327273"/>
                <a:gd name="connsiteY216" fmla="*/ 100995 h 327275"/>
                <a:gd name="connsiteX217" fmla="*/ 168156 w 327273"/>
                <a:gd name="connsiteY217" fmla="*/ 120216 h 327275"/>
                <a:gd name="connsiteX218" fmla="*/ 163636 w 327273"/>
                <a:gd name="connsiteY218" fmla="*/ 122089 h 327275"/>
                <a:gd name="connsiteX219" fmla="*/ 159115 w 327273"/>
                <a:gd name="connsiteY219" fmla="*/ 120216 h 327275"/>
                <a:gd name="connsiteX220" fmla="*/ 139894 w 327273"/>
                <a:gd name="connsiteY220" fmla="*/ 100995 h 327275"/>
                <a:gd name="connsiteX221" fmla="*/ 117613 w 327273"/>
                <a:gd name="connsiteY221" fmla="*/ 100995 h 327275"/>
                <a:gd name="connsiteX222" fmla="*/ 98437 w 327273"/>
                <a:gd name="connsiteY222" fmla="*/ 81819 h 327275"/>
                <a:gd name="connsiteX223" fmla="*/ 98437 w 327273"/>
                <a:gd name="connsiteY223" fmla="*/ 19176 h 327275"/>
                <a:gd name="connsiteX224" fmla="*/ 117613 w 327273"/>
                <a:gd name="connsiteY224" fmla="*/ 0 h 32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</a:cxnLst>
              <a:rect l="l" t="t" r="r" b="b"/>
              <a:pathLst>
                <a:path w="327273" h="327275">
                  <a:moveTo>
                    <a:pt x="35585" y="314489"/>
                  </a:moveTo>
                  <a:cubicBezTo>
                    <a:pt x="37266" y="314489"/>
                    <a:pt x="38917" y="315173"/>
                    <a:pt x="40105" y="316362"/>
                  </a:cubicBezTo>
                  <a:cubicBezTo>
                    <a:pt x="41294" y="317551"/>
                    <a:pt x="41979" y="319201"/>
                    <a:pt x="41979" y="320882"/>
                  </a:cubicBezTo>
                  <a:cubicBezTo>
                    <a:pt x="41979" y="322563"/>
                    <a:pt x="41293" y="324213"/>
                    <a:pt x="40105" y="325401"/>
                  </a:cubicBezTo>
                  <a:cubicBezTo>
                    <a:pt x="38917" y="326590"/>
                    <a:pt x="37266" y="327275"/>
                    <a:pt x="35585" y="327275"/>
                  </a:cubicBezTo>
                  <a:cubicBezTo>
                    <a:pt x="33899" y="327275"/>
                    <a:pt x="32255" y="326590"/>
                    <a:pt x="31066" y="325401"/>
                  </a:cubicBezTo>
                  <a:cubicBezTo>
                    <a:pt x="29870" y="324213"/>
                    <a:pt x="29193" y="322563"/>
                    <a:pt x="29193" y="320882"/>
                  </a:cubicBezTo>
                  <a:cubicBezTo>
                    <a:pt x="29193" y="319201"/>
                    <a:pt x="29870" y="317551"/>
                    <a:pt x="31066" y="316362"/>
                  </a:cubicBezTo>
                  <a:cubicBezTo>
                    <a:pt x="32255" y="315173"/>
                    <a:pt x="33898" y="314489"/>
                    <a:pt x="35585" y="314489"/>
                  </a:cubicBezTo>
                  <a:close/>
                  <a:moveTo>
                    <a:pt x="233950" y="269317"/>
                  </a:moveTo>
                  <a:cubicBezTo>
                    <a:pt x="235631" y="269317"/>
                    <a:pt x="237281" y="270001"/>
                    <a:pt x="238469" y="271190"/>
                  </a:cubicBezTo>
                  <a:cubicBezTo>
                    <a:pt x="239658" y="272379"/>
                    <a:pt x="240343" y="274029"/>
                    <a:pt x="240343" y="275710"/>
                  </a:cubicBezTo>
                  <a:cubicBezTo>
                    <a:pt x="240343" y="277397"/>
                    <a:pt x="239658" y="279041"/>
                    <a:pt x="238469" y="280229"/>
                  </a:cubicBezTo>
                  <a:cubicBezTo>
                    <a:pt x="237281" y="281418"/>
                    <a:pt x="235631" y="282103"/>
                    <a:pt x="233950" y="282103"/>
                  </a:cubicBezTo>
                  <a:cubicBezTo>
                    <a:pt x="232269" y="282103"/>
                    <a:pt x="230619" y="281418"/>
                    <a:pt x="229430" y="280229"/>
                  </a:cubicBezTo>
                  <a:cubicBezTo>
                    <a:pt x="228241" y="279041"/>
                    <a:pt x="227557" y="277398"/>
                    <a:pt x="227557" y="275710"/>
                  </a:cubicBezTo>
                  <a:cubicBezTo>
                    <a:pt x="227557" y="274029"/>
                    <a:pt x="228241" y="272380"/>
                    <a:pt x="229430" y="271190"/>
                  </a:cubicBezTo>
                  <a:cubicBezTo>
                    <a:pt x="230619" y="270001"/>
                    <a:pt x="232269" y="269317"/>
                    <a:pt x="233950" y="269317"/>
                  </a:cubicBezTo>
                  <a:close/>
                  <a:moveTo>
                    <a:pt x="182813" y="208382"/>
                  </a:moveTo>
                  <a:lnTo>
                    <a:pt x="182813" y="314489"/>
                  </a:lnTo>
                  <a:lnTo>
                    <a:pt x="201467" y="314489"/>
                  </a:lnTo>
                  <a:cubicBezTo>
                    <a:pt x="200570" y="312211"/>
                    <a:pt x="200071" y="309733"/>
                    <a:pt x="200071" y="307139"/>
                  </a:cubicBezTo>
                  <a:lnTo>
                    <a:pt x="200071" y="226439"/>
                  </a:lnTo>
                  <a:cubicBezTo>
                    <a:pt x="200071" y="219699"/>
                    <a:pt x="202251" y="213462"/>
                    <a:pt x="205933" y="208382"/>
                  </a:cubicBezTo>
                  <a:close/>
                  <a:moveTo>
                    <a:pt x="157245" y="208382"/>
                  </a:moveTo>
                  <a:lnTo>
                    <a:pt x="157245" y="314489"/>
                  </a:lnTo>
                  <a:lnTo>
                    <a:pt x="170028" y="314489"/>
                  </a:lnTo>
                  <a:lnTo>
                    <a:pt x="170028" y="208382"/>
                  </a:lnTo>
                  <a:close/>
                  <a:moveTo>
                    <a:pt x="121340" y="208382"/>
                  </a:moveTo>
                  <a:cubicBezTo>
                    <a:pt x="125023" y="213462"/>
                    <a:pt x="127202" y="219699"/>
                    <a:pt x="127202" y="226439"/>
                  </a:cubicBezTo>
                  <a:lnTo>
                    <a:pt x="127202" y="307139"/>
                  </a:lnTo>
                  <a:cubicBezTo>
                    <a:pt x="127202" y="309733"/>
                    <a:pt x="126704" y="312211"/>
                    <a:pt x="125806" y="314489"/>
                  </a:cubicBezTo>
                  <a:lnTo>
                    <a:pt x="144460" y="314489"/>
                  </a:lnTo>
                  <a:lnTo>
                    <a:pt x="144460" y="208382"/>
                  </a:lnTo>
                  <a:close/>
                  <a:moveTo>
                    <a:pt x="12784" y="208382"/>
                  </a:moveTo>
                  <a:lnTo>
                    <a:pt x="12784" y="209766"/>
                  </a:lnTo>
                  <a:cubicBezTo>
                    <a:pt x="12784" y="222749"/>
                    <a:pt x="23345" y="233310"/>
                    <a:pt x="36328" y="233310"/>
                  </a:cubicBezTo>
                  <a:lnTo>
                    <a:pt x="93324" y="233310"/>
                  </a:lnTo>
                  <a:cubicBezTo>
                    <a:pt x="96854" y="233310"/>
                    <a:pt x="99716" y="236173"/>
                    <a:pt x="99716" y="239703"/>
                  </a:cubicBezTo>
                  <a:lnTo>
                    <a:pt x="99716" y="307139"/>
                  </a:lnTo>
                  <a:cubicBezTo>
                    <a:pt x="99716" y="311192"/>
                    <a:pt x="103014" y="314489"/>
                    <a:pt x="107066" y="314489"/>
                  </a:cubicBezTo>
                  <a:cubicBezTo>
                    <a:pt x="111120" y="314489"/>
                    <a:pt x="114417" y="311192"/>
                    <a:pt x="114417" y="307139"/>
                  </a:cubicBezTo>
                  <a:lnTo>
                    <a:pt x="114417" y="226439"/>
                  </a:lnTo>
                  <a:cubicBezTo>
                    <a:pt x="114417" y="216482"/>
                    <a:pt x="106317" y="208382"/>
                    <a:pt x="96360" y="208382"/>
                  </a:cubicBezTo>
                  <a:lnTo>
                    <a:pt x="72869" y="208382"/>
                  </a:lnTo>
                  <a:lnTo>
                    <a:pt x="67755" y="208382"/>
                  </a:lnTo>
                  <a:close/>
                  <a:moveTo>
                    <a:pt x="235623" y="170029"/>
                  </a:moveTo>
                  <a:cubicBezTo>
                    <a:pt x="237806" y="173793"/>
                    <a:pt x="239063" y="178158"/>
                    <a:pt x="239063" y="182814"/>
                  </a:cubicBezTo>
                  <a:cubicBezTo>
                    <a:pt x="239063" y="187468"/>
                    <a:pt x="237806" y="191834"/>
                    <a:pt x="235623" y="195597"/>
                  </a:cubicBezTo>
                  <a:lnTo>
                    <a:pt x="248012" y="195597"/>
                  </a:lnTo>
                  <a:lnTo>
                    <a:pt x="248012" y="171946"/>
                  </a:lnTo>
                  <a:cubicBezTo>
                    <a:pt x="248012" y="171279"/>
                    <a:pt x="248114" y="170635"/>
                    <a:pt x="248305" y="170029"/>
                  </a:cubicBezTo>
                  <a:close/>
                  <a:moveTo>
                    <a:pt x="113778" y="170029"/>
                  </a:moveTo>
                  <a:cubicBezTo>
                    <a:pt x="106729" y="170029"/>
                    <a:pt x="100995" y="175764"/>
                    <a:pt x="100995" y="182814"/>
                  </a:cubicBezTo>
                  <a:cubicBezTo>
                    <a:pt x="100995" y="189863"/>
                    <a:pt x="106729" y="195597"/>
                    <a:pt x="113778" y="195597"/>
                  </a:cubicBezTo>
                  <a:lnTo>
                    <a:pt x="213495" y="195597"/>
                  </a:lnTo>
                  <a:cubicBezTo>
                    <a:pt x="220544" y="195597"/>
                    <a:pt x="226279" y="189863"/>
                    <a:pt x="226279" y="182814"/>
                  </a:cubicBezTo>
                  <a:cubicBezTo>
                    <a:pt x="226279" y="175764"/>
                    <a:pt x="220544" y="170029"/>
                    <a:pt x="213495" y="170029"/>
                  </a:cubicBezTo>
                  <a:close/>
                  <a:moveTo>
                    <a:pt x="78968" y="170029"/>
                  </a:moveTo>
                  <a:cubicBezTo>
                    <a:pt x="79159" y="170635"/>
                    <a:pt x="79262" y="171279"/>
                    <a:pt x="79262" y="171946"/>
                  </a:cubicBezTo>
                  <a:lnTo>
                    <a:pt x="79262" y="195597"/>
                  </a:lnTo>
                  <a:lnTo>
                    <a:pt x="91650" y="195597"/>
                  </a:lnTo>
                  <a:cubicBezTo>
                    <a:pt x="89467" y="191834"/>
                    <a:pt x="88210" y="187468"/>
                    <a:pt x="88210" y="182814"/>
                  </a:cubicBezTo>
                  <a:cubicBezTo>
                    <a:pt x="88210" y="178158"/>
                    <a:pt x="89467" y="173793"/>
                    <a:pt x="91650" y="170029"/>
                  </a:cubicBezTo>
                  <a:close/>
                  <a:moveTo>
                    <a:pt x="287642" y="111223"/>
                  </a:moveTo>
                  <a:cubicBezTo>
                    <a:pt x="272839" y="111223"/>
                    <a:pt x="260796" y="123265"/>
                    <a:pt x="260796" y="138069"/>
                  </a:cubicBezTo>
                  <a:cubicBezTo>
                    <a:pt x="260796" y="141598"/>
                    <a:pt x="257933" y="144461"/>
                    <a:pt x="254404" y="144461"/>
                  </a:cubicBezTo>
                  <a:lnTo>
                    <a:pt x="219248" y="144461"/>
                  </a:lnTo>
                  <a:cubicBezTo>
                    <a:pt x="215723" y="144461"/>
                    <a:pt x="212856" y="147328"/>
                    <a:pt x="212856" y="150853"/>
                  </a:cubicBezTo>
                  <a:cubicBezTo>
                    <a:pt x="212856" y="154377"/>
                    <a:pt x="215723" y="157245"/>
                    <a:pt x="219248" y="157245"/>
                  </a:cubicBezTo>
                  <a:lnTo>
                    <a:pt x="256471" y="157245"/>
                  </a:lnTo>
                  <a:cubicBezTo>
                    <a:pt x="266635" y="157245"/>
                    <a:pt x="275929" y="151679"/>
                    <a:pt x="280729" y="142720"/>
                  </a:cubicBezTo>
                  <a:cubicBezTo>
                    <a:pt x="282397" y="139610"/>
                    <a:pt x="286269" y="138437"/>
                    <a:pt x="289382" y="140104"/>
                  </a:cubicBezTo>
                  <a:cubicBezTo>
                    <a:pt x="292494" y="141771"/>
                    <a:pt x="293665" y="145645"/>
                    <a:pt x="291998" y="148757"/>
                  </a:cubicBezTo>
                  <a:cubicBezTo>
                    <a:pt x="285599" y="160703"/>
                    <a:pt x="273743" y="168528"/>
                    <a:pt x="260439" y="169835"/>
                  </a:cubicBezTo>
                  <a:cubicBezTo>
                    <a:pt x="260670" y="170495"/>
                    <a:pt x="260796" y="171207"/>
                    <a:pt x="260796" y="171946"/>
                  </a:cubicBezTo>
                  <a:lnTo>
                    <a:pt x="260796" y="195597"/>
                  </a:lnTo>
                  <a:lnTo>
                    <a:pt x="314489" y="195597"/>
                  </a:lnTo>
                  <a:lnTo>
                    <a:pt x="314489" y="138069"/>
                  </a:lnTo>
                  <a:cubicBezTo>
                    <a:pt x="314489" y="123265"/>
                    <a:pt x="302446" y="111223"/>
                    <a:pt x="287642" y="111223"/>
                  </a:cubicBezTo>
                  <a:close/>
                  <a:moveTo>
                    <a:pt x="39631" y="111223"/>
                  </a:moveTo>
                  <a:cubicBezTo>
                    <a:pt x="24827" y="111223"/>
                    <a:pt x="12784" y="123265"/>
                    <a:pt x="12784" y="138069"/>
                  </a:cubicBezTo>
                  <a:lnTo>
                    <a:pt x="12784" y="195597"/>
                  </a:lnTo>
                  <a:lnTo>
                    <a:pt x="66477" y="195597"/>
                  </a:lnTo>
                  <a:lnTo>
                    <a:pt x="66477" y="171946"/>
                  </a:lnTo>
                  <a:cubicBezTo>
                    <a:pt x="66477" y="171207"/>
                    <a:pt x="66604" y="170495"/>
                    <a:pt x="66834" y="169835"/>
                  </a:cubicBezTo>
                  <a:cubicBezTo>
                    <a:pt x="53530" y="168528"/>
                    <a:pt x="41674" y="160703"/>
                    <a:pt x="35275" y="148757"/>
                  </a:cubicBezTo>
                  <a:cubicBezTo>
                    <a:pt x="33608" y="145645"/>
                    <a:pt x="34779" y="141771"/>
                    <a:pt x="37891" y="140104"/>
                  </a:cubicBezTo>
                  <a:cubicBezTo>
                    <a:pt x="41003" y="138437"/>
                    <a:pt x="44877" y="139609"/>
                    <a:pt x="46544" y="142720"/>
                  </a:cubicBezTo>
                  <a:cubicBezTo>
                    <a:pt x="51344" y="151679"/>
                    <a:pt x="60638" y="157245"/>
                    <a:pt x="70802" y="157245"/>
                  </a:cubicBezTo>
                  <a:lnTo>
                    <a:pt x="108025" y="157245"/>
                  </a:lnTo>
                  <a:cubicBezTo>
                    <a:pt x="111550" y="157245"/>
                    <a:pt x="114417" y="154377"/>
                    <a:pt x="114417" y="150853"/>
                  </a:cubicBezTo>
                  <a:cubicBezTo>
                    <a:pt x="114417" y="147328"/>
                    <a:pt x="111550" y="144461"/>
                    <a:pt x="108025" y="144461"/>
                  </a:cubicBezTo>
                  <a:lnTo>
                    <a:pt x="72869" y="144461"/>
                  </a:lnTo>
                  <a:cubicBezTo>
                    <a:pt x="69340" y="144461"/>
                    <a:pt x="66477" y="141598"/>
                    <a:pt x="66477" y="138069"/>
                  </a:cubicBezTo>
                  <a:cubicBezTo>
                    <a:pt x="66477" y="123265"/>
                    <a:pt x="54434" y="111223"/>
                    <a:pt x="39631" y="111223"/>
                  </a:cubicBezTo>
                  <a:close/>
                  <a:moveTo>
                    <a:pt x="287642" y="65200"/>
                  </a:moveTo>
                  <a:cubicBezTo>
                    <a:pt x="279889" y="65200"/>
                    <a:pt x="273580" y="71508"/>
                    <a:pt x="273580" y="79262"/>
                  </a:cubicBezTo>
                  <a:lnTo>
                    <a:pt x="273580" y="84375"/>
                  </a:lnTo>
                  <a:cubicBezTo>
                    <a:pt x="273580" y="92130"/>
                    <a:pt x="279889" y="98438"/>
                    <a:pt x="287642" y="98438"/>
                  </a:cubicBezTo>
                  <a:cubicBezTo>
                    <a:pt x="295397" y="98438"/>
                    <a:pt x="301705" y="92130"/>
                    <a:pt x="301705" y="84375"/>
                  </a:cubicBezTo>
                  <a:lnTo>
                    <a:pt x="301705" y="79262"/>
                  </a:lnTo>
                  <a:cubicBezTo>
                    <a:pt x="301705" y="71508"/>
                    <a:pt x="295397" y="65200"/>
                    <a:pt x="287642" y="65200"/>
                  </a:cubicBezTo>
                  <a:close/>
                  <a:moveTo>
                    <a:pt x="39631" y="65200"/>
                  </a:moveTo>
                  <a:cubicBezTo>
                    <a:pt x="31876" y="65200"/>
                    <a:pt x="25568" y="71508"/>
                    <a:pt x="25568" y="79262"/>
                  </a:cubicBezTo>
                  <a:lnTo>
                    <a:pt x="25568" y="84375"/>
                  </a:lnTo>
                  <a:cubicBezTo>
                    <a:pt x="25568" y="92130"/>
                    <a:pt x="31876" y="98438"/>
                    <a:pt x="39631" y="98438"/>
                  </a:cubicBezTo>
                  <a:cubicBezTo>
                    <a:pt x="47384" y="98438"/>
                    <a:pt x="53694" y="92130"/>
                    <a:pt x="53694" y="84375"/>
                  </a:cubicBezTo>
                  <a:lnTo>
                    <a:pt x="53694" y="79262"/>
                  </a:lnTo>
                  <a:cubicBezTo>
                    <a:pt x="53694" y="71508"/>
                    <a:pt x="47384" y="65200"/>
                    <a:pt x="39631" y="65200"/>
                  </a:cubicBezTo>
                  <a:close/>
                  <a:moveTo>
                    <a:pt x="39631" y="52415"/>
                  </a:moveTo>
                  <a:cubicBezTo>
                    <a:pt x="54434" y="52415"/>
                    <a:pt x="66477" y="64459"/>
                    <a:pt x="66477" y="79262"/>
                  </a:cubicBezTo>
                  <a:lnTo>
                    <a:pt x="66477" y="84375"/>
                  </a:lnTo>
                  <a:cubicBezTo>
                    <a:pt x="66477" y="91758"/>
                    <a:pt x="63481" y="98452"/>
                    <a:pt x="58644" y="103311"/>
                  </a:cubicBezTo>
                  <a:cubicBezTo>
                    <a:pt x="69134" y="109072"/>
                    <a:pt x="76754" y="119441"/>
                    <a:pt x="78746" y="131677"/>
                  </a:cubicBezTo>
                  <a:lnTo>
                    <a:pt x="108025" y="131677"/>
                  </a:lnTo>
                  <a:cubicBezTo>
                    <a:pt x="118599" y="131677"/>
                    <a:pt x="127202" y="140279"/>
                    <a:pt x="127202" y="150853"/>
                  </a:cubicBezTo>
                  <a:cubicBezTo>
                    <a:pt x="127202" y="153094"/>
                    <a:pt x="126812" y="155244"/>
                    <a:pt x="126103" y="157245"/>
                  </a:cubicBezTo>
                  <a:lnTo>
                    <a:pt x="201171" y="157245"/>
                  </a:lnTo>
                  <a:cubicBezTo>
                    <a:pt x="200461" y="155244"/>
                    <a:pt x="200071" y="153094"/>
                    <a:pt x="200071" y="150853"/>
                  </a:cubicBezTo>
                  <a:cubicBezTo>
                    <a:pt x="200071" y="140279"/>
                    <a:pt x="208674" y="131677"/>
                    <a:pt x="219248" y="131677"/>
                  </a:cubicBezTo>
                  <a:lnTo>
                    <a:pt x="248527" y="131677"/>
                  </a:lnTo>
                  <a:cubicBezTo>
                    <a:pt x="250519" y="119441"/>
                    <a:pt x="258139" y="109073"/>
                    <a:pt x="268630" y="103311"/>
                  </a:cubicBezTo>
                  <a:cubicBezTo>
                    <a:pt x="263792" y="98452"/>
                    <a:pt x="260796" y="91758"/>
                    <a:pt x="260796" y="84375"/>
                  </a:cubicBezTo>
                  <a:lnTo>
                    <a:pt x="260796" y="79262"/>
                  </a:lnTo>
                  <a:cubicBezTo>
                    <a:pt x="260796" y="64459"/>
                    <a:pt x="272839" y="52415"/>
                    <a:pt x="287642" y="52415"/>
                  </a:cubicBezTo>
                  <a:cubicBezTo>
                    <a:pt x="302446" y="52415"/>
                    <a:pt x="314489" y="64459"/>
                    <a:pt x="314489" y="79262"/>
                  </a:cubicBezTo>
                  <a:lnTo>
                    <a:pt x="314489" y="84375"/>
                  </a:lnTo>
                  <a:cubicBezTo>
                    <a:pt x="314489" y="91756"/>
                    <a:pt x="311494" y="98451"/>
                    <a:pt x="306657" y="103309"/>
                  </a:cubicBezTo>
                  <a:cubicBezTo>
                    <a:pt x="318932" y="110051"/>
                    <a:pt x="327273" y="123103"/>
                    <a:pt x="327273" y="138069"/>
                  </a:cubicBezTo>
                  <a:lnTo>
                    <a:pt x="327273" y="201989"/>
                  </a:lnTo>
                  <a:lnTo>
                    <a:pt x="327273" y="209766"/>
                  </a:lnTo>
                  <a:cubicBezTo>
                    <a:pt x="327273" y="229798"/>
                    <a:pt x="310977" y="246095"/>
                    <a:pt x="290945" y="246095"/>
                  </a:cubicBezTo>
                  <a:lnTo>
                    <a:pt x="240341" y="246095"/>
                  </a:lnTo>
                  <a:lnTo>
                    <a:pt x="240341" y="249930"/>
                  </a:lnTo>
                  <a:cubicBezTo>
                    <a:pt x="240341" y="253459"/>
                    <a:pt x="237479" y="256322"/>
                    <a:pt x="233949" y="256322"/>
                  </a:cubicBezTo>
                  <a:cubicBezTo>
                    <a:pt x="230419" y="256322"/>
                    <a:pt x="227558" y="253459"/>
                    <a:pt x="227558" y="249930"/>
                  </a:cubicBezTo>
                  <a:lnTo>
                    <a:pt x="227558" y="239703"/>
                  </a:lnTo>
                  <a:cubicBezTo>
                    <a:pt x="227558" y="236173"/>
                    <a:pt x="230419" y="233310"/>
                    <a:pt x="233949" y="233310"/>
                  </a:cubicBezTo>
                  <a:lnTo>
                    <a:pt x="290945" y="233310"/>
                  </a:lnTo>
                  <a:cubicBezTo>
                    <a:pt x="303928" y="233310"/>
                    <a:pt x="314489" y="222749"/>
                    <a:pt x="314489" y="209766"/>
                  </a:cubicBezTo>
                  <a:lnTo>
                    <a:pt x="314489" y="208382"/>
                  </a:lnTo>
                  <a:lnTo>
                    <a:pt x="259518" y="208382"/>
                  </a:lnTo>
                  <a:lnTo>
                    <a:pt x="254404" y="208382"/>
                  </a:lnTo>
                  <a:lnTo>
                    <a:pt x="230913" y="208382"/>
                  </a:lnTo>
                  <a:cubicBezTo>
                    <a:pt x="220956" y="208382"/>
                    <a:pt x="212856" y="216482"/>
                    <a:pt x="212856" y="226439"/>
                  </a:cubicBezTo>
                  <a:lnTo>
                    <a:pt x="212856" y="307139"/>
                  </a:lnTo>
                  <a:cubicBezTo>
                    <a:pt x="212856" y="311192"/>
                    <a:pt x="216153" y="314489"/>
                    <a:pt x="220207" y="314489"/>
                  </a:cubicBezTo>
                  <a:cubicBezTo>
                    <a:pt x="224259" y="314489"/>
                    <a:pt x="227558" y="311192"/>
                    <a:pt x="227558" y="307139"/>
                  </a:cubicBezTo>
                  <a:lnTo>
                    <a:pt x="227558" y="299788"/>
                  </a:lnTo>
                  <a:cubicBezTo>
                    <a:pt x="227558" y="296259"/>
                    <a:pt x="230419" y="293396"/>
                    <a:pt x="233949" y="293396"/>
                  </a:cubicBezTo>
                  <a:cubicBezTo>
                    <a:pt x="237479" y="293396"/>
                    <a:pt x="240341" y="296259"/>
                    <a:pt x="240341" y="299788"/>
                  </a:cubicBezTo>
                  <a:lnTo>
                    <a:pt x="240341" y="307139"/>
                  </a:lnTo>
                  <a:cubicBezTo>
                    <a:pt x="240341" y="309733"/>
                    <a:pt x="239843" y="312211"/>
                    <a:pt x="238946" y="314489"/>
                  </a:cubicBezTo>
                  <a:lnTo>
                    <a:pt x="291690" y="314489"/>
                  </a:lnTo>
                  <a:cubicBezTo>
                    <a:pt x="295220" y="314489"/>
                    <a:pt x="298082" y="317352"/>
                    <a:pt x="298082" y="320882"/>
                  </a:cubicBezTo>
                  <a:cubicBezTo>
                    <a:pt x="298082" y="324411"/>
                    <a:pt x="295220" y="327274"/>
                    <a:pt x="291690" y="327274"/>
                  </a:cubicBezTo>
                  <a:lnTo>
                    <a:pt x="63068" y="327274"/>
                  </a:lnTo>
                  <a:cubicBezTo>
                    <a:pt x="59539" y="327274"/>
                    <a:pt x="56676" y="324411"/>
                    <a:pt x="56676" y="320882"/>
                  </a:cubicBezTo>
                  <a:cubicBezTo>
                    <a:pt x="56676" y="317352"/>
                    <a:pt x="59539" y="314489"/>
                    <a:pt x="63068" y="314489"/>
                  </a:cubicBezTo>
                  <a:lnTo>
                    <a:pt x="88327" y="314489"/>
                  </a:lnTo>
                  <a:cubicBezTo>
                    <a:pt x="87430" y="312211"/>
                    <a:pt x="86932" y="309733"/>
                    <a:pt x="86932" y="307139"/>
                  </a:cubicBezTo>
                  <a:lnTo>
                    <a:pt x="86932" y="246095"/>
                  </a:lnTo>
                  <a:lnTo>
                    <a:pt x="36328" y="246095"/>
                  </a:lnTo>
                  <a:cubicBezTo>
                    <a:pt x="16296" y="246095"/>
                    <a:pt x="0" y="229798"/>
                    <a:pt x="0" y="209766"/>
                  </a:cubicBezTo>
                  <a:lnTo>
                    <a:pt x="0" y="201989"/>
                  </a:lnTo>
                  <a:lnTo>
                    <a:pt x="0" y="138069"/>
                  </a:lnTo>
                  <a:cubicBezTo>
                    <a:pt x="0" y="123103"/>
                    <a:pt x="8341" y="110051"/>
                    <a:pt x="20616" y="103309"/>
                  </a:cubicBezTo>
                  <a:cubicBezTo>
                    <a:pt x="15779" y="98451"/>
                    <a:pt x="12784" y="91756"/>
                    <a:pt x="12784" y="84375"/>
                  </a:cubicBezTo>
                  <a:lnTo>
                    <a:pt x="12784" y="79262"/>
                  </a:lnTo>
                  <a:cubicBezTo>
                    <a:pt x="12784" y="64459"/>
                    <a:pt x="24827" y="52415"/>
                    <a:pt x="39631" y="52415"/>
                  </a:cubicBezTo>
                  <a:close/>
                  <a:moveTo>
                    <a:pt x="193680" y="41657"/>
                  </a:moveTo>
                  <a:cubicBezTo>
                    <a:pt x="195361" y="41657"/>
                    <a:pt x="197011" y="42334"/>
                    <a:pt x="198199" y="43530"/>
                  </a:cubicBezTo>
                  <a:cubicBezTo>
                    <a:pt x="199388" y="44719"/>
                    <a:pt x="200073" y="46369"/>
                    <a:pt x="200073" y="48050"/>
                  </a:cubicBezTo>
                  <a:cubicBezTo>
                    <a:pt x="200073" y="49731"/>
                    <a:pt x="199388" y="51381"/>
                    <a:pt x="198199" y="52569"/>
                  </a:cubicBezTo>
                  <a:cubicBezTo>
                    <a:pt x="197011" y="53758"/>
                    <a:pt x="195361" y="54443"/>
                    <a:pt x="193680" y="54443"/>
                  </a:cubicBezTo>
                  <a:cubicBezTo>
                    <a:pt x="191999" y="54443"/>
                    <a:pt x="190349" y="53758"/>
                    <a:pt x="189160" y="52569"/>
                  </a:cubicBezTo>
                  <a:cubicBezTo>
                    <a:pt x="187971" y="51381"/>
                    <a:pt x="187287" y="49731"/>
                    <a:pt x="187287" y="48050"/>
                  </a:cubicBezTo>
                  <a:cubicBezTo>
                    <a:pt x="187287" y="46369"/>
                    <a:pt x="187971" y="44719"/>
                    <a:pt x="189160" y="43530"/>
                  </a:cubicBezTo>
                  <a:cubicBezTo>
                    <a:pt x="190349" y="42334"/>
                    <a:pt x="191999" y="41657"/>
                    <a:pt x="193680" y="41657"/>
                  </a:cubicBezTo>
                  <a:close/>
                  <a:moveTo>
                    <a:pt x="163637" y="41657"/>
                  </a:moveTo>
                  <a:cubicBezTo>
                    <a:pt x="165318" y="41657"/>
                    <a:pt x="166969" y="42342"/>
                    <a:pt x="168157" y="43530"/>
                  </a:cubicBezTo>
                  <a:cubicBezTo>
                    <a:pt x="169346" y="44719"/>
                    <a:pt x="170031" y="46369"/>
                    <a:pt x="170031" y="48050"/>
                  </a:cubicBezTo>
                  <a:cubicBezTo>
                    <a:pt x="170031" y="49731"/>
                    <a:pt x="169345" y="51381"/>
                    <a:pt x="168157" y="52569"/>
                  </a:cubicBezTo>
                  <a:cubicBezTo>
                    <a:pt x="166969" y="53758"/>
                    <a:pt x="165318" y="54443"/>
                    <a:pt x="163637" y="54443"/>
                  </a:cubicBezTo>
                  <a:cubicBezTo>
                    <a:pt x="161956" y="54443"/>
                    <a:pt x="160307" y="53758"/>
                    <a:pt x="159118" y="52569"/>
                  </a:cubicBezTo>
                  <a:cubicBezTo>
                    <a:pt x="157929" y="51381"/>
                    <a:pt x="157245" y="49731"/>
                    <a:pt x="157245" y="48050"/>
                  </a:cubicBezTo>
                  <a:cubicBezTo>
                    <a:pt x="157245" y="46369"/>
                    <a:pt x="157929" y="44719"/>
                    <a:pt x="159118" y="43530"/>
                  </a:cubicBezTo>
                  <a:cubicBezTo>
                    <a:pt x="160307" y="42341"/>
                    <a:pt x="161956" y="41657"/>
                    <a:pt x="163637" y="41657"/>
                  </a:cubicBezTo>
                  <a:close/>
                  <a:moveTo>
                    <a:pt x="133594" y="41657"/>
                  </a:moveTo>
                  <a:cubicBezTo>
                    <a:pt x="135275" y="41657"/>
                    <a:pt x="136926" y="42334"/>
                    <a:pt x="138114" y="43530"/>
                  </a:cubicBezTo>
                  <a:cubicBezTo>
                    <a:pt x="139303" y="44719"/>
                    <a:pt x="139988" y="46369"/>
                    <a:pt x="139988" y="48050"/>
                  </a:cubicBezTo>
                  <a:cubicBezTo>
                    <a:pt x="139988" y="49731"/>
                    <a:pt x="139302" y="51381"/>
                    <a:pt x="138114" y="52569"/>
                  </a:cubicBezTo>
                  <a:cubicBezTo>
                    <a:pt x="136926" y="53758"/>
                    <a:pt x="135275" y="54443"/>
                    <a:pt x="133594" y="54443"/>
                  </a:cubicBezTo>
                  <a:cubicBezTo>
                    <a:pt x="131913" y="54443"/>
                    <a:pt x="130264" y="53758"/>
                    <a:pt x="129075" y="52569"/>
                  </a:cubicBezTo>
                  <a:cubicBezTo>
                    <a:pt x="127886" y="51381"/>
                    <a:pt x="127202" y="49731"/>
                    <a:pt x="127202" y="48050"/>
                  </a:cubicBezTo>
                  <a:cubicBezTo>
                    <a:pt x="127202" y="46369"/>
                    <a:pt x="127886" y="44719"/>
                    <a:pt x="129075" y="43530"/>
                  </a:cubicBezTo>
                  <a:cubicBezTo>
                    <a:pt x="130264" y="42334"/>
                    <a:pt x="131913" y="41657"/>
                    <a:pt x="133594" y="41657"/>
                  </a:cubicBezTo>
                  <a:close/>
                  <a:moveTo>
                    <a:pt x="117613" y="12784"/>
                  </a:moveTo>
                  <a:cubicBezTo>
                    <a:pt x="114089" y="12784"/>
                    <a:pt x="111221" y="15652"/>
                    <a:pt x="111221" y="19176"/>
                  </a:cubicBezTo>
                  <a:lnTo>
                    <a:pt x="111221" y="81819"/>
                  </a:lnTo>
                  <a:cubicBezTo>
                    <a:pt x="111221" y="85343"/>
                    <a:pt x="114089" y="88211"/>
                    <a:pt x="117613" y="88211"/>
                  </a:cubicBezTo>
                  <a:lnTo>
                    <a:pt x="142543" y="88211"/>
                  </a:lnTo>
                  <a:cubicBezTo>
                    <a:pt x="144237" y="88211"/>
                    <a:pt x="145863" y="88884"/>
                    <a:pt x="147062" y="90082"/>
                  </a:cubicBezTo>
                  <a:lnTo>
                    <a:pt x="163636" y="106656"/>
                  </a:lnTo>
                  <a:lnTo>
                    <a:pt x="180210" y="90083"/>
                  </a:lnTo>
                  <a:cubicBezTo>
                    <a:pt x="181409" y="88884"/>
                    <a:pt x="183035" y="88211"/>
                    <a:pt x="184730" y="88211"/>
                  </a:cubicBezTo>
                  <a:lnTo>
                    <a:pt x="209660" y="88211"/>
                  </a:lnTo>
                  <a:cubicBezTo>
                    <a:pt x="213184" y="88211"/>
                    <a:pt x="216051" y="85343"/>
                    <a:pt x="216051" y="81819"/>
                  </a:cubicBezTo>
                  <a:lnTo>
                    <a:pt x="216051" y="19176"/>
                  </a:lnTo>
                  <a:cubicBezTo>
                    <a:pt x="216051" y="15652"/>
                    <a:pt x="213184" y="12784"/>
                    <a:pt x="209660" y="12784"/>
                  </a:cubicBezTo>
                  <a:close/>
                  <a:moveTo>
                    <a:pt x="117613" y="0"/>
                  </a:moveTo>
                  <a:lnTo>
                    <a:pt x="209660" y="0"/>
                  </a:lnTo>
                  <a:cubicBezTo>
                    <a:pt x="220233" y="0"/>
                    <a:pt x="228836" y="8603"/>
                    <a:pt x="228836" y="19176"/>
                  </a:cubicBezTo>
                  <a:lnTo>
                    <a:pt x="228836" y="81819"/>
                  </a:lnTo>
                  <a:cubicBezTo>
                    <a:pt x="228836" y="92392"/>
                    <a:pt x="220233" y="100995"/>
                    <a:pt x="209660" y="100995"/>
                  </a:cubicBezTo>
                  <a:lnTo>
                    <a:pt x="187379" y="100995"/>
                  </a:lnTo>
                  <a:lnTo>
                    <a:pt x="168156" y="120216"/>
                  </a:lnTo>
                  <a:cubicBezTo>
                    <a:pt x="166907" y="121464"/>
                    <a:pt x="165273" y="122089"/>
                    <a:pt x="163636" y="122089"/>
                  </a:cubicBezTo>
                  <a:cubicBezTo>
                    <a:pt x="162000" y="122089"/>
                    <a:pt x="160364" y="121464"/>
                    <a:pt x="159115" y="120216"/>
                  </a:cubicBezTo>
                  <a:lnTo>
                    <a:pt x="139894" y="100995"/>
                  </a:lnTo>
                  <a:lnTo>
                    <a:pt x="117613" y="100995"/>
                  </a:lnTo>
                  <a:cubicBezTo>
                    <a:pt x="107040" y="100995"/>
                    <a:pt x="98437" y="92392"/>
                    <a:pt x="98437" y="81819"/>
                  </a:cubicBezTo>
                  <a:lnTo>
                    <a:pt x="98437" y="19176"/>
                  </a:lnTo>
                  <a:cubicBezTo>
                    <a:pt x="98437" y="8603"/>
                    <a:pt x="107040" y="0"/>
                    <a:pt x="117613" y="0"/>
                  </a:cubicBezTo>
                  <a:close/>
                </a:path>
              </a:pathLst>
            </a:custGeom>
            <a:solidFill>
              <a:schemeClr val="bg1"/>
            </a:solidFill>
            <a:ln w="68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7" name="Oval 386">
              <a:extLst>
                <a:ext uri="{FF2B5EF4-FFF2-40B4-BE49-F238E27FC236}">
                  <a16:creationId xmlns:a16="http://schemas.microsoft.com/office/drawing/2014/main" id="{3E3E3968-6A43-429B-AD40-71B21E5BE99F}"/>
                </a:ext>
              </a:extLst>
            </p:cNvPr>
            <p:cNvSpPr/>
            <p:nvPr/>
          </p:nvSpPr>
          <p:spPr bwMode="auto">
            <a:xfrm>
              <a:off x="5712748" y="3648521"/>
              <a:ext cx="787890" cy="787890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D44A7832-1384-4646-949F-BD4C68664FC2}"/>
                </a:ext>
              </a:extLst>
            </p:cNvPr>
            <p:cNvSpPr/>
            <p:nvPr/>
          </p:nvSpPr>
          <p:spPr>
            <a:xfrm>
              <a:off x="5892948" y="3828715"/>
              <a:ext cx="427490" cy="427503"/>
            </a:xfrm>
            <a:custGeom>
              <a:avLst/>
              <a:gdLst>
                <a:gd name="connsiteX0" fmla="*/ 253125 w 348750"/>
                <a:gd name="connsiteY0" fmla="*/ 315000 h 348761"/>
                <a:gd name="connsiteX1" fmla="*/ 247500 w 348750"/>
                <a:gd name="connsiteY1" fmla="*/ 320625 h 348761"/>
                <a:gd name="connsiteX2" fmla="*/ 247500 w 348750"/>
                <a:gd name="connsiteY2" fmla="*/ 331875 h 348761"/>
                <a:gd name="connsiteX3" fmla="*/ 253125 w 348750"/>
                <a:gd name="connsiteY3" fmla="*/ 337500 h 348761"/>
                <a:gd name="connsiteX4" fmla="*/ 331875 w 348750"/>
                <a:gd name="connsiteY4" fmla="*/ 337500 h 348761"/>
                <a:gd name="connsiteX5" fmla="*/ 337500 w 348750"/>
                <a:gd name="connsiteY5" fmla="*/ 331875 h 348761"/>
                <a:gd name="connsiteX6" fmla="*/ 337500 w 348750"/>
                <a:gd name="connsiteY6" fmla="*/ 320625 h 348761"/>
                <a:gd name="connsiteX7" fmla="*/ 331875 w 348750"/>
                <a:gd name="connsiteY7" fmla="*/ 315000 h 348761"/>
                <a:gd name="connsiteX8" fmla="*/ 16875 w 348750"/>
                <a:gd name="connsiteY8" fmla="*/ 315000 h 348761"/>
                <a:gd name="connsiteX9" fmla="*/ 11250 w 348750"/>
                <a:gd name="connsiteY9" fmla="*/ 320625 h 348761"/>
                <a:gd name="connsiteX10" fmla="*/ 11250 w 348750"/>
                <a:gd name="connsiteY10" fmla="*/ 331875 h 348761"/>
                <a:gd name="connsiteX11" fmla="*/ 16875 w 348750"/>
                <a:gd name="connsiteY11" fmla="*/ 337500 h 348761"/>
                <a:gd name="connsiteX12" fmla="*/ 95625 w 348750"/>
                <a:gd name="connsiteY12" fmla="*/ 337500 h 348761"/>
                <a:gd name="connsiteX13" fmla="*/ 101250 w 348750"/>
                <a:gd name="connsiteY13" fmla="*/ 331875 h 348761"/>
                <a:gd name="connsiteX14" fmla="*/ 101250 w 348750"/>
                <a:gd name="connsiteY14" fmla="*/ 320625 h 348761"/>
                <a:gd name="connsiteX15" fmla="*/ 95625 w 348750"/>
                <a:gd name="connsiteY15" fmla="*/ 315000 h 348761"/>
                <a:gd name="connsiteX16" fmla="*/ 258750 w 348750"/>
                <a:gd name="connsiteY16" fmla="*/ 292500 h 348761"/>
                <a:gd name="connsiteX17" fmla="*/ 258750 w 348750"/>
                <a:gd name="connsiteY17" fmla="*/ 303750 h 348761"/>
                <a:gd name="connsiteX18" fmla="*/ 326250 w 348750"/>
                <a:gd name="connsiteY18" fmla="*/ 303750 h 348761"/>
                <a:gd name="connsiteX19" fmla="*/ 326250 w 348750"/>
                <a:gd name="connsiteY19" fmla="*/ 292500 h 348761"/>
                <a:gd name="connsiteX20" fmla="*/ 22500 w 348750"/>
                <a:gd name="connsiteY20" fmla="*/ 292500 h 348761"/>
                <a:gd name="connsiteX21" fmla="*/ 22500 w 348750"/>
                <a:gd name="connsiteY21" fmla="*/ 303750 h 348761"/>
                <a:gd name="connsiteX22" fmla="*/ 90000 w 348750"/>
                <a:gd name="connsiteY22" fmla="*/ 303750 h 348761"/>
                <a:gd name="connsiteX23" fmla="*/ 90000 w 348750"/>
                <a:gd name="connsiteY23" fmla="*/ 292500 h 348761"/>
                <a:gd name="connsiteX24" fmla="*/ 253125 w 348750"/>
                <a:gd name="connsiteY24" fmla="*/ 258750 h 348761"/>
                <a:gd name="connsiteX25" fmla="*/ 247500 w 348750"/>
                <a:gd name="connsiteY25" fmla="*/ 264375 h 348761"/>
                <a:gd name="connsiteX26" fmla="*/ 247500 w 348750"/>
                <a:gd name="connsiteY26" fmla="*/ 275625 h 348761"/>
                <a:gd name="connsiteX27" fmla="*/ 253125 w 348750"/>
                <a:gd name="connsiteY27" fmla="*/ 281250 h 348761"/>
                <a:gd name="connsiteX28" fmla="*/ 331875 w 348750"/>
                <a:gd name="connsiteY28" fmla="*/ 281250 h 348761"/>
                <a:gd name="connsiteX29" fmla="*/ 337500 w 348750"/>
                <a:gd name="connsiteY29" fmla="*/ 275625 h 348761"/>
                <a:gd name="connsiteX30" fmla="*/ 337500 w 348750"/>
                <a:gd name="connsiteY30" fmla="*/ 264375 h 348761"/>
                <a:gd name="connsiteX31" fmla="*/ 331875 w 348750"/>
                <a:gd name="connsiteY31" fmla="*/ 258750 h 348761"/>
                <a:gd name="connsiteX32" fmla="*/ 16875 w 348750"/>
                <a:gd name="connsiteY32" fmla="*/ 258750 h 348761"/>
                <a:gd name="connsiteX33" fmla="*/ 11250 w 348750"/>
                <a:gd name="connsiteY33" fmla="*/ 264375 h 348761"/>
                <a:gd name="connsiteX34" fmla="*/ 11250 w 348750"/>
                <a:gd name="connsiteY34" fmla="*/ 275625 h 348761"/>
                <a:gd name="connsiteX35" fmla="*/ 16875 w 348750"/>
                <a:gd name="connsiteY35" fmla="*/ 281250 h 348761"/>
                <a:gd name="connsiteX36" fmla="*/ 95625 w 348750"/>
                <a:gd name="connsiteY36" fmla="*/ 281250 h 348761"/>
                <a:gd name="connsiteX37" fmla="*/ 101250 w 348750"/>
                <a:gd name="connsiteY37" fmla="*/ 275625 h 348761"/>
                <a:gd name="connsiteX38" fmla="*/ 101250 w 348750"/>
                <a:gd name="connsiteY38" fmla="*/ 264375 h 348761"/>
                <a:gd name="connsiteX39" fmla="*/ 95625 w 348750"/>
                <a:gd name="connsiteY39" fmla="*/ 258750 h 348761"/>
                <a:gd name="connsiteX40" fmla="*/ 258750 w 348750"/>
                <a:gd name="connsiteY40" fmla="*/ 236250 h 348761"/>
                <a:gd name="connsiteX41" fmla="*/ 258750 w 348750"/>
                <a:gd name="connsiteY41" fmla="*/ 247500 h 348761"/>
                <a:gd name="connsiteX42" fmla="*/ 326250 w 348750"/>
                <a:gd name="connsiteY42" fmla="*/ 247500 h 348761"/>
                <a:gd name="connsiteX43" fmla="*/ 326250 w 348750"/>
                <a:gd name="connsiteY43" fmla="*/ 236250 h 348761"/>
                <a:gd name="connsiteX44" fmla="*/ 22500 w 348750"/>
                <a:gd name="connsiteY44" fmla="*/ 236250 h 348761"/>
                <a:gd name="connsiteX45" fmla="*/ 22500 w 348750"/>
                <a:gd name="connsiteY45" fmla="*/ 247500 h 348761"/>
                <a:gd name="connsiteX46" fmla="*/ 90000 w 348750"/>
                <a:gd name="connsiteY46" fmla="*/ 247500 h 348761"/>
                <a:gd name="connsiteX47" fmla="*/ 90000 w 348750"/>
                <a:gd name="connsiteY47" fmla="*/ 236250 h 348761"/>
                <a:gd name="connsiteX48" fmla="*/ 253125 w 348750"/>
                <a:gd name="connsiteY48" fmla="*/ 202500 h 348761"/>
                <a:gd name="connsiteX49" fmla="*/ 247500 w 348750"/>
                <a:gd name="connsiteY49" fmla="*/ 208125 h 348761"/>
                <a:gd name="connsiteX50" fmla="*/ 247500 w 348750"/>
                <a:gd name="connsiteY50" fmla="*/ 219375 h 348761"/>
                <a:gd name="connsiteX51" fmla="*/ 253125 w 348750"/>
                <a:gd name="connsiteY51" fmla="*/ 225000 h 348761"/>
                <a:gd name="connsiteX52" fmla="*/ 331875 w 348750"/>
                <a:gd name="connsiteY52" fmla="*/ 225000 h 348761"/>
                <a:gd name="connsiteX53" fmla="*/ 337500 w 348750"/>
                <a:gd name="connsiteY53" fmla="*/ 219375 h 348761"/>
                <a:gd name="connsiteX54" fmla="*/ 337500 w 348750"/>
                <a:gd name="connsiteY54" fmla="*/ 208125 h 348761"/>
                <a:gd name="connsiteX55" fmla="*/ 331875 w 348750"/>
                <a:gd name="connsiteY55" fmla="*/ 202500 h 348761"/>
                <a:gd name="connsiteX56" fmla="*/ 16875 w 348750"/>
                <a:gd name="connsiteY56" fmla="*/ 202500 h 348761"/>
                <a:gd name="connsiteX57" fmla="*/ 11250 w 348750"/>
                <a:gd name="connsiteY57" fmla="*/ 208125 h 348761"/>
                <a:gd name="connsiteX58" fmla="*/ 11250 w 348750"/>
                <a:gd name="connsiteY58" fmla="*/ 219375 h 348761"/>
                <a:gd name="connsiteX59" fmla="*/ 16875 w 348750"/>
                <a:gd name="connsiteY59" fmla="*/ 225000 h 348761"/>
                <a:gd name="connsiteX60" fmla="*/ 95625 w 348750"/>
                <a:gd name="connsiteY60" fmla="*/ 225000 h 348761"/>
                <a:gd name="connsiteX61" fmla="*/ 101250 w 348750"/>
                <a:gd name="connsiteY61" fmla="*/ 219375 h 348761"/>
                <a:gd name="connsiteX62" fmla="*/ 101250 w 348750"/>
                <a:gd name="connsiteY62" fmla="*/ 208125 h 348761"/>
                <a:gd name="connsiteX63" fmla="*/ 95625 w 348750"/>
                <a:gd name="connsiteY63" fmla="*/ 202500 h 348761"/>
                <a:gd name="connsiteX64" fmla="*/ 253125 w 348750"/>
                <a:gd name="connsiteY64" fmla="*/ 191250 h 348761"/>
                <a:gd name="connsiteX65" fmla="*/ 331875 w 348750"/>
                <a:gd name="connsiteY65" fmla="*/ 191250 h 348761"/>
                <a:gd name="connsiteX66" fmla="*/ 348750 w 348750"/>
                <a:gd name="connsiteY66" fmla="*/ 208125 h 348761"/>
                <a:gd name="connsiteX67" fmla="*/ 348750 w 348750"/>
                <a:gd name="connsiteY67" fmla="*/ 219375 h 348761"/>
                <a:gd name="connsiteX68" fmla="*/ 337500 w 348750"/>
                <a:gd name="connsiteY68" fmla="*/ 235215 h 348761"/>
                <a:gd name="connsiteX69" fmla="*/ 337500 w 348750"/>
                <a:gd name="connsiteY69" fmla="*/ 248541 h 348761"/>
                <a:gd name="connsiteX70" fmla="*/ 348750 w 348750"/>
                <a:gd name="connsiteY70" fmla="*/ 264381 h 348761"/>
                <a:gd name="connsiteX71" fmla="*/ 348750 w 348750"/>
                <a:gd name="connsiteY71" fmla="*/ 275631 h 348761"/>
                <a:gd name="connsiteX72" fmla="*/ 337500 w 348750"/>
                <a:gd name="connsiteY72" fmla="*/ 291471 h 348761"/>
                <a:gd name="connsiteX73" fmla="*/ 337500 w 348750"/>
                <a:gd name="connsiteY73" fmla="*/ 304796 h 348761"/>
                <a:gd name="connsiteX74" fmla="*/ 348750 w 348750"/>
                <a:gd name="connsiteY74" fmla="*/ 320636 h 348761"/>
                <a:gd name="connsiteX75" fmla="*/ 348750 w 348750"/>
                <a:gd name="connsiteY75" fmla="*/ 331886 h 348761"/>
                <a:gd name="connsiteX76" fmla="*/ 331875 w 348750"/>
                <a:gd name="connsiteY76" fmla="*/ 348761 h 348761"/>
                <a:gd name="connsiteX77" fmla="*/ 253125 w 348750"/>
                <a:gd name="connsiteY77" fmla="*/ 348761 h 348761"/>
                <a:gd name="connsiteX78" fmla="*/ 236250 w 348750"/>
                <a:gd name="connsiteY78" fmla="*/ 331886 h 348761"/>
                <a:gd name="connsiteX79" fmla="*/ 236250 w 348750"/>
                <a:gd name="connsiteY79" fmla="*/ 320636 h 348761"/>
                <a:gd name="connsiteX80" fmla="*/ 247500 w 348750"/>
                <a:gd name="connsiteY80" fmla="*/ 304796 h 348761"/>
                <a:gd name="connsiteX81" fmla="*/ 247500 w 348750"/>
                <a:gd name="connsiteY81" fmla="*/ 291471 h 348761"/>
                <a:gd name="connsiteX82" fmla="*/ 236250 w 348750"/>
                <a:gd name="connsiteY82" fmla="*/ 275631 h 348761"/>
                <a:gd name="connsiteX83" fmla="*/ 236250 w 348750"/>
                <a:gd name="connsiteY83" fmla="*/ 264381 h 348761"/>
                <a:gd name="connsiteX84" fmla="*/ 247500 w 348750"/>
                <a:gd name="connsiteY84" fmla="*/ 248541 h 348761"/>
                <a:gd name="connsiteX85" fmla="*/ 247500 w 348750"/>
                <a:gd name="connsiteY85" fmla="*/ 235215 h 348761"/>
                <a:gd name="connsiteX86" fmla="*/ 236250 w 348750"/>
                <a:gd name="connsiteY86" fmla="*/ 219375 h 348761"/>
                <a:gd name="connsiteX87" fmla="*/ 236250 w 348750"/>
                <a:gd name="connsiteY87" fmla="*/ 208125 h 348761"/>
                <a:gd name="connsiteX88" fmla="*/ 253125 w 348750"/>
                <a:gd name="connsiteY88" fmla="*/ 191250 h 348761"/>
                <a:gd name="connsiteX89" fmla="*/ 135000 w 348750"/>
                <a:gd name="connsiteY89" fmla="*/ 191250 h 348761"/>
                <a:gd name="connsiteX90" fmla="*/ 135000 w 348750"/>
                <a:gd name="connsiteY90" fmla="*/ 320625 h 348761"/>
                <a:gd name="connsiteX91" fmla="*/ 151875 w 348750"/>
                <a:gd name="connsiteY91" fmla="*/ 337500 h 348761"/>
                <a:gd name="connsiteX92" fmla="*/ 168750 w 348750"/>
                <a:gd name="connsiteY92" fmla="*/ 320625 h 348761"/>
                <a:gd name="connsiteX93" fmla="*/ 168750 w 348750"/>
                <a:gd name="connsiteY93" fmla="*/ 213750 h 348761"/>
                <a:gd name="connsiteX94" fmla="*/ 180000 w 348750"/>
                <a:gd name="connsiteY94" fmla="*/ 213750 h 348761"/>
                <a:gd name="connsiteX95" fmla="*/ 180000 w 348750"/>
                <a:gd name="connsiteY95" fmla="*/ 320625 h 348761"/>
                <a:gd name="connsiteX96" fmla="*/ 196875 w 348750"/>
                <a:gd name="connsiteY96" fmla="*/ 337500 h 348761"/>
                <a:gd name="connsiteX97" fmla="*/ 213750 w 348750"/>
                <a:gd name="connsiteY97" fmla="*/ 320625 h 348761"/>
                <a:gd name="connsiteX98" fmla="*/ 213750 w 348750"/>
                <a:gd name="connsiteY98" fmla="*/ 191250 h 348761"/>
                <a:gd name="connsiteX99" fmla="*/ 16875 w 348750"/>
                <a:gd name="connsiteY99" fmla="*/ 191250 h 348761"/>
                <a:gd name="connsiteX100" fmla="*/ 95625 w 348750"/>
                <a:gd name="connsiteY100" fmla="*/ 191250 h 348761"/>
                <a:gd name="connsiteX101" fmla="*/ 112500 w 348750"/>
                <a:gd name="connsiteY101" fmla="*/ 208114 h 348761"/>
                <a:gd name="connsiteX102" fmla="*/ 112500 w 348750"/>
                <a:gd name="connsiteY102" fmla="*/ 219364 h 348761"/>
                <a:gd name="connsiteX103" fmla="*/ 101250 w 348750"/>
                <a:gd name="connsiteY103" fmla="*/ 235204 h 348761"/>
                <a:gd name="connsiteX104" fmla="*/ 101250 w 348750"/>
                <a:gd name="connsiteY104" fmla="*/ 248529 h 348761"/>
                <a:gd name="connsiteX105" fmla="*/ 112500 w 348750"/>
                <a:gd name="connsiteY105" fmla="*/ 264369 h 348761"/>
                <a:gd name="connsiteX106" fmla="*/ 112500 w 348750"/>
                <a:gd name="connsiteY106" fmla="*/ 275619 h 348761"/>
                <a:gd name="connsiteX107" fmla="*/ 101250 w 348750"/>
                <a:gd name="connsiteY107" fmla="*/ 291459 h 348761"/>
                <a:gd name="connsiteX108" fmla="*/ 101250 w 348750"/>
                <a:gd name="connsiteY108" fmla="*/ 304785 h 348761"/>
                <a:gd name="connsiteX109" fmla="*/ 112500 w 348750"/>
                <a:gd name="connsiteY109" fmla="*/ 320625 h 348761"/>
                <a:gd name="connsiteX110" fmla="*/ 112500 w 348750"/>
                <a:gd name="connsiteY110" fmla="*/ 331875 h 348761"/>
                <a:gd name="connsiteX111" fmla="*/ 95625 w 348750"/>
                <a:gd name="connsiteY111" fmla="*/ 348750 h 348761"/>
                <a:gd name="connsiteX112" fmla="*/ 16875 w 348750"/>
                <a:gd name="connsiteY112" fmla="*/ 348750 h 348761"/>
                <a:gd name="connsiteX113" fmla="*/ 0 w 348750"/>
                <a:gd name="connsiteY113" fmla="*/ 331875 h 348761"/>
                <a:gd name="connsiteX114" fmla="*/ 0 w 348750"/>
                <a:gd name="connsiteY114" fmla="*/ 320625 h 348761"/>
                <a:gd name="connsiteX115" fmla="*/ 11250 w 348750"/>
                <a:gd name="connsiteY115" fmla="*/ 304791 h 348761"/>
                <a:gd name="connsiteX116" fmla="*/ 11250 w 348750"/>
                <a:gd name="connsiteY116" fmla="*/ 291465 h 348761"/>
                <a:gd name="connsiteX117" fmla="*/ 0 w 348750"/>
                <a:gd name="connsiteY117" fmla="*/ 275625 h 348761"/>
                <a:gd name="connsiteX118" fmla="*/ 0 w 348750"/>
                <a:gd name="connsiteY118" fmla="*/ 264375 h 348761"/>
                <a:gd name="connsiteX119" fmla="*/ 11250 w 348750"/>
                <a:gd name="connsiteY119" fmla="*/ 248541 h 348761"/>
                <a:gd name="connsiteX120" fmla="*/ 11250 w 348750"/>
                <a:gd name="connsiteY120" fmla="*/ 235215 h 348761"/>
                <a:gd name="connsiteX121" fmla="*/ 0 w 348750"/>
                <a:gd name="connsiteY121" fmla="*/ 219375 h 348761"/>
                <a:gd name="connsiteX122" fmla="*/ 0 w 348750"/>
                <a:gd name="connsiteY122" fmla="*/ 208125 h 348761"/>
                <a:gd name="connsiteX123" fmla="*/ 16875 w 348750"/>
                <a:gd name="connsiteY123" fmla="*/ 191250 h 348761"/>
                <a:gd name="connsiteX124" fmla="*/ 286875 w 348750"/>
                <a:gd name="connsiteY124" fmla="*/ 168750 h 348761"/>
                <a:gd name="connsiteX125" fmla="*/ 298125 w 348750"/>
                <a:gd name="connsiteY125" fmla="*/ 168750 h 348761"/>
                <a:gd name="connsiteX126" fmla="*/ 298125 w 348750"/>
                <a:gd name="connsiteY126" fmla="*/ 180000 h 348761"/>
                <a:gd name="connsiteX127" fmla="*/ 286875 w 348750"/>
                <a:gd name="connsiteY127" fmla="*/ 180000 h 348761"/>
                <a:gd name="connsiteX128" fmla="*/ 50625 w 348750"/>
                <a:gd name="connsiteY128" fmla="*/ 168750 h 348761"/>
                <a:gd name="connsiteX129" fmla="*/ 61875 w 348750"/>
                <a:gd name="connsiteY129" fmla="*/ 168750 h 348761"/>
                <a:gd name="connsiteX130" fmla="*/ 61875 w 348750"/>
                <a:gd name="connsiteY130" fmla="*/ 180000 h 348761"/>
                <a:gd name="connsiteX131" fmla="*/ 50625 w 348750"/>
                <a:gd name="connsiteY131" fmla="*/ 180000 h 348761"/>
                <a:gd name="connsiteX132" fmla="*/ 168750 w 348750"/>
                <a:gd name="connsiteY132" fmla="*/ 146250 h 348761"/>
                <a:gd name="connsiteX133" fmla="*/ 180000 w 348750"/>
                <a:gd name="connsiteY133" fmla="*/ 146250 h 348761"/>
                <a:gd name="connsiteX134" fmla="*/ 180000 w 348750"/>
                <a:gd name="connsiteY134" fmla="*/ 157500 h 348761"/>
                <a:gd name="connsiteX135" fmla="*/ 168750 w 348750"/>
                <a:gd name="connsiteY135" fmla="*/ 157500 h 348761"/>
                <a:gd name="connsiteX136" fmla="*/ 292500 w 348750"/>
                <a:gd name="connsiteY136" fmla="*/ 123750 h 348761"/>
                <a:gd name="connsiteX137" fmla="*/ 286875 w 348750"/>
                <a:gd name="connsiteY137" fmla="*/ 129375 h 348761"/>
                <a:gd name="connsiteX138" fmla="*/ 292500 w 348750"/>
                <a:gd name="connsiteY138" fmla="*/ 135000 h 348761"/>
                <a:gd name="connsiteX139" fmla="*/ 298125 w 348750"/>
                <a:gd name="connsiteY139" fmla="*/ 129375 h 348761"/>
                <a:gd name="connsiteX140" fmla="*/ 292500 w 348750"/>
                <a:gd name="connsiteY140" fmla="*/ 123750 h 348761"/>
                <a:gd name="connsiteX141" fmla="*/ 168750 w 348750"/>
                <a:gd name="connsiteY141" fmla="*/ 123750 h 348761"/>
                <a:gd name="connsiteX142" fmla="*/ 180000 w 348750"/>
                <a:gd name="connsiteY142" fmla="*/ 123750 h 348761"/>
                <a:gd name="connsiteX143" fmla="*/ 180000 w 348750"/>
                <a:gd name="connsiteY143" fmla="*/ 135000 h 348761"/>
                <a:gd name="connsiteX144" fmla="*/ 168750 w 348750"/>
                <a:gd name="connsiteY144" fmla="*/ 135000 h 348761"/>
                <a:gd name="connsiteX145" fmla="*/ 56250 w 348750"/>
                <a:gd name="connsiteY145" fmla="*/ 123750 h 348761"/>
                <a:gd name="connsiteX146" fmla="*/ 50625 w 348750"/>
                <a:gd name="connsiteY146" fmla="*/ 129375 h 348761"/>
                <a:gd name="connsiteX147" fmla="*/ 56250 w 348750"/>
                <a:gd name="connsiteY147" fmla="*/ 135000 h 348761"/>
                <a:gd name="connsiteX148" fmla="*/ 61875 w 348750"/>
                <a:gd name="connsiteY148" fmla="*/ 129375 h 348761"/>
                <a:gd name="connsiteX149" fmla="*/ 56250 w 348750"/>
                <a:gd name="connsiteY149" fmla="*/ 123750 h 348761"/>
                <a:gd name="connsiteX150" fmla="*/ 292500 w 348750"/>
                <a:gd name="connsiteY150" fmla="*/ 112500 h 348761"/>
                <a:gd name="connsiteX151" fmla="*/ 309375 w 348750"/>
                <a:gd name="connsiteY151" fmla="*/ 129375 h 348761"/>
                <a:gd name="connsiteX152" fmla="*/ 298125 w 348750"/>
                <a:gd name="connsiteY152" fmla="*/ 145215 h 348761"/>
                <a:gd name="connsiteX153" fmla="*/ 298125 w 348750"/>
                <a:gd name="connsiteY153" fmla="*/ 157500 h 348761"/>
                <a:gd name="connsiteX154" fmla="*/ 286875 w 348750"/>
                <a:gd name="connsiteY154" fmla="*/ 157500 h 348761"/>
                <a:gd name="connsiteX155" fmla="*/ 286875 w 348750"/>
                <a:gd name="connsiteY155" fmla="*/ 145215 h 348761"/>
                <a:gd name="connsiteX156" fmla="*/ 275625 w 348750"/>
                <a:gd name="connsiteY156" fmla="*/ 129375 h 348761"/>
                <a:gd name="connsiteX157" fmla="*/ 292500 w 348750"/>
                <a:gd name="connsiteY157" fmla="*/ 112500 h 348761"/>
                <a:gd name="connsiteX158" fmla="*/ 56250 w 348750"/>
                <a:gd name="connsiteY158" fmla="*/ 112500 h 348761"/>
                <a:gd name="connsiteX159" fmla="*/ 73125 w 348750"/>
                <a:gd name="connsiteY159" fmla="*/ 129375 h 348761"/>
                <a:gd name="connsiteX160" fmla="*/ 61875 w 348750"/>
                <a:gd name="connsiteY160" fmla="*/ 145215 h 348761"/>
                <a:gd name="connsiteX161" fmla="*/ 61875 w 348750"/>
                <a:gd name="connsiteY161" fmla="*/ 157500 h 348761"/>
                <a:gd name="connsiteX162" fmla="*/ 50625 w 348750"/>
                <a:gd name="connsiteY162" fmla="*/ 157500 h 348761"/>
                <a:gd name="connsiteX163" fmla="*/ 50625 w 348750"/>
                <a:gd name="connsiteY163" fmla="*/ 145215 h 348761"/>
                <a:gd name="connsiteX164" fmla="*/ 39375 w 348750"/>
                <a:gd name="connsiteY164" fmla="*/ 129375 h 348761"/>
                <a:gd name="connsiteX165" fmla="*/ 56250 w 348750"/>
                <a:gd name="connsiteY165" fmla="*/ 112500 h 348761"/>
                <a:gd name="connsiteX166" fmla="*/ 159823 w 348750"/>
                <a:gd name="connsiteY166" fmla="*/ 90000 h 348761"/>
                <a:gd name="connsiteX167" fmla="*/ 174375 w 348750"/>
                <a:gd name="connsiteY167" fmla="*/ 101250 h 348761"/>
                <a:gd name="connsiteX168" fmla="*/ 188927 w 348750"/>
                <a:gd name="connsiteY168" fmla="*/ 90000 h 348761"/>
                <a:gd name="connsiteX169" fmla="*/ 53741 w 348750"/>
                <a:gd name="connsiteY169" fmla="*/ 22500 h 348761"/>
                <a:gd name="connsiteX170" fmla="*/ 39375 w 348750"/>
                <a:gd name="connsiteY170" fmla="*/ 36512 h 348761"/>
                <a:gd name="connsiteX171" fmla="*/ 43785 w 348750"/>
                <a:gd name="connsiteY171" fmla="*/ 46721 h 348761"/>
                <a:gd name="connsiteX172" fmla="*/ 126152 w 348750"/>
                <a:gd name="connsiteY172" fmla="*/ 124239 h 348761"/>
                <a:gd name="connsiteX173" fmla="*/ 135000 w 348750"/>
                <a:gd name="connsiteY173" fmla="*/ 144726 h 348761"/>
                <a:gd name="connsiteX174" fmla="*/ 135000 w 348750"/>
                <a:gd name="connsiteY174" fmla="*/ 180000 h 348761"/>
                <a:gd name="connsiteX175" fmla="*/ 213750 w 348750"/>
                <a:gd name="connsiteY175" fmla="*/ 180000 h 348761"/>
                <a:gd name="connsiteX176" fmla="*/ 213750 w 348750"/>
                <a:gd name="connsiteY176" fmla="*/ 144726 h 348761"/>
                <a:gd name="connsiteX177" fmla="*/ 222598 w 348750"/>
                <a:gd name="connsiteY177" fmla="*/ 124239 h 348761"/>
                <a:gd name="connsiteX178" fmla="*/ 304965 w 348750"/>
                <a:gd name="connsiteY178" fmla="*/ 46721 h 348761"/>
                <a:gd name="connsiteX179" fmla="*/ 309375 w 348750"/>
                <a:gd name="connsiteY179" fmla="*/ 36512 h 348761"/>
                <a:gd name="connsiteX180" fmla="*/ 295363 w 348750"/>
                <a:gd name="connsiteY180" fmla="*/ 22500 h 348761"/>
                <a:gd name="connsiteX181" fmla="*/ 285097 w 348750"/>
                <a:gd name="connsiteY181" fmla="*/ 26601 h 348761"/>
                <a:gd name="connsiteX182" fmla="*/ 239822 w 348750"/>
                <a:gd name="connsiteY182" fmla="*/ 71876 h 348761"/>
                <a:gd name="connsiteX183" fmla="*/ 200897 w 348750"/>
                <a:gd name="connsiteY183" fmla="*/ 89764 h 348761"/>
                <a:gd name="connsiteX184" fmla="*/ 174375 w 348750"/>
                <a:gd name="connsiteY184" fmla="*/ 112500 h 348761"/>
                <a:gd name="connsiteX185" fmla="*/ 147859 w 348750"/>
                <a:gd name="connsiteY185" fmla="*/ 89764 h 348761"/>
                <a:gd name="connsiteX186" fmla="*/ 108928 w 348750"/>
                <a:gd name="connsiteY186" fmla="*/ 71876 h 348761"/>
                <a:gd name="connsiteX187" fmla="*/ 63653 w 348750"/>
                <a:gd name="connsiteY187" fmla="*/ 26601 h 348761"/>
                <a:gd name="connsiteX188" fmla="*/ 53741 w 348750"/>
                <a:gd name="connsiteY188" fmla="*/ 22500 h 348761"/>
                <a:gd name="connsiteX189" fmla="*/ 174375 w 348750"/>
                <a:gd name="connsiteY189" fmla="*/ 11250 h 348761"/>
                <a:gd name="connsiteX190" fmla="*/ 140625 w 348750"/>
                <a:gd name="connsiteY190" fmla="*/ 45000 h 348761"/>
                <a:gd name="connsiteX191" fmla="*/ 174375 w 348750"/>
                <a:gd name="connsiteY191" fmla="*/ 78750 h 348761"/>
                <a:gd name="connsiteX192" fmla="*/ 208125 w 348750"/>
                <a:gd name="connsiteY192" fmla="*/ 45000 h 348761"/>
                <a:gd name="connsiteX193" fmla="*/ 174375 w 348750"/>
                <a:gd name="connsiteY193" fmla="*/ 11250 h 348761"/>
                <a:gd name="connsiteX194" fmla="*/ 174375 w 348750"/>
                <a:gd name="connsiteY194" fmla="*/ 0 h 348761"/>
                <a:gd name="connsiteX195" fmla="*/ 219375 w 348750"/>
                <a:gd name="connsiteY195" fmla="*/ 45000 h 348761"/>
                <a:gd name="connsiteX196" fmla="*/ 204930 w 348750"/>
                <a:gd name="connsiteY196" fmla="*/ 77940 h 348761"/>
                <a:gd name="connsiteX197" fmla="*/ 231868 w 348750"/>
                <a:gd name="connsiteY197" fmla="*/ 63923 h 348761"/>
                <a:gd name="connsiteX198" fmla="*/ 277144 w 348750"/>
                <a:gd name="connsiteY198" fmla="*/ 18647 h 348761"/>
                <a:gd name="connsiteX199" fmla="*/ 295009 w 348750"/>
                <a:gd name="connsiteY199" fmla="*/ 11250 h 348761"/>
                <a:gd name="connsiteX200" fmla="*/ 320625 w 348750"/>
                <a:gd name="connsiteY200" fmla="*/ 36512 h 348761"/>
                <a:gd name="connsiteX201" fmla="*/ 312677 w 348750"/>
                <a:gd name="connsiteY201" fmla="*/ 54917 h 348761"/>
                <a:gd name="connsiteX202" fmla="*/ 230310 w 348750"/>
                <a:gd name="connsiteY202" fmla="*/ 132435 h 348761"/>
                <a:gd name="connsiteX203" fmla="*/ 225000 w 348750"/>
                <a:gd name="connsiteY203" fmla="*/ 144726 h 348761"/>
                <a:gd name="connsiteX204" fmla="*/ 225000 w 348750"/>
                <a:gd name="connsiteY204" fmla="*/ 320625 h 348761"/>
                <a:gd name="connsiteX205" fmla="*/ 196875 w 348750"/>
                <a:gd name="connsiteY205" fmla="*/ 348750 h 348761"/>
                <a:gd name="connsiteX206" fmla="*/ 174375 w 348750"/>
                <a:gd name="connsiteY206" fmla="*/ 337483 h 348761"/>
                <a:gd name="connsiteX207" fmla="*/ 151875 w 348750"/>
                <a:gd name="connsiteY207" fmla="*/ 348750 h 348761"/>
                <a:gd name="connsiteX208" fmla="*/ 123750 w 348750"/>
                <a:gd name="connsiteY208" fmla="*/ 320625 h 348761"/>
                <a:gd name="connsiteX209" fmla="*/ 123750 w 348750"/>
                <a:gd name="connsiteY209" fmla="*/ 144720 h 348761"/>
                <a:gd name="connsiteX210" fmla="*/ 118440 w 348750"/>
                <a:gd name="connsiteY210" fmla="*/ 132429 h 348761"/>
                <a:gd name="connsiteX211" fmla="*/ 36073 w 348750"/>
                <a:gd name="connsiteY211" fmla="*/ 54911 h 348761"/>
                <a:gd name="connsiteX212" fmla="*/ 28125 w 348750"/>
                <a:gd name="connsiteY212" fmla="*/ 36512 h 348761"/>
                <a:gd name="connsiteX213" fmla="*/ 53387 w 348750"/>
                <a:gd name="connsiteY213" fmla="*/ 11250 h 348761"/>
                <a:gd name="connsiteX214" fmla="*/ 71606 w 348750"/>
                <a:gd name="connsiteY214" fmla="*/ 18647 h 348761"/>
                <a:gd name="connsiteX215" fmla="*/ 116882 w 348750"/>
                <a:gd name="connsiteY215" fmla="*/ 63923 h 348761"/>
                <a:gd name="connsiteX216" fmla="*/ 143820 w 348750"/>
                <a:gd name="connsiteY216" fmla="*/ 77940 h 348761"/>
                <a:gd name="connsiteX217" fmla="*/ 129375 w 348750"/>
                <a:gd name="connsiteY217" fmla="*/ 45000 h 348761"/>
                <a:gd name="connsiteX218" fmla="*/ 174375 w 348750"/>
                <a:gd name="connsiteY218" fmla="*/ 0 h 348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348750" h="348761">
                  <a:moveTo>
                    <a:pt x="253125" y="315000"/>
                  </a:moveTo>
                  <a:cubicBezTo>
                    <a:pt x="250026" y="315000"/>
                    <a:pt x="247500" y="317520"/>
                    <a:pt x="247500" y="320625"/>
                  </a:cubicBezTo>
                  <a:lnTo>
                    <a:pt x="247500" y="331875"/>
                  </a:lnTo>
                  <a:cubicBezTo>
                    <a:pt x="247500" y="334980"/>
                    <a:pt x="250026" y="337500"/>
                    <a:pt x="253125" y="337500"/>
                  </a:cubicBezTo>
                  <a:lnTo>
                    <a:pt x="331875" y="337500"/>
                  </a:lnTo>
                  <a:cubicBezTo>
                    <a:pt x="334974" y="337500"/>
                    <a:pt x="337500" y="334980"/>
                    <a:pt x="337500" y="331875"/>
                  </a:cubicBezTo>
                  <a:lnTo>
                    <a:pt x="337500" y="320625"/>
                  </a:lnTo>
                  <a:cubicBezTo>
                    <a:pt x="337500" y="317520"/>
                    <a:pt x="334974" y="315000"/>
                    <a:pt x="331875" y="315000"/>
                  </a:cubicBezTo>
                  <a:close/>
                  <a:moveTo>
                    <a:pt x="16875" y="315000"/>
                  </a:moveTo>
                  <a:cubicBezTo>
                    <a:pt x="13776" y="315000"/>
                    <a:pt x="11250" y="317520"/>
                    <a:pt x="11250" y="320625"/>
                  </a:cubicBezTo>
                  <a:lnTo>
                    <a:pt x="11250" y="331875"/>
                  </a:lnTo>
                  <a:cubicBezTo>
                    <a:pt x="11250" y="334980"/>
                    <a:pt x="13776" y="337500"/>
                    <a:pt x="16875" y="337500"/>
                  </a:cubicBezTo>
                  <a:lnTo>
                    <a:pt x="95625" y="337500"/>
                  </a:lnTo>
                  <a:cubicBezTo>
                    <a:pt x="98724" y="337500"/>
                    <a:pt x="101250" y="334980"/>
                    <a:pt x="101250" y="331875"/>
                  </a:cubicBezTo>
                  <a:lnTo>
                    <a:pt x="101250" y="320625"/>
                  </a:lnTo>
                  <a:cubicBezTo>
                    <a:pt x="101250" y="317520"/>
                    <a:pt x="98724" y="315000"/>
                    <a:pt x="95625" y="315000"/>
                  </a:cubicBezTo>
                  <a:close/>
                  <a:moveTo>
                    <a:pt x="258750" y="292500"/>
                  </a:moveTo>
                  <a:lnTo>
                    <a:pt x="258750" y="303750"/>
                  </a:lnTo>
                  <a:lnTo>
                    <a:pt x="326250" y="303750"/>
                  </a:lnTo>
                  <a:lnTo>
                    <a:pt x="326250" y="292500"/>
                  </a:lnTo>
                  <a:close/>
                  <a:moveTo>
                    <a:pt x="22500" y="292500"/>
                  </a:moveTo>
                  <a:lnTo>
                    <a:pt x="22500" y="303750"/>
                  </a:lnTo>
                  <a:lnTo>
                    <a:pt x="90000" y="303750"/>
                  </a:lnTo>
                  <a:lnTo>
                    <a:pt x="90000" y="292500"/>
                  </a:lnTo>
                  <a:close/>
                  <a:moveTo>
                    <a:pt x="253125" y="258750"/>
                  </a:moveTo>
                  <a:cubicBezTo>
                    <a:pt x="250026" y="258750"/>
                    <a:pt x="247500" y="261270"/>
                    <a:pt x="247500" y="264375"/>
                  </a:cubicBezTo>
                  <a:lnTo>
                    <a:pt x="247500" y="275625"/>
                  </a:lnTo>
                  <a:cubicBezTo>
                    <a:pt x="247500" y="278730"/>
                    <a:pt x="250026" y="281250"/>
                    <a:pt x="253125" y="281250"/>
                  </a:cubicBezTo>
                  <a:lnTo>
                    <a:pt x="331875" y="281250"/>
                  </a:lnTo>
                  <a:cubicBezTo>
                    <a:pt x="334974" y="281250"/>
                    <a:pt x="337500" y="278730"/>
                    <a:pt x="337500" y="275625"/>
                  </a:cubicBezTo>
                  <a:lnTo>
                    <a:pt x="337500" y="264375"/>
                  </a:lnTo>
                  <a:cubicBezTo>
                    <a:pt x="337500" y="261270"/>
                    <a:pt x="334974" y="258750"/>
                    <a:pt x="331875" y="258750"/>
                  </a:cubicBezTo>
                  <a:close/>
                  <a:moveTo>
                    <a:pt x="16875" y="258750"/>
                  </a:moveTo>
                  <a:cubicBezTo>
                    <a:pt x="13776" y="258750"/>
                    <a:pt x="11250" y="261270"/>
                    <a:pt x="11250" y="264375"/>
                  </a:cubicBezTo>
                  <a:lnTo>
                    <a:pt x="11250" y="275625"/>
                  </a:lnTo>
                  <a:cubicBezTo>
                    <a:pt x="11250" y="278730"/>
                    <a:pt x="13776" y="281250"/>
                    <a:pt x="16875" y="281250"/>
                  </a:cubicBezTo>
                  <a:lnTo>
                    <a:pt x="95625" y="281250"/>
                  </a:lnTo>
                  <a:cubicBezTo>
                    <a:pt x="98724" y="281250"/>
                    <a:pt x="101250" y="278730"/>
                    <a:pt x="101250" y="275625"/>
                  </a:cubicBezTo>
                  <a:lnTo>
                    <a:pt x="101250" y="264375"/>
                  </a:lnTo>
                  <a:cubicBezTo>
                    <a:pt x="101250" y="261270"/>
                    <a:pt x="98724" y="258750"/>
                    <a:pt x="95625" y="258750"/>
                  </a:cubicBezTo>
                  <a:close/>
                  <a:moveTo>
                    <a:pt x="258750" y="236250"/>
                  </a:moveTo>
                  <a:lnTo>
                    <a:pt x="258750" y="247500"/>
                  </a:lnTo>
                  <a:lnTo>
                    <a:pt x="326250" y="247500"/>
                  </a:lnTo>
                  <a:lnTo>
                    <a:pt x="326250" y="236250"/>
                  </a:lnTo>
                  <a:close/>
                  <a:moveTo>
                    <a:pt x="22500" y="236250"/>
                  </a:moveTo>
                  <a:lnTo>
                    <a:pt x="22500" y="247500"/>
                  </a:lnTo>
                  <a:lnTo>
                    <a:pt x="90000" y="247500"/>
                  </a:lnTo>
                  <a:lnTo>
                    <a:pt x="90000" y="236250"/>
                  </a:lnTo>
                  <a:close/>
                  <a:moveTo>
                    <a:pt x="253125" y="202500"/>
                  </a:moveTo>
                  <a:cubicBezTo>
                    <a:pt x="250026" y="202500"/>
                    <a:pt x="247500" y="205020"/>
                    <a:pt x="247500" y="208125"/>
                  </a:cubicBezTo>
                  <a:lnTo>
                    <a:pt x="247500" y="219375"/>
                  </a:lnTo>
                  <a:cubicBezTo>
                    <a:pt x="247500" y="222480"/>
                    <a:pt x="250026" y="225000"/>
                    <a:pt x="253125" y="225000"/>
                  </a:cubicBezTo>
                  <a:lnTo>
                    <a:pt x="331875" y="225000"/>
                  </a:lnTo>
                  <a:cubicBezTo>
                    <a:pt x="334974" y="225000"/>
                    <a:pt x="337500" y="222480"/>
                    <a:pt x="337500" y="219375"/>
                  </a:cubicBezTo>
                  <a:lnTo>
                    <a:pt x="337500" y="208125"/>
                  </a:lnTo>
                  <a:cubicBezTo>
                    <a:pt x="337500" y="205020"/>
                    <a:pt x="334974" y="202500"/>
                    <a:pt x="331875" y="202500"/>
                  </a:cubicBezTo>
                  <a:close/>
                  <a:moveTo>
                    <a:pt x="16875" y="202500"/>
                  </a:moveTo>
                  <a:cubicBezTo>
                    <a:pt x="13776" y="202500"/>
                    <a:pt x="11250" y="205020"/>
                    <a:pt x="11250" y="208125"/>
                  </a:cubicBezTo>
                  <a:lnTo>
                    <a:pt x="11250" y="219375"/>
                  </a:lnTo>
                  <a:cubicBezTo>
                    <a:pt x="11250" y="222480"/>
                    <a:pt x="13776" y="225000"/>
                    <a:pt x="16875" y="225000"/>
                  </a:cubicBezTo>
                  <a:lnTo>
                    <a:pt x="95625" y="225000"/>
                  </a:lnTo>
                  <a:cubicBezTo>
                    <a:pt x="98724" y="225000"/>
                    <a:pt x="101250" y="222480"/>
                    <a:pt x="101250" y="219375"/>
                  </a:cubicBezTo>
                  <a:lnTo>
                    <a:pt x="101250" y="208125"/>
                  </a:lnTo>
                  <a:cubicBezTo>
                    <a:pt x="101250" y="205020"/>
                    <a:pt x="98724" y="202500"/>
                    <a:pt x="95625" y="202500"/>
                  </a:cubicBezTo>
                  <a:close/>
                  <a:moveTo>
                    <a:pt x="253125" y="191250"/>
                  </a:moveTo>
                  <a:lnTo>
                    <a:pt x="331875" y="191250"/>
                  </a:lnTo>
                  <a:cubicBezTo>
                    <a:pt x="341179" y="191250"/>
                    <a:pt x="348750" y="198821"/>
                    <a:pt x="348750" y="208125"/>
                  </a:cubicBezTo>
                  <a:lnTo>
                    <a:pt x="348750" y="219375"/>
                  </a:lnTo>
                  <a:cubicBezTo>
                    <a:pt x="348750" y="226699"/>
                    <a:pt x="344031" y="232886"/>
                    <a:pt x="337500" y="235215"/>
                  </a:cubicBezTo>
                  <a:lnTo>
                    <a:pt x="337500" y="248541"/>
                  </a:lnTo>
                  <a:cubicBezTo>
                    <a:pt x="344031" y="250869"/>
                    <a:pt x="348750" y="257057"/>
                    <a:pt x="348750" y="264381"/>
                  </a:cubicBezTo>
                  <a:lnTo>
                    <a:pt x="348750" y="275631"/>
                  </a:lnTo>
                  <a:cubicBezTo>
                    <a:pt x="348750" y="282954"/>
                    <a:pt x="344031" y="289142"/>
                    <a:pt x="337500" y="291471"/>
                  </a:cubicBezTo>
                  <a:lnTo>
                    <a:pt x="337500" y="304796"/>
                  </a:lnTo>
                  <a:cubicBezTo>
                    <a:pt x="344031" y="307125"/>
                    <a:pt x="348750" y="313313"/>
                    <a:pt x="348750" y="320636"/>
                  </a:cubicBezTo>
                  <a:lnTo>
                    <a:pt x="348750" y="331886"/>
                  </a:lnTo>
                  <a:cubicBezTo>
                    <a:pt x="348750" y="341190"/>
                    <a:pt x="341179" y="348761"/>
                    <a:pt x="331875" y="348761"/>
                  </a:cubicBezTo>
                  <a:lnTo>
                    <a:pt x="253125" y="348761"/>
                  </a:lnTo>
                  <a:cubicBezTo>
                    <a:pt x="243821" y="348761"/>
                    <a:pt x="236250" y="341190"/>
                    <a:pt x="236250" y="331886"/>
                  </a:cubicBezTo>
                  <a:lnTo>
                    <a:pt x="236250" y="320636"/>
                  </a:lnTo>
                  <a:cubicBezTo>
                    <a:pt x="236250" y="313313"/>
                    <a:pt x="240969" y="307125"/>
                    <a:pt x="247500" y="304796"/>
                  </a:cubicBezTo>
                  <a:lnTo>
                    <a:pt x="247500" y="291471"/>
                  </a:lnTo>
                  <a:cubicBezTo>
                    <a:pt x="240969" y="289142"/>
                    <a:pt x="236250" y="282954"/>
                    <a:pt x="236250" y="275631"/>
                  </a:cubicBezTo>
                  <a:lnTo>
                    <a:pt x="236250" y="264381"/>
                  </a:lnTo>
                  <a:cubicBezTo>
                    <a:pt x="236250" y="257057"/>
                    <a:pt x="240969" y="250869"/>
                    <a:pt x="247500" y="248541"/>
                  </a:cubicBezTo>
                  <a:lnTo>
                    <a:pt x="247500" y="235215"/>
                  </a:lnTo>
                  <a:cubicBezTo>
                    <a:pt x="240969" y="232886"/>
                    <a:pt x="236250" y="226699"/>
                    <a:pt x="236250" y="219375"/>
                  </a:cubicBezTo>
                  <a:lnTo>
                    <a:pt x="236250" y="208125"/>
                  </a:lnTo>
                  <a:cubicBezTo>
                    <a:pt x="236250" y="198821"/>
                    <a:pt x="243821" y="191250"/>
                    <a:pt x="253125" y="191250"/>
                  </a:cubicBezTo>
                  <a:close/>
                  <a:moveTo>
                    <a:pt x="135000" y="191250"/>
                  </a:moveTo>
                  <a:lnTo>
                    <a:pt x="135000" y="320625"/>
                  </a:lnTo>
                  <a:cubicBezTo>
                    <a:pt x="135000" y="329929"/>
                    <a:pt x="142571" y="337500"/>
                    <a:pt x="151875" y="337500"/>
                  </a:cubicBezTo>
                  <a:cubicBezTo>
                    <a:pt x="161179" y="337500"/>
                    <a:pt x="168750" y="329929"/>
                    <a:pt x="168750" y="320625"/>
                  </a:cubicBezTo>
                  <a:lnTo>
                    <a:pt x="168750" y="213750"/>
                  </a:lnTo>
                  <a:lnTo>
                    <a:pt x="180000" y="213750"/>
                  </a:lnTo>
                  <a:lnTo>
                    <a:pt x="180000" y="320625"/>
                  </a:lnTo>
                  <a:cubicBezTo>
                    <a:pt x="180000" y="329929"/>
                    <a:pt x="187571" y="337500"/>
                    <a:pt x="196875" y="337500"/>
                  </a:cubicBezTo>
                  <a:cubicBezTo>
                    <a:pt x="206179" y="337500"/>
                    <a:pt x="213750" y="329929"/>
                    <a:pt x="213750" y="320625"/>
                  </a:cubicBezTo>
                  <a:lnTo>
                    <a:pt x="213750" y="191250"/>
                  </a:lnTo>
                  <a:close/>
                  <a:moveTo>
                    <a:pt x="16875" y="191250"/>
                  </a:moveTo>
                  <a:lnTo>
                    <a:pt x="95625" y="191250"/>
                  </a:lnTo>
                  <a:cubicBezTo>
                    <a:pt x="104929" y="191250"/>
                    <a:pt x="112500" y="198821"/>
                    <a:pt x="112500" y="208114"/>
                  </a:cubicBezTo>
                  <a:lnTo>
                    <a:pt x="112500" y="219364"/>
                  </a:lnTo>
                  <a:cubicBezTo>
                    <a:pt x="112500" y="226687"/>
                    <a:pt x="107781" y="232875"/>
                    <a:pt x="101250" y="235204"/>
                  </a:cubicBezTo>
                  <a:lnTo>
                    <a:pt x="101250" y="248529"/>
                  </a:lnTo>
                  <a:cubicBezTo>
                    <a:pt x="107781" y="250858"/>
                    <a:pt x="112500" y="257046"/>
                    <a:pt x="112500" y="264369"/>
                  </a:cubicBezTo>
                  <a:lnTo>
                    <a:pt x="112500" y="275619"/>
                  </a:lnTo>
                  <a:cubicBezTo>
                    <a:pt x="112500" y="282943"/>
                    <a:pt x="107781" y="289131"/>
                    <a:pt x="101250" y="291459"/>
                  </a:cubicBezTo>
                  <a:lnTo>
                    <a:pt x="101250" y="304785"/>
                  </a:lnTo>
                  <a:cubicBezTo>
                    <a:pt x="107781" y="307114"/>
                    <a:pt x="112500" y="313301"/>
                    <a:pt x="112500" y="320625"/>
                  </a:cubicBezTo>
                  <a:lnTo>
                    <a:pt x="112500" y="331875"/>
                  </a:lnTo>
                  <a:cubicBezTo>
                    <a:pt x="112500" y="341179"/>
                    <a:pt x="104929" y="348750"/>
                    <a:pt x="95625" y="348750"/>
                  </a:cubicBezTo>
                  <a:lnTo>
                    <a:pt x="16875" y="348750"/>
                  </a:lnTo>
                  <a:cubicBezTo>
                    <a:pt x="7571" y="348750"/>
                    <a:pt x="0" y="341179"/>
                    <a:pt x="0" y="331875"/>
                  </a:cubicBezTo>
                  <a:lnTo>
                    <a:pt x="0" y="320625"/>
                  </a:lnTo>
                  <a:cubicBezTo>
                    <a:pt x="0" y="313301"/>
                    <a:pt x="4719" y="307114"/>
                    <a:pt x="11250" y="304791"/>
                  </a:cubicBezTo>
                  <a:lnTo>
                    <a:pt x="11250" y="291465"/>
                  </a:lnTo>
                  <a:cubicBezTo>
                    <a:pt x="4719" y="289136"/>
                    <a:pt x="0" y="282949"/>
                    <a:pt x="0" y="275625"/>
                  </a:cubicBezTo>
                  <a:lnTo>
                    <a:pt x="0" y="264375"/>
                  </a:lnTo>
                  <a:cubicBezTo>
                    <a:pt x="0" y="257051"/>
                    <a:pt x="4719" y="250864"/>
                    <a:pt x="11250" y="248541"/>
                  </a:cubicBezTo>
                  <a:lnTo>
                    <a:pt x="11250" y="235215"/>
                  </a:lnTo>
                  <a:cubicBezTo>
                    <a:pt x="4719" y="232886"/>
                    <a:pt x="0" y="226699"/>
                    <a:pt x="0" y="219375"/>
                  </a:cubicBezTo>
                  <a:lnTo>
                    <a:pt x="0" y="208125"/>
                  </a:lnTo>
                  <a:cubicBezTo>
                    <a:pt x="0" y="198821"/>
                    <a:pt x="7571" y="191250"/>
                    <a:pt x="16875" y="191250"/>
                  </a:cubicBezTo>
                  <a:close/>
                  <a:moveTo>
                    <a:pt x="286875" y="168750"/>
                  </a:moveTo>
                  <a:lnTo>
                    <a:pt x="298125" y="168750"/>
                  </a:lnTo>
                  <a:lnTo>
                    <a:pt x="298125" y="180000"/>
                  </a:lnTo>
                  <a:lnTo>
                    <a:pt x="286875" y="180000"/>
                  </a:lnTo>
                  <a:close/>
                  <a:moveTo>
                    <a:pt x="50625" y="168750"/>
                  </a:moveTo>
                  <a:lnTo>
                    <a:pt x="61875" y="168750"/>
                  </a:lnTo>
                  <a:lnTo>
                    <a:pt x="61875" y="180000"/>
                  </a:lnTo>
                  <a:lnTo>
                    <a:pt x="50625" y="180000"/>
                  </a:lnTo>
                  <a:close/>
                  <a:moveTo>
                    <a:pt x="168750" y="146250"/>
                  </a:moveTo>
                  <a:lnTo>
                    <a:pt x="180000" y="146250"/>
                  </a:lnTo>
                  <a:lnTo>
                    <a:pt x="180000" y="157500"/>
                  </a:lnTo>
                  <a:lnTo>
                    <a:pt x="168750" y="157500"/>
                  </a:lnTo>
                  <a:close/>
                  <a:moveTo>
                    <a:pt x="292500" y="123750"/>
                  </a:moveTo>
                  <a:cubicBezTo>
                    <a:pt x="289401" y="123750"/>
                    <a:pt x="286875" y="126270"/>
                    <a:pt x="286875" y="129375"/>
                  </a:cubicBezTo>
                  <a:cubicBezTo>
                    <a:pt x="286875" y="132480"/>
                    <a:pt x="289401" y="135000"/>
                    <a:pt x="292500" y="135000"/>
                  </a:cubicBezTo>
                  <a:cubicBezTo>
                    <a:pt x="295599" y="135000"/>
                    <a:pt x="298125" y="132480"/>
                    <a:pt x="298125" y="129375"/>
                  </a:cubicBezTo>
                  <a:cubicBezTo>
                    <a:pt x="298125" y="126270"/>
                    <a:pt x="295599" y="123750"/>
                    <a:pt x="292500" y="123750"/>
                  </a:cubicBezTo>
                  <a:close/>
                  <a:moveTo>
                    <a:pt x="168750" y="123750"/>
                  </a:moveTo>
                  <a:lnTo>
                    <a:pt x="180000" y="123750"/>
                  </a:lnTo>
                  <a:lnTo>
                    <a:pt x="180000" y="135000"/>
                  </a:lnTo>
                  <a:lnTo>
                    <a:pt x="168750" y="135000"/>
                  </a:lnTo>
                  <a:close/>
                  <a:moveTo>
                    <a:pt x="56250" y="123750"/>
                  </a:moveTo>
                  <a:cubicBezTo>
                    <a:pt x="53151" y="123750"/>
                    <a:pt x="50625" y="126270"/>
                    <a:pt x="50625" y="129375"/>
                  </a:cubicBezTo>
                  <a:cubicBezTo>
                    <a:pt x="50625" y="132480"/>
                    <a:pt x="53151" y="135000"/>
                    <a:pt x="56250" y="135000"/>
                  </a:cubicBezTo>
                  <a:cubicBezTo>
                    <a:pt x="59349" y="135000"/>
                    <a:pt x="61875" y="132480"/>
                    <a:pt x="61875" y="129375"/>
                  </a:cubicBezTo>
                  <a:cubicBezTo>
                    <a:pt x="61875" y="126270"/>
                    <a:pt x="59349" y="123750"/>
                    <a:pt x="56250" y="123750"/>
                  </a:cubicBezTo>
                  <a:close/>
                  <a:moveTo>
                    <a:pt x="292500" y="112500"/>
                  </a:moveTo>
                  <a:cubicBezTo>
                    <a:pt x="301804" y="112500"/>
                    <a:pt x="309375" y="120071"/>
                    <a:pt x="309375" y="129375"/>
                  </a:cubicBezTo>
                  <a:cubicBezTo>
                    <a:pt x="309375" y="136699"/>
                    <a:pt x="304656" y="142886"/>
                    <a:pt x="298125" y="145215"/>
                  </a:cubicBezTo>
                  <a:lnTo>
                    <a:pt x="298125" y="157500"/>
                  </a:lnTo>
                  <a:lnTo>
                    <a:pt x="286875" y="157500"/>
                  </a:lnTo>
                  <a:lnTo>
                    <a:pt x="286875" y="145215"/>
                  </a:lnTo>
                  <a:cubicBezTo>
                    <a:pt x="280344" y="142886"/>
                    <a:pt x="275625" y="136699"/>
                    <a:pt x="275625" y="129375"/>
                  </a:cubicBezTo>
                  <a:cubicBezTo>
                    <a:pt x="275625" y="120071"/>
                    <a:pt x="283196" y="112500"/>
                    <a:pt x="292500" y="112500"/>
                  </a:cubicBezTo>
                  <a:close/>
                  <a:moveTo>
                    <a:pt x="56250" y="112500"/>
                  </a:moveTo>
                  <a:cubicBezTo>
                    <a:pt x="65554" y="112500"/>
                    <a:pt x="73125" y="120071"/>
                    <a:pt x="73125" y="129375"/>
                  </a:cubicBezTo>
                  <a:cubicBezTo>
                    <a:pt x="73125" y="136699"/>
                    <a:pt x="68406" y="142886"/>
                    <a:pt x="61875" y="145215"/>
                  </a:cubicBezTo>
                  <a:lnTo>
                    <a:pt x="61875" y="157500"/>
                  </a:lnTo>
                  <a:lnTo>
                    <a:pt x="50625" y="157500"/>
                  </a:lnTo>
                  <a:lnTo>
                    <a:pt x="50625" y="145215"/>
                  </a:lnTo>
                  <a:cubicBezTo>
                    <a:pt x="44094" y="142886"/>
                    <a:pt x="39375" y="136699"/>
                    <a:pt x="39375" y="129375"/>
                  </a:cubicBezTo>
                  <a:cubicBezTo>
                    <a:pt x="39375" y="120071"/>
                    <a:pt x="46946" y="112500"/>
                    <a:pt x="56250" y="112500"/>
                  </a:cubicBezTo>
                  <a:close/>
                  <a:moveTo>
                    <a:pt x="159823" y="90000"/>
                  </a:moveTo>
                  <a:cubicBezTo>
                    <a:pt x="162793" y="96767"/>
                    <a:pt x="168289" y="101250"/>
                    <a:pt x="174375" y="101250"/>
                  </a:cubicBezTo>
                  <a:cubicBezTo>
                    <a:pt x="180461" y="101250"/>
                    <a:pt x="185957" y="96767"/>
                    <a:pt x="188927" y="90000"/>
                  </a:cubicBezTo>
                  <a:close/>
                  <a:moveTo>
                    <a:pt x="53741" y="22500"/>
                  </a:moveTo>
                  <a:cubicBezTo>
                    <a:pt x="45664" y="22500"/>
                    <a:pt x="39375" y="28783"/>
                    <a:pt x="39375" y="36512"/>
                  </a:cubicBezTo>
                  <a:cubicBezTo>
                    <a:pt x="39375" y="40365"/>
                    <a:pt x="40984" y="44083"/>
                    <a:pt x="43785" y="46721"/>
                  </a:cubicBezTo>
                  <a:lnTo>
                    <a:pt x="126152" y="124239"/>
                  </a:lnTo>
                  <a:cubicBezTo>
                    <a:pt x="131777" y="129538"/>
                    <a:pt x="135000" y="137003"/>
                    <a:pt x="135000" y="144726"/>
                  </a:cubicBezTo>
                  <a:lnTo>
                    <a:pt x="135000" y="180000"/>
                  </a:lnTo>
                  <a:lnTo>
                    <a:pt x="213750" y="180000"/>
                  </a:lnTo>
                  <a:lnTo>
                    <a:pt x="213750" y="144726"/>
                  </a:lnTo>
                  <a:cubicBezTo>
                    <a:pt x="213750" y="137003"/>
                    <a:pt x="216973" y="129533"/>
                    <a:pt x="222598" y="124239"/>
                  </a:cubicBezTo>
                  <a:lnTo>
                    <a:pt x="304965" y="46721"/>
                  </a:lnTo>
                  <a:cubicBezTo>
                    <a:pt x="307766" y="44083"/>
                    <a:pt x="309375" y="40365"/>
                    <a:pt x="309375" y="36512"/>
                  </a:cubicBezTo>
                  <a:cubicBezTo>
                    <a:pt x="309375" y="28783"/>
                    <a:pt x="303086" y="22500"/>
                    <a:pt x="295363" y="22500"/>
                  </a:cubicBezTo>
                  <a:cubicBezTo>
                    <a:pt x="291268" y="22500"/>
                    <a:pt x="287747" y="23957"/>
                    <a:pt x="285097" y="26601"/>
                  </a:cubicBezTo>
                  <a:lnTo>
                    <a:pt x="239822" y="71876"/>
                  </a:lnTo>
                  <a:cubicBezTo>
                    <a:pt x="229286" y="82412"/>
                    <a:pt x="215601" y="88633"/>
                    <a:pt x="200897" y="89764"/>
                  </a:cubicBezTo>
                  <a:cubicBezTo>
                    <a:pt x="197044" y="103157"/>
                    <a:pt x="186486" y="112500"/>
                    <a:pt x="174375" y="112500"/>
                  </a:cubicBezTo>
                  <a:cubicBezTo>
                    <a:pt x="162270" y="112500"/>
                    <a:pt x="151706" y="103157"/>
                    <a:pt x="147859" y="89764"/>
                  </a:cubicBezTo>
                  <a:cubicBezTo>
                    <a:pt x="133155" y="88633"/>
                    <a:pt x="119469" y="82412"/>
                    <a:pt x="108928" y="71876"/>
                  </a:cubicBezTo>
                  <a:lnTo>
                    <a:pt x="63653" y="26601"/>
                  </a:lnTo>
                  <a:cubicBezTo>
                    <a:pt x="61003" y="23957"/>
                    <a:pt x="57482" y="22500"/>
                    <a:pt x="53741" y="22500"/>
                  </a:cubicBezTo>
                  <a:close/>
                  <a:moveTo>
                    <a:pt x="174375" y="11250"/>
                  </a:moveTo>
                  <a:cubicBezTo>
                    <a:pt x="155762" y="11250"/>
                    <a:pt x="140625" y="26387"/>
                    <a:pt x="140625" y="45000"/>
                  </a:cubicBezTo>
                  <a:cubicBezTo>
                    <a:pt x="140625" y="63613"/>
                    <a:pt x="155762" y="78750"/>
                    <a:pt x="174375" y="78750"/>
                  </a:cubicBezTo>
                  <a:cubicBezTo>
                    <a:pt x="192988" y="78750"/>
                    <a:pt x="208125" y="63613"/>
                    <a:pt x="208125" y="45000"/>
                  </a:cubicBezTo>
                  <a:cubicBezTo>
                    <a:pt x="208125" y="26387"/>
                    <a:pt x="192988" y="11250"/>
                    <a:pt x="174375" y="11250"/>
                  </a:cubicBezTo>
                  <a:close/>
                  <a:moveTo>
                    <a:pt x="174375" y="0"/>
                  </a:moveTo>
                  <a:cubicBezTo>
                    <a:pt x="199187" y="0"/>
                    <a:pt x="219375" y="20188"/>
                    <a:pt x="219375" y="45000"/>
                  </a:cubicBezTo>
                  <a:cubicBezTo>
                    <a:pt x="219375" y="58011"/>
                    <a:pt x="213789" y="69716"/>
                    <a:pt x="204930" y="77940"/>
                  </a:cubicBezTo>
                  <a:cubicBezTo>
                    <a:pt x="215078" y="76157"/>
                    <a:pt x="224432" y="71359"/>
                    <a:pt x="231868" y="63923"/>
                  </a:cubicBezTo>
                  <a:lnTo>
                    <a:pt x="277144" y="18647"/>
                  </a:lnTo>
                  <a:cubicBezTo>
                    <a:pt x="281919" y="13877"/>
                    <a:pt x="288264" y="11250"/>
                    <a:pt x="295009" y="11250"/>
                  </a:cubicBezTo>
                  <a:cubicBezTo>
                    <a:pt x="309291" y="11250"/>
                    <a:pt x="320625" y="22584"/>
                    <a:pt x="320625" y="36512"/>
                  </a:cubicBezTo>
                  <a:cubicBezTo>
                    <a:pt x="320625" y="43453"/>
                    <a:pt x="317728" y="50158"/>
                    <a:pt x="312677" y="54917"/>
                  </a:cubicBezTo>
                  <a:lnTo>
                    <a:pt x="230310" y="132435"/>
                  </a:lnTo>
                  <a:cubicBezTo>
                    <a:pt x="226935" y="135613"/>
                    <a:pt x="225000" y="140091"/>
                    <a:pt x="225000" y="144726"/>
                  </a:cubicBezTo>
                  <a:lnTo>
                    <a:pt x="225000" y="320625"/>
                  </a:lnTo>
                  <a:cubicBezTo>
                    <a:pt x="225000" y="336133"/>
                    <a:pt x="212383" y="348750"/>
                    <a:pt x="196875" y="348750"/>
                  </a:cubicBezTo>
                  <a:cubicBezTo>
                    <a:pt x="187684" y="348750"/>
                    <a:pt x="179511" y="344318"/>
                    <a:pt x="174375" y="337483"/>
                  </a:cubicBezTo>
                  <a:cubicBezTo>
                    <a:pt x="169239" y="344318"/>
                    <a:pt x="161066" y="348750"/>
                    <a:pt x="151875" y="348750"/>
                  </a:cubicBezTo>
                  <a:cubicBezTo>
                    <a:pt x="136367" y="348750"/>
                    <a:pt x="123750" y="336133"/>
                    <a:pt x="123750" y="320625"/>
                  </a:cubicBezTo>
                  <a:lnTo>
                    <a:pt x="123750" y="144720"/>
                  </a:lnTo>
                  <a:cubicBezTo>
                    <a:pt x="123750" y="140079"/>
                    <a:pt x="121815" y="135602"/>
                    <a:pt x="118440" y="132429"/>
                  </a:cubicBezTo>
                  <a:lnTo>
                    <a:pt x="36073" y="54911"/>
                  </a:lnTo>
                  <a:cubicBezTo>
                    <a:pt x="31022" y="50158"/>
                    <a:pt x="28125" y="43448"/>
                    <a:pt x="28125" y="36512"/>
                  </a:cubicBezTo>
                  <a:cubicBezTo>
                    <a:pt x="28125" y="22584"/>
                    <a:pt x="39459" y="11250"/>
                    <a:pt x="53387" y="11250"/>
                  </a:cubicBezTo>
                  <a:cubicBezTo>
                    <a:pt x="60486" y="11250"/>
                    <a:pt x="66831" y="13877"/>
                    <a:pt x="71606" y="18647"/>
                  </a:cubicBezTo>
                  <a:lnTo>
                    <a:pt x="116882" y="63923"/>
                  </a:lnTo>
                  <a:cubicBezTo>
                    <a:pt x="124318" y="71359"/>
                    <a:pt x="133673" y="76157"/>
                    <a:pt x="143820" y="77940"/>
                  </a:cubicBezTo>
                  <a:cubicBezTo>
                    <a:pt x="134961" y="69716"/>
                    <a:pt x="129375" y="58011"/>
                    <a:pt x="129375" y="45000"/>
                  </a:cubicBezTo>
                  <a:cubicBezTo>
                    <a:pt x="129375" y="20188"/>
                    <a:pt x="149563" y="0"/>
                    <a:pt x="174375" y="0"/>
                  </a:cubicBezTo>
                  <a:close/>
                </a:path>
              </a:pathLst>
            </a:custGeom>
            <a:solidFill>
              <a:schemeClr val="bg1"/>
            </a:solidFill>
            <a:ln w="5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9" name="Oval 388">
              <a:extLst>
                <a:ext uri="{FF2B5EF4-FFF2-40B4-BE49-F238E27FC236}">
                  <a16:creationId xmlns:a16="http://schemas.microsoft.com/office/drawing/2014/main" id="{8F300837-735B-46E8-BFE4-9AADE3F866EC}"/>
                </a:ext>
              </a:extLst>
            </p:cNvPr>
            <p:cNvSpPr/>
            <p:nvPr/>
          </p:nvSpPr>
          <p:spPr bwMode="auto">
            <a:xfrm flipH="1">
              <a:off x="6930590" y="3210733"/>
              <a:ext cx="787890" cy="787890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C681D7D0-0D66-42FA-8109-9D7A37523B43}"/>
                </a:ext>
              </a:extLst>
            </p:cNvPr>
            <p:cNvSpPr/>
            <p:nvPr/>
          </p:nvSpPr>
          <p:spPr>
            <a:xfrm>
              <a:off x="7030862" y="3386716"/>
              <a:ext cx="587344" cy="435922"/>
            </a:xfrm>
            <a:custGeom>
              <a:avLst/>
              <a:gdLst>
                <a:gd name="connsiteX0" fmla="*/ 310757 w 360000"/>
                <a:gd name="connsiteY0" fmla="*/ 253125 h 267189"/>
                <a:gd name="connsiteX1" fmla="*/ 310947 w 360000"/>
                <a:gd name="connsiteY1" fmla="*/ 253125 h 267189"/>
                <a:gd name="connsiteX2" fmla="*/ 317978 w 360000"/>
                <a:gd name="connsiteY2" fmla="*/ 260157 h 267189"/>
                <a:gd name="connsiteX3" fmla="*/ 310947 w 360000"/>
                <a:gd name="connsiteY3" fmla="*/ 267189 h 267189"/>
                <a:gd name="connsiteX4" fmla="*/ 310757 w 360000"/>
                <a:gd name="connsiteY4" fmla="*/ 267189 h 267189"/>
                <a:gd name="connsiteX5" fmla="*/ 303725 w 360000"/>
                <a:gd name="connsiteY5" fmla="*/ 260157 h 267189"/>
                <a:gd name="connsiteX6" fmla="*/ 310757 w 360000"/>
                <a:gd name="connsiteY6" fmla="*/ 253125 h 267189"/>
                <a:gd name="connsiteX7" fmla="*/ 213827 w 360000"/>
                <a:gd name="connsiteY7" fmla="*/ 199535 h 267189"/>
                <a:gd name="connsiteX8" fmla="*/ 187031 w 360000"/>
                <a:gd name="connsiteY8" fmla="*/ 226330 h 267189"/>
                <a:gd name="connsiteX9" fmla="*/ 187031 w 360000"/>
                <a:gd name="connsiteY9" fmla="*/ 253126 h 267189"/>
                <a:gd name="connsiteX10" fmla="*/ 259453 w 360000"/>
                <a:gd name="connsiteY10" fmla="*/ 253126 h 267189"/>
                <a:gd name="connsiteX11" fmla="*/ 259453 w 360000"/>
                <a:gd name="connsiteY11" fmla="*/ 226330 h 267189"/>
                <a:gd name="connsiteX12" fmla="*/ 232657 w 360000"/>
                <a:gd name="connsiteY12" fmla="*/ 199535 h 267189"/>
                <a:gd name="connsiteX13" fmla="*/ 127343 w 360000"/>
                <a:gd name="connsiteY13" fmla="*/ 199535 h 267189"/>
                <a:gd name="connsiteX14" fmla="*/ 100547 w 360000"/>
                <a:gd name="connsiteY14" fmla="*/ 226330 h 267189"/>
                <a:gd name="connsiteX15" fmla="*/ 100547 w 360000"/>
                <a:gd name="connsiteY15" fmla="*/ 253126 h 267189"/>
                <a:gd name="connsiteX16" fmla="*/ 172969 w 360000"/>
                <a:gd name="connsiteY16" fmla="*/ 253126 h 267189"/>
                <a:gd name="connsiteX17" fmla="*/ 172969 w 360000"/>
                <a:gd name="connsiteY17" fmla="*/ 226330 h 267189"/>
                <a:gd name="connsiteX18" fmla="*/ 146173 w 360000"/>
                <a:gd name="connsiteY18" fmla="*/ 199535 h 267189"/>
                <a:gd name="connsiteX19" fmla="*/ 40858 w 360000"/>
                <a:gd name="connsiteY19" fmla="*/ 199535 h 267189"/>
                <a:gd name="connsiteX20" fmla="*/ 14063 w 360000"/>
                <a:gd name="connsiteY20" fmla="*/ 226330 h 267189"/>
                <a:gd name="connsiteX21" fmla="*/ 14063 w 360000"/>
                <a:gd name="connsiteY21" fmla="*/ 246095 h 267189"/>
                <a:gd name="connsiteX22" fmla="*/ 21094 w 360000"/>
                <a:gd name="connsiteY22" fmla="*/ 253126 h 267189"/>
                <a:gd name="connsiteX23" fmla="*/ 86484 w 360000"/>
                <a:gd name="connsiteY23" fmla="*/ 253126 h 267189"/>
                <a:gd name="connsiteX24" fmla="*/ 86484 w 360000"/>
                <a:gd name="connsiteY24" fmla="*/ 226330 h 267189"/>
                <a:gd name="connsiteX25" fmla="*/ 59689 w 360000"/>
                <a:gd name="connsiteY25" fmla="*/ 199535 h 267189"/>
                <a:gd name="connsiteX26" fmla="*/ 309727 w 360000"/>
                <a:gd name="connsiteY26" fmla="*/ 149371 h 267189"/>
                <a:gd name="connsiteX27" fmla="*/ 291871 w 360000"/>
                <a:gd name="connsiteY27" fmla="*/ 167422 h 267189"/>
                <a:gd name="connsiteX28" fmla="*/ 309727 w 360000"/>
                <a:gd name="connsiteY28" fmla="*/ 185472 h 267189"/>
                <a:gd name="connsiteX29" fmla="*/ 327582 w 360000"/>
                <a:gd name="connsiteY29" fmla="*/ 167422 h 267189"/>
                <a:gd name="connsiteX30" fmla="*/ 309727 w 360000"/>
                <a:gd name="connsiteY30" fmla="*/ 149371 h 267189"/>
                <a:gd name="connsiteX31" fmla="*/ 223242 w 360000"/>
                <a:gd name="connsiteY31" fmla="*/ 149371 h 267189"/>
                <a:gd name="connsiteX32" fmla="*/ 205387 w 360000"/>
                <a:gd name="connsiteY32" fmla="*/ 167422 h 267189"/>
                <a:gd name="connsiteX33" fmla="*/ 223242 w 360000"/>
                <a:gd name="connsiteY33" fmla="*/ 185472 h 267189"/>
                <a:gd name="connsiteX34" fmla="*/ 241098 w 360000"/>
                <a:gd name="connsiteY34" fmla="*/ 167422 h 267189"/>
                <a:gd name="connsiteX35" fmla="*/ 223242 w 360000"/>
                <a:gd name="connsiteY35" fmla="*/ 149371 h 267189"/>
                <a:gd name="connsiteX36" fmla="*/ 136758 w 360000"/>
                <a:gd name="connsiteY36" fmla="*/ 149371 h 267189"/>
                <a:gd name="connsiteX37" fmla="*/ 118902 w 360000"/>
                <a:gd name="connsiteY37" fmla="*/ 167422 h 267189"/>
                <a:gd name="connsiteX38" fmla="*/ 136758 w 360000"/>
                <a:gd name="connsiteY38" fmla="*/ 185472 h 267189"/>
                <a:gd name="connsiteX39" fmla="*/ 154613 w 360000"/>
                <a:gd name="connsiteY39" fmla="*/ 167422 h 267189"/>
                <a:gd name="connsiteX40" fmla="*/ 136758 w 360000"/>
                <a:gd name="connsiteY40" fmla="*/ 149371 h 267189"/>
                <a:gd name="connsiteX41" fmla="*/ 50273 w 360000"/>
                <a:gd name="connsiteY41" fmla="*/ 149371 h 267189"/>
                <a:gd name="connsiteX42" fmla="*/ 32418 w 360000"/>
                <a:gd name="connsiteY42" fmla="*/ 167422 h 267189"/>
                <a:gd name="connsiteX43" fmla="*/ 50273 w 360000"/>
                <a:gd name="connsiteY43" fmla="*/ 185472 h 267189"/>
                <a:gd name="connsiteX44" fmla="*/ 68129 w 360000"/>
                <a:gd name="connsiteY44" fmla="*/ 167422 h 267189"/>
                <a:gd name="connsiteX45" fmla="*/ 50273 w 360000"/>
                <a:gd name="connsiteY45" fmla="*/ 149371 h 267189"/>
                <a:gd name="connsiteX46" fmla="*/ 256808 w 360000"/>
                <a:gd name="connsiteY46" fmla="*/ 131884 h 267189"/>
                <a:gd name="connsiteX47" fmla="*/ 238579 w 360000"/>
                <a:gd name="connsiteY47" fmla="*/ 139269 h 267189"/>
                <a:gd name="connsiteX48" fmla="*/ 255160 w 360000"/>
                <a:gd name="connsiteY48" fmla="*/ 167422 h 267189"/>
                <a:gd name="connsiteX49" fmla="*/ 247489 w 360000"/>
                <a:gd name="connsiteY49" fmla="*/ 188271 h 267189"/>
                <a:gd name="connsiteX50" fmla="*/ 266484 w 360000"/>
                <a:gd name="connsiteY50" fmla="*/ 203440 h 267189"/>
                <a:gd name="connsiteX51" fmla="*/ 285480 w 360000"/>
                <a:gd name="connsiteY51" fmla="*/ 188271 h 267189"/>
                <a:gd name="connsiteX52" fmla="*/ 277809 w 360000"/>
                <a:gd name="connsiteY52" fmla="*/ 167422 h 267189"/>
                <a:gd name="connsiteX53" fmla="*/ 294390 w 360000"/>
                <a:gd name="connsiteY53" fmla="*/ 139269 h 267189"/>
                <a:gd name="connsiteX54" fmla="*/ 276161 w 360000"/>
                <a:gd name="connsiteY54" fmla="*/ 131884 h 267189"/>
                <a:gd name="connsiteX55" fmla="*/ 170324 w 360000"/>
                <a:gd name="connsiteY55" fmla="*/ 131884 h 267189"/>
                <a:gd name="connsiteX56" fmla="*/ 152095 w 360000"/>
                <a:gd name="connsiteY56" fmla="*/ 139269 h 267189"/>
                <a:gd name="connsiteX57" fmla="*/ 168676 w 360000"/>
                <a:gd name="connsiteY57" fmla="*/ 167422 h 267189"/>
                <a:gd name="connsiteX58" fmla="*/ 161005 w 360000"/>
                <a:gd name="connsiteY58" fmla="*/ 188271 h 267189"/>
                <a:gd name="connsiteX59" fmla="*/ 180000 w 360000"/>
                <a:gd name="connsiteY59" fmla="*/ 203440 h 267189"/>
                <a:gd name="connsiteX60" fmla="*/ 198995 w 360000"/>
                <a:gd name="connsiteY60" fmla="*/ 188271 h 267189"/>
                <a:gd name="connsiteX61" fmla="*/ 191324 w 360000"/>
                <a:gd name="connsiteY61" fmla="*/ 167422 h 267189"/>
                <a:gd name="connsiteX62" fmla="*/ 207905 w 360000"/>
                <a:gd name="connsiteY62" fmla="*/ 139269 h 267189"/>
                <a:gd name="connsiteX63" fmla="*/ 189676 w 360000"/>
                <a:gd name="connsiteY63" fmla="*/ 131884 h 267189"/>
                <a:gd name="connsiteX64" fmla="*/ 83839 w 360000"/>
                <a:gd name="connsiteY64" fmla="*/ 131881 h 267189"/>
                <a:gd name="connsiteX65" fmla="*/ 65608 w 360000"/>
                <a:gd name="connsiteY65" fmla="*/ 139269 h 267189"/>
                <a:gd name="connsiteX66" fmla="*/ 82191 w 360000"/>
                <a:gd name="connsiteY66" fmla="*/ 167422 h 267189"/>
                <a:gd name="connsiteX67" fmla="*/ 74520 w 360000"/>
                <a:gd name="connsiteY67" fmla="*/ 188271 h 267189"/>
                <a:gd name="connsiteX68" fmla="*/ 93513 w 360000"/>
                <a:gd name="connsiteY68" fmla="*/ 203440 h 267189"/>
                <a:gd name="connsiteX69" fmla="*/ 112508 w 360000"/>
                <a:gd name="connsiteY69" fmla="*/ 188271 h 267189"/>
                <a:gd name="connsiteX70" fmla="*/ 104837 w 360000"/>
                <a:gd name="connsiteY70" fmla="*/ 167422 h 267189"/>
                <a:gd name="connsiteX71" fmla="*/ 121421 w 360000"/>
                <a:gd name="connsiteY71" fmla="*/ 139269 h 267189"/>
                <a:gd name="connsiteX72" fmla="*/ 103192 w 360000"/>
                <a:gd name="connsiteY72" fmla="*/ 131881 h 267189"/>
                <a:gd name="connsiteX73" fmla="*/ 73014 w 360000"/>
                <a:gd name="connsiteY73" fmla="*/ 83853 h 267189"/>
                <a:gd name="connsiteX74" fmla="*/ 76996 w 360000"/>
                <a:gd name="connsiteY74" fmla="*/ 92921 h 267189"/>
                <a:gd name="connsiteX75" fmla="*/ 76952 w 360000"/>
                <a:gd name="connsiteY75" fmla="*/ 93031 h 267189"/>
                <a:gd name="connsiteX76" fmla="*/ 70385 w 360000"/>
                <a:gd name="connsiteY76" fmla="*/ 97489 h 267189"/>
                <a:gd name="connsiteX77" fmla="*/ 67828 w 360000"/>
                <a:gd name="connsiteY77" fmla="*/ 97002 h 267189"/>
                <a:gd name="connsiteX78" fmla="*/ 63845 w 360000"/>
                <a:gd name="connsiteY78" fmla="*/ 87935 h 267189"/>
                <a:gd name="connsiteX79" fmla="*/ 63889 w 360000"/>
                <a:gd name="connsiteY79" fmla="*/ 87825 h 267189"/>
                <a:gd name="connsiteX80" fmla="*/ 73014 w 360000"/>
                <a:gd name="connsiteY80" fmla="*/ 83853 h 267189"/>
                <a:gd name="connsiteX81" fmla="*/ 266484 w 360000"/>
                <a:gd name="connsiteY81" fmla="*/ 81719 h 267189"/>
                <a:gd name="connsiteX82" fmla="*/ 248629 w 360000"/>
                <a:gd name="connsiteY82" fmla="*/ 99771 h 267189"/>
                <a:gd name="connsiteX83" fmla="*/ 266484 w 360000"/>
                <a:gd name="connsiteY83" fmla="*/ 117818 h 267189"/>
                <a:gd name="connsiteX84" fmla="*/ 284340 w 360000"/>
                <a:gd name="connsiteY84" fmla="*/ 99771 h 267189"/>
                <a:gd name="connsiteX85" fmla="*/ 266484 w 360000"/>
                <a:gd name="connsiteY85" fmla="*/ 81719 h 267189"/>
                <a:gd name="connsiteX86" fmla="*/ 180000 w 360000"/>
                <a:gd name="connsiteY86" fmla="*/ 81719 h 267189"/>
                <a:gd name="connsiteX87" fmla="*/ 162144 w 360000"/>
                <a:gd name="connsiteY87" fmla="*/ 99768 h 267189"/>
                <a:gd name="connsiteX88" fmla="*/ 180000 w 360000"/>
                <a:gd name="connsiteY88" fmla="*/ 117818 h 267189"/>
                <a:gd name="connsiteX89" fmla="*/ 197856 w 360000"/>
                <a:gd name="connsiteY89" fmla="*/ 99771 h 267189"/>
                <a:gd name="connsiteX90" fmla="*/ 180000 w 360000"/>
                <a:gd name="connsiteY90" fmla="*/ 81719 h 267189"/>
                <a:gd name="connsiteX91" fmla="*/ 213566 w 360000"/>
                <a:gd name="connsiteY91" fmla="*/ 64226 h 267189"/>
                <a:gd name="connsiteX92" fmla="*/ 195334 w 360000"/>
                <a:gd name="connsiteY92" fmla="*/ 71614 h 267189"/>
                <a:gd name="connsiteX93" fmla="*/ 211918 w 360000"/>
                <a:gd name="connsiteY93" fmla="*/ 99771 h 267189"/>
                <a:gd name="connsiteX94" fmla="*/ 204288 w 360000"/>
                <a:gd name="connsiteY94" fmla="*/ 120570 h 267189"/>
                <a:gd name="connsiteX95" fmla="*/ 222937 w 360000"/>
                <a:gd name="connsiteY95" fmla="*/ 135317 h 267189"/>
                <a:gd name="connsiteX96" fmla="*/ 223242 w 360000"/>
                <a:gd name="connsiteY96" fmla="*/ 135309 h 267189"/>
                <a:gd name="connsiteX97" fmla="*/ 223544 w 360000"/>
                <a:gd name="connsiteY97" fmla="*/ 135317 h 267189"/>
                <a:gd name="connsiteX98" fmla="*/ 242194 w 360000"/>
                <a:gd name="connsiteY98" fmla="*/ 120570 h 267189"/>
                <a:gd name="connsiteX99" fmla="*/ 234566 w 360000"/>
                <a:gd name="connsiteY99" fmla="*/ 99771 h 267189"/>
                <a:gd name="connsiteX100" fmla="*/ 251147 w 360000"/>
                <a:gd name="connsiteY100" fmla="*/ 71614 h 267189"/>
                <a:gd name="connsiteX101" fmla="*/ 232918 w 360000"/>
                <a:gd name="connsiteY101" fmla="*/ 64226 h 267189"/>
                <a:gd name="connsiteX102" fmla="*/ 127082 w 360000"/>
                <a:gd name="connsiteY102" fmla="*/ 64226 h 267189"/>
                <a:gd name="connsiteX103" fmla="*/ 108850 w 360000"/>
                <a:gd name="connsiteY103" fmla="*/ 71614 h 267189"/>
                <a:gd name="connsiteX104" fmla="*/ 125434 w 360000"/>
                <a:gd name="connsiteY104" fmla="*/ 99771 h 267189"/>
                <a:gd name="connsiteX105" fmla="*/ 117804 w 360000"/>
                <a:gd name="connsiteY105" fmla="*/ 120570 h 267189"/>
                <a:gd name="connsiteX106" fmla="*/ 136453 w 360000"/>
                <a:gd name="connsiteY106" fmla="*/ 135317 h 267189"/>
                <a:gd name="connsiteX107" fmla="*/ 136758 w 360000"/>
                <a:gd name="connsiteY107" fmla="*/ 135309 h 267189"/>
                <a:gd name="connsiteX108" fmla="*/ 137060 w 360000"/>
                <a:gd name="connsiteY108" fmla="*/ 135317 h 267189"/>
                <a:gd name="connsiteX109" fmla="*/ 155709 w 360000"/>
                <a:gd name="connsiteY109" fmla="*/ 120570 h 267189"/>
                <a:gd name="connsiteX110" fmla="*/ 148082 w 360000"/>
                <a:gd name="connsiteY110" fmla="*/ 99771 h 267189"/>
                <a:gd name="connsiteX111" fmla="*/ 164666 w 360000"/>
                <a:gd name="connsiteY111" fmla="*/ 71614 h 267189"/>
                <a:gd name="connsiteX112" fmla="*/ 146434 w 360000"/>
                <a:gd name="connsiteY112" fmla="*/ 64226 h 267189"/>
                <a:gd name="connsiteX113" fmla="*/ 223242 w 360000"/>
                <a:gd name="connsiteY113" fmla="*/ 14063 h 267189"/>
                <a:gd name="connsiteX114" fmla="*/ 205387 w 360000"/>
                <a:gd name="connsiteY114" fmla="*/ 32113 h 267189"/>
                <a:gd name="connsiteX115" fmla="*/ 223242 w 360000"/>
                <a:gd name="connsiteY115" fmla="*/ 50164 h 267189"/>
                <a:gd name="connsiteX116" fmla="*/ 241098 w 360000"/>
                <a:gd name="connsiteY116" fmla="*/ 32113 h 267189"/>
                <a:gd name="connsiteX117" fmla="*/ 223242 w 360000"/>
                <a:gd name="connsiteY117" fmla="*/ 14063 h 267189"/>
                <a:gd name="connsiteX118" fmla="*/ 136758 w 360000"/>
                <a:gd name="connsiteY118" fmla="*/ 14063 h 267189"/>
                <a:gd name="connsiteX119" fmla="*/ 118902 w 360000"/>
                <a:gd name="connsiteY119" fmla="*/ 32113 h 267189"/>
                <a:gd name="connsiteX120" fmla="*/ 136758 w 360000"/>
                <a:gd name="connsiteY120" fmla="*/ 50164 h 267189"/>
                <a:gd name="connsiteX121" fmla="*/ 154613 w 360000"/>
                <a:gd name="connsiteY121" fmla="*/ 32113 h 267189"/>
                <a:gd name="connsiteX122" fmla="*/ 136758 w 360000"/>
                <a:gd name="connsiteY122" fmla="*/ 14063 h 267189"/>
                <a:gd name="connsiteX123" fmla="*/ 136758 w 360000"/>
                <a:gd name="connsiteY123" fmla="*/ 0 h 267189"/>
                <a:gd name="connsiteX124" fmla="*/ 168676 w 360000"/>
                <a:gd name="connsiteY124" fmla="*/ 32113 h 267189"/>
                <a:gd name="connsiteX125" fmla="*/ 161046 w 360000"/>
                <a:gd name="connsiteY125" fmla="*/ 52913 h 267189"/>
                <a:gd name="connsiteX126" fmla="*/ 179698 w 360000"/>
                <a:gd name="connsiteY126" fmla="*/ 67662 h 267189"/>
                <a:gd name="connsiteX127" fmla="*/ 180000 w 360000"/>
                <a:gd name="connsiteY127" fmla="*/ 67657 h 267189"/>
                <a:gd name="connsiteX128" fmla="*/ 180302 w 360000"/>
                <a:gd name="connsiteY128" fmla="*/ 67662 h 267189"/>
                <a:gd name="connsiteX129" fmla="*/ 198951 w 360000"/>
                <a:gd name="connsiteY129" fmla="*/ 52913 h 267189"/>
                <a:gd name="connsiteX130" fmla="*/ 191324 w 360000"/>
                <a:gd name="connsiteY130" fmla="*/ 32113 h 267189"/>
                <a:gd name="connsiteX131" fmla="*/ 223242 w 360000"/>
                <a:gd name="connsiteY131" fmla="*/ 0 h 267189"/>
                <a:gd name="connsiteX132" fmla="*/ 255160 w 360000"/>
                <a:gd name="connsiteY132" fmla="*/ 32113 h 267189"/>
                <a:gd name="connsiteX133" fmla="*/ 247530 w 360000"/>
                <a:gd name="connsiteY133" fmla="*/ 52913 h 267189"/>
                <a:gd name="connsiteX134" fmla="*/ 266182 w 360000"/>
                <a:gd name="connsiteY134" fmla="*/ 67662 h 267189"/>
                <a:gd name="connsiteX135" fmla="*/ 266482 w 360000"/>
                <a:gd name="connsiteY135" fmla="*/ 67654 h 267189"/>
                <a:gd name="connsiteX136" fmla="*/ 298402 w 360000"/>
                <a:gd name="connsiteY136" fmla="*/ 99768 h 267189"/>
                <a:gd name="connsiteX137" fmla="*/ 290772 w 360000"/>
                <a:gd name="connsiteY137" fmla="*/ 120568 h 267189"/>
                <a:gd name="connsiteX138" fmla="*/ 309422 w 360000"/>
                <a:gd name="connsiteY138" fmla="*/ 135317 h 267189"/>
                <a:gd name="connsiteX139" fmla="*/ 309727 w 360000"/>
                <a:gd name="connsiteY139" fmla="*/ 135309 h 267189"/>
                <a:gd name="connsiteX140" fmla="*/ 341645 w 360000"/>
                <a:gd name="connsiteY140" fmla="*/ 167422 h 267189"/>
                <a:gd name="connsiteX141" fmla="*/ 333973 w 360000"/>
                <a:gd name="connsiteY141" fmla="*/ 188271 h 267189"/>
                <a:gd name="connsiteX142" fmla="*/ 360000 w 360000"/>
                <a:gd name="connsiteY142" fmla="*/ 226330 h 267189"/>
                <a:gd name="connsiteX143" fmla="*/ 360000 w 360000"/>
                <a:gd name="connsiteY143" fmla="*/ 246095 h 267189"/>
                <a:gd name="connsiteX144" fmla="*/ 338906 w 360000"/>
                <a:gd name="connsiteY144" fmla="*/ 267189 h 267189"/>
                <a:gd name="connsiteX145" fmla="*/ 331147 w 360000"/>
                <a:gd name="connsiteY145" fmla="*/ 267189 h 267189"/>
                <a:gd name="connsiteX146" fmla="*/ 324116 w 360000"/>
                <a:gd name="connsiteY146" fmla="*/ 260157 h 267189"/>
                <a:gd name="connsiteX147" fmla="*/ 331147 w 360000"/>
                <a:gd name="connsiteY147" fmla="*/ 253126 h 267189"/>
                <a:gd name="connsiteX148" fmla="*/ 338906 w 360000"/>
                <a:gd name="connsiteY148" fmla="*/ 253126 h 267189"/>
                <a:gd name="connsiteX149" fmla="*/ 345938 w 360000"/>
                <a:gd name="connsiteY149" fmla="*/ 246095 h 267189"/>
                <a:gd name="connsiteX150" fmla="*/ 345938 w 360000"/>
                <a:gd name="connsiteY150" fmla="*/ 226330 h 267189"/>
                <a:gd name="connsiteX151" fmla="*/ 319142 w 360000"/>
                <a:gd name="connsiteY151" fmla="*/ 199535 h 267189"/>
                <a:gd name="connsiteX152" fmla="*/ 300311 w 360000"/>
                <a:gd name="connsiteY152" fmla="*/ 199535 h 267189"/>
                <a:gd name="connsiteX153" fmla="*/ 273516 w 360000"/>
                <a:gd name="connsiteY153" fmla="*/ 226330 h 267189"/>
                <a:gd name="connsiteX154" fmla="*/ 273516 w 360000"/>
                <a:gd name="connsiteY154" fmla="*/ 253126 h 267189"/>
                <a:gd name="connsiteX155" fmla="*/ 282656 w 360000"/>
                <a:gd name="connsiteY155" fmla="*/ 253126 h 267189"/>
                <a:gd name="connsiteX156" fmla="*/ 289688 w 360000"/>
                <a:gd name="connsiteY156" fmla="*/ 260157 h 267189"/>
                <a:gd name="connsiteX157" fmla="*/ 282656 w 360000"/>
                <a:gd name="connsiteY157" fmla="*/ 267189 h 267189"/>
                <a:gd name="connsiteX158" fmla="*/ 21094 w 360000"/>
                <a:gd name="connsiteY158" fmla="*/ 267189 h 267189"/>
                <a:gd name="connsiteX159" fmla="*/ 0 w 360000"/>
                <a:gd name="connsiteY159" fmla="*/ 246095 h 267189"/>
                <a:gd name="connsiteX160" fmla="*/ 0 w 360000"/>
                <a:gd name="connsiteY160" fmla="*/ 226330 h 267189"/>
                <a:gd name="connsiteX161" fmla="*/ 26024 w 360000"/>
                <a:gd name="connsiteY161" fmla="*/ 188274 h 267189"/>
                <a:gd name="connsiteX162" fmla="*/ 18353 w 360000"/>
                <a:gd name="connsiteY162" fmla="*/ 167424 h 267189"/>
                <a:gd name="connsiteX163" fmla="*/ 50271 w 360000"/>
                <a:gd name="connsiteY163" fmla="*/ 135311 h 267189"/>
                <a:gd name="connsiteX164" fmla="*/ 50576 w 360000"/>
                <a:gd name="connsiteY164" fmla="*/ 135317 h 267189"/>
                <a:gd name="connsiteX165" fmla="*/ 69195 w 360000"/>
                <a:gd name="connsiteY165" fmla="*/ 120581 h 267189"/>
                <a:gd name="connsiteX166" fmla="*/ 64037 w 360000"/>
                <a:gd name="connsiteY166" fmla="*/ 112086 h 267189"/>
                <a:gd name="connsiteX167" fmla="*/ 67854 w 360000"/>
                <a:gd name="connsiteY167" fmla="*/ 102904 h 267189"/>
                <a:gd name="connsiteX168" fmla="*/ 77036 w 360000"/>
                <a:gd name="connsiteY168" fmla="*/ 106722 h 267189"/>
                <a:gd name="connsiteX169" fmla="*/ 93516 w 360000"/>
                <a:gd name="connsiteY169" fmla="*/ 117821 h 267189"/>
                <a:gd name="connsiteX170" fmla="*/ 111371 w 360000"/>
                <a:gd name="connsiteY170" fmla="*/ 99771 h 267189"/>
                <a:gd name="connsiteX171" fmla="*/ 93516 w 360000"/>
                <a:gd name="connsiteY171" fmla="*/ 81719 h 267189"/>
                <a:gd name="connsiteX172" fmla="*/ 90665 w 360000"/>
                <a:gd name="connsiteY172" fmla="*/ 81950 h 267189"/>
                <a:gd name="connsiteX173" fmla="*/ 82592 w 360000"/>
                <a:gd name="connsiteY173" fmla="*/ 76146 h 267189"/>
                <a:gd name="connsiteX174" fmla="*/ 88396 w 360000"/>
                <a:gd name="connsiteY174" fmla="*/ 68071 h 267189"/>
                <a:gd name="connsiteX175" fmla="*/ 93516 w 360000"/>
                <a:gd name="connsiteY175" fmla="*/ 67657 h 267189"/>
                <a:gd name="connsiteX176" fmla="*/ 93818 w 360000"/>
                <a:gd name="connsiteY176" fmla="*/ 67662 h 267189"/>
                <a:gd name="connsiteX177" fmla="*/ 112467 w 360000"/>
                <a:gd name="connsiteY177" fmla="*/ 52913 h 267189"/>
                <a:gd name="connsiteX178" fmla="*/ 104840 w 360000"/>
                <a:gd name="connsiteY178" fmla="*/ 32113 h 267189"/>
                <a:gd name="connsiteX179" fmla="*/ 136758 w 360000"/>
                <a:gd name="connsiteY179" fmla="*/ 0 h 267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360000" h="267189">
                  <a:moveTo>
                    <a:pt x="310757" y="253125"/>
                  </a:moveTo>
                  <a:lnTo>
                    <a:pt x="310947" y="253125"/>
                  </a:lnTo>
                  <a:cubicBezTo>
                    <a:pt x="314830" y="253125"/>
                    <a:pt x="317978" y="256273"/>
                    <a:pt x="317978" y="260157"/>
                  </a:cubicBezTo>
                  <a:cubicBezTo>
                    <a:pt x="317978" y="264041"/>
                    <a:pt x="314830" y="267189"/>
                    <a:pt x="310947" y="267189"/>
                  </a:cubicBezTo>
                  <a:lnTo>
                    <a:pt x="310757" y="267189"/>
                  </a:lnTo>
                  <a:cubicBezTo>
                    <a:pt x="306873" y="267189"/>
                    <a:pt x="303725" y="264041"/>
                    <a:pt x="303725" y="260157"/>
                  </a:cubicBezTo>
                  <a:cubicBezTo>
                    <a:pt x="303725" y="256273"/>
                    <a:pt x="306873" y="253125"/>
                    <a:pt x="310757" y="253125"/>
                  </a:cubicBezTo>
                  <a:close/>
                  <a:moveTo>
                    <a:pt x="213827" y="199535"/>
                  </a:moveTo>
                  <a:cubicBezTo>
                    <a:pt x="199053" y="199535"/>
                    <a:pt x="187031" y="211556"/>
                    <a:pt x="187031" y="226330"/>
                  </a:cubicBezTo>
                  <a:lnTo>
                    <a:pt x="187031" y="253126"/>
                  </a:lnTo>
                  <a:lnTo>
                    <a:pt x="259453" y="253126"/>
                  </a:lnTo>
                  <a:lnTo>
                    <a:pt x="259453" y="226330"/>
                  </a:lnTo>
                  <a:cubicBezTo>
                    <a:pt x="259453" y="211556"/>
                    <a:pt x="247431" y="199535"/>
                    <a:pt x="232657" y="199535"/>
                  </a:cubicBezTo>
                  <a:close/>
                  <a:moveTo>
                    <a:pt x="127343" y="199535"/>
                  </a:moveTo>
                  <a:cubicBezTo>
                    <a:pt x="112569" y="199535"/>
                    <a:pt x="100547" y="211556"/>
                    <a:pt x="100547" y="226330"/>
                  </a:cubicBezTo>
                  <a:lnTo>
                    <a:pt x="100547" y="253126"/>
                  </a:lnTo>
                  <a:lnTo>
                    <a:pt x="172969" y="253126"/>
                  </a:lnTo>
                  <a:lnTo>
                    <a:pt x="172969" y="226330"/>
                  </a:lnTo>
                  <a:cubicBezTo>
                    <a:pt x="172969" y="211556"/>
                    <a:pt x="160947" y="199535"/>
                    <a:pt x="146173" y="199535"/>
                  </a:cubicBezTo>
                  <a:close/>
                  <a:moveTo>
                    <a:pt x="40858" y="199535"/>
                  </a:moveTo>
                  <a:cubicBezTo>
                    <a:pt x="26084" y="199535"/>
                    <a:pt x="14063" y="211556"/>
                    <a:pt x="14063" y="226330"/>
                  </a:cubicBezTo>
                  <a:lnTo>
                    <a:pt x="14063" y="246095"/>
                  </a:lnTo>
                  <a:cubicBezTo>
                    <a:pt x="14063" y="249973"/>
                    <a:pt x="17216" y="253126"/>
                    <a:pt x="21094" y="253126"/>
                  </a:cubicBezTo>
                  <a:lnTo>
                    <a:pt x="86484" y="253126"/>
                  </a:lnTo>
                  <a:lnTo>
                    <a:pt x="86484" y="226330"/>
                  </a:lnTo>
                  <a:cubicBezTo>
                    <a:pt x="86484" y="211556"/>
                    <a:pt x="74463" y="199535"/>
                    <a:pt x="59689" y="199535"/>
                  </a:cubicBezTo>
                  <a:close/>
                  <a:moveTo>
                    <a:pt x="309727" y="149371"/>
                  </a:moveTo>
                  <a:cubicBezTo>
                    <a:pt x="299880" y="149371"/>
                    <a:pt x="291871" y="157468"/>
                    <a:pt x="291871" y="167422"/>
                  </a:cubicBezTo>
                  <a:cubicBezTo>
                    <a:pt x="291871" y="177375"/>
                    <a:pt x="299880" y="185472"/>
                    <a:pt x="309727" y="185472"/>
                  </a:cubicBezTo>
                  <a:cubicBezTo>
                    <a:pt x="319573" y="185472"/>
                    <a:pt x="327582" y="177375"/>
                    <a:pt x="327582" y="167422"/>
                  </a:cubicBezTo>
                  <a:cubicBezTo>
                    <a:pt x="327582" y="157468"/>
                    <a:pt x="319573" y="149371"/>
                    <a:pt x="309727" y="149371"/>
                  </a:cubicBezTo>
                  <a:close/>
                  <a:moveTo>
                    <a:pt x="223242" y="149371"/>
                  </a:moveTo>
                  <a:cubicBezTo>
                    <a:pt x="213396" y="149371"/>
                    <a:pt x="205387" y="157468"/>
                    <a:pt x="205387" y="167422"/>
                  </a:cubicBezTo>
                  <a:cubicBezTo>
                    <a:pt x="205387" y="177375"/>
                    <a:pt x="213396" y="185472"/>
                    <a:pt x="223242" y="185472"/>
                  </a:cubicBezTo>
                  <a:cubicBezTo>
                    <a:pt x="233089" y="185472"/>
                    <a:pt x="241098" y="177375"/>
                    <a:pt x="241098" y="167422"/>
                  </a:cubicBezTo>
                  <a:cubicBezTo>
                    <a:pt x="241098" y="157468"/>
                    <a:pt x="233089" y="149371"/>
                    <a:pt x="223242" y="149371"/>
                  </a:cubicBezTo>
                  <a:close/>
                  <a:moveTo>
                    <a:pt x="136758" y="149371"/>
                  </a:moveTo>
                  <a:cubicBezTo>
                    <a:pt x="126911" y="149371"/>
                    <a:pt x="118902" y="157468"/>
                    <a:pt x="118902" y="167422"/>
                  </a:cubicBezTo>
                  <a:cubicBezTo>
                    <a:pt x="118902" y="177375"/>
                    <a:pt x="126911" y="185472"/>
                    <a:pt x="136758" y="185472"/>
                  </a:cubicBezTo>
                  <a:cubicBezTo>
                    <a:pt x="146604" y="185472"/>
                    <a:pt x="154613" y="177375"/>
                    <a:pt x="154613" y="167422"/>
                  </a:cubicBezTo>
                  <a:cubicBezTo>
                    <a:pt x="154613" y="157468"/>
                    <a:pt x="146604" y="149371"/>
                    <a:pt x="136758" y="149371"/>
                  </a:cubicBezTo>
                  <a:close/>
                  <a:moveTo>
                    <a:pt x="50273" y="149371"/>
                  </a:moveTo>
                  <a:cubicBezTo>
                    <a:pt x="40427" y="149371"/>
                    <a:pt x="32418" y="157468"/>
                    <a:pt x="32418" y="167422"/>
                  </a:cubicBezTo>
                  <a:cubicBezTo>
                    <a:pt x="32418" y="177375"/>
                    <a:pt x="40427" y="185472"/>
                    <a:pt x="50273" y="185472"/>
                  </a:cubicBezTo>
                  <a:cubicBezTo>
                    <a:pt x="60120" y="185472"/>
                    <a:pt x="68129" y="177375"/>
                    <a:pt x="68129" y="167422"/>
                  </a:cubicBezTo>
                  <a:cubicBezTo>
                    <a:pt x="68129" y="157468"/>
                    <a:pt x="60120" y="149371"/>
                    <a:pt x="50273" y="149371"/>
                  </a:cubicBezTo>
                  <a:close/>
                  <a:moveTo>
                    <a:pt x="256808" y="131884"/>
                  </a:moveTo>
                  <a:cubicBezTo>
                    <a:pt x="249928" y="131884"/>
                    <a:pt x="243443" y="134600"/>
                    <a:pt x="238579" y="139269"/>
                  </a:cubicBezTo>
                  <a:cubicBezTo>
                    <a:pt x="248453" y="144735"/>
                    <a:pt x="255160" y="155306"/>
                    <a:pt x="255160" y="167422"/>
                  </a:cubicBezTo>
                  <a:cubicBezTo>
                    <a:pt x="255160" y="175376"/>
                    <a:pt x="252265" y="182657"/>
                    <a:pt x="247489" y="188271"/>
                  </a:cubicBezTo>
                  <a:cubicBezTo>
                    <a:pt x="255251" y="191306"/>
                    <a:pt x="261867" y="196640"/>
                    <a:pt x="266484" y="203440"/>
                  </a:cubicBezTo>
                  <a:cubicBezTo>
                    <a:pt x="271101" y="196640"/>
                    <a:pt x="277718" y="191306"/>
                    <a:pt x="285480" y="188271"/>
                  </a:cubicBezTo>
                  <a:cubicBezTo>
                    <a:pt x="280703" y="182657"/>
                    <a:pt x="277809" y="175376"/>
                    <a:pt x="277809" y="167422"/>
                  </a:cubicBezTo>
                  <a:cubicBezTo>
                    <a:pt x="277809" y="155304"/>
                    <a:pt x="284516" y="144735"/>
                    <a:pt x="294390" y="139269"/>
                  </a:cubicBezTo>
                  <a:cubicBezTo>
                    <a:pt x="289525" y="134600"/>
                    <a:pt x="283041" y="131884"/>
                    <a:pt x="276161" y="131884"/>
                  </a:cubicBezTo>
                  <a:close/>
                  <a:moveTo>
                    <a:pt x="170324" y="131884"/>
                  </a:moveTo>
                  <a:cubicBezTo>
                    <a:pt x="163444" y="131884"/>
                    <a:pt x="156959" y="134600"/>
                    <a:pt x="152095" y="139269"/>
                  </a:cubicBezTo>
                  <a:cubicBezTo>
                    <a:pt x="161969" y="144735"/>
                    <a:pt x="168676" y="155306"/>
                    <a:pt x="168676" y="167422"/>
                  </a:cubicBezTo>
                  <a:cubicBezTo>
                    <a:pt x="168676" y="175376"/>
                    <a:pt x="165781" y="182657"/>
                    <a:pt x="161005" y="188271"/>
                  </a:cubicBezTo>
                  <a:cubicBezTo>
                    <a:pt x="168766" y="191306"/>
                    <a:pt x="175383" y="196640"/>
                    <a:pt x="180000" y="203440"/>
                  </a:cubicBezTo>
                  <a:cubicBezTo>
                    <a:pt x="184617" y="196640"/>
                    <a:pt x="191234" y="191306"/>
                    <a:pt x="198995" y="188271"/>
                  </a:cubicBezTo>
                  <a:cubicBezTo>
                    <a:pt x="194219" y="182657"/>
                    <a:pt x="191324" y="175376"/>
                    <a:pt x="191324" y="167422"/>
                  </a:cubicBezTo>
                  <a:cubicBezTo>
                    <a:pt x="191324" y="155304"/>
                    <a:pt x="198031" y="144735"/>
                    <a:pt x="207905" y="139269"/>
                  </a:cubicBezTo>
                  <a:cubicBezTo>
                    <a:pt x="203041" y="134600"/>
                    <a:pt x="196556" y="131884"/>
                    <a:pt x="189676" y="131884"/>
                  </a:cubicBezTo>
                  <a:close/>
                  <a:moveTo>
                    <a:pt x="83839" y="131881"/>
                  </a:moveTo>
                  <a:cubicBezTo>
                    <a:pt x="76959" y="131881"/>
                    <a:pt x="70475" y="134600"/>
                    <a:pt x="65608" y="139269"/>
                  </a:cubicBezTo>
                  <a:cubicBezTo>
                    <a:pt x="75482" y="144735"/>
                    <a:pt x="82191" y="155304"/>
                    <a:pt x="82191" y="167422"/>
                  </a:cubicBezTo>
                  <a:cubicBezTo>
                    <a:pt x="82191" y="175376"/>
                    <a:pt x="79297" y="182657"/>
                    <a:pt x="74520" y="188271"/>
                  </a:cubicBezTo>
                  <a:cubicBezTo>
                    <a:pt x="82279" y="191306"/>
                    <a:pt x="88896" y="196637"/>
                    <a:pt x="93513" y="203440"/>
                  </a:cubicBezTo>
                  <a:cubicBezTo>
                    <a:pt x="98133" y="196640"/>
                    <a:pt x="104749" y="191306"/>
                    <a:pt x="112508" y="188271"/>
                  </a:cubicBezTo>
                  <a:cubicBezTo>
                    <a:pt x="107732" y="182657"/>
                    <a:pt x="104837" y="175376"/>
                    <a:pt x="104837" y="167422"/>
                  </a:cubicBezTo>
                  <a:cubicBezTo>
                    <a:pt x="104837" y="155304"/>
                    <a:pt x="111547" y="144735"/>
                    <a:pt x="121421" y="139269"/>
                  </a:cubicBezTo>
                  <a:cubicBezTo>
                    <a:pt x="116557" y="134600"/>
                    <a:pt x="110072" y="131881"/>
                    <a:pt x="103192" y="131881"/>
                  </a:cubicBezTo>
                  <a:close/>
                  <a:moveTo>
                    <a:pt x="73014" y="83853"/>
                  </a:moveTo>
                  <a:cubicBezTo>
                    <a:pt x="76617" y="85276"/>
                    <a:pt x="78405" y="89312"/>
                    <a:pt x="76996" y="92921"/>
                  </a:cubicBezTo>
                  <a:lnTo>
                    <a:pt x="76952" y="93031"/>
                  </a:lnTo>
                  <a:cubicBezTo>
                    <a:pt x="75854" y="95791"/>
                    <a:pt x="73192" y="97489"/>
                    <a:pt x="70385" y="97489"/>
                  </a:cubicBezTo>
                  <a:cubicBezTo>
                    <a:pt x="69534" y="97489"/>
                    <a:pt x="68666" y="97335"/>
                    <a:pt x="67828" y="97002"/>
                  </a:cubicBezTo>
                  <a:cubicBezTo>
                    <a:pt x="64224" y="95580"/>
                    <a:pt x="62436" y="91545"/>
                    <a:pt x="63845" y="87935"/>
                  </a:cubicBezTo>
                  <a:lnTo>
                    <a:pt x="63889" y="87825"/>
                  </a:lnTo>
                  <a:cubicBezTo>
                    <a:pt x="65322" y="84224"/>
                    <a:pt x="69410" y="82431"/>
                    <a:pt x="73014" y="83853"/>
                  </a:cubicBezTo>
                  <a:close/>
                  <a:moveTo>
                    <a:pt x="266484" y="81719"/>
                  </a:moveTo>
                  <a:cubicBezTo>
                    <a:pt x="256638" y="81719"/>
                    <a:pt x="248629" y="89816"/>
                    <a:pt x="248629" y="99771"/>
                  </a:cubicBezTo>
                  <a:cubicBezTo>
                    <a:pt x="248629" y="109721"/>
                    <a:pt x="256638" y="117818"/>
                    <a:pt x="266484" y="117818"/>
                  </a:cubicBezTo>
                  <a:cubicBezTo>
                    <a:pt x="276331" y="117818"/>
                    <a:pt x="284340" y="109721"/>
                    <a:pt x="284340" y="99771"/>
                  </a:cubicBezTo>
                  <a:cubicBezTo>
                    <a:pt x="284340" y="89816"/>
                    <a:pt x="276331" y="81719"/>
                    <a:pt x="266484" y="81719"/>
                  </a:cubicBezTo>
                  <a:close/>
                  <a:moveTo>
                    <a:pt x="180000" y="81719"/>
                  </a:moveTo>
                  <a:cubicBezTo>
                    <a:pt x="170154" y="81719"/>
                    <a:pt x="162144" y="89816"/>
                    <a:pt x="162144" y="99768"/>
                  </a:cubicBezTo>
                  <a:cubicBezTo>
                    <a:pt x="162144" y="109721"/>
                    <a:pt x="170154" y="117818"/>
                    <a:pt x="180000" y="117818"/>
                  </a:cubicBezTo>
                  <a:cubicBezTo>
                    <a:pt x="189847" y="117818"/>
                    <a:pt x="197856" y="109721"/>
                    <a:pt x="197856" y="99771"/>
                  </a:cubicBezTo>
                  <a:cubicBezTo>
                    <a:pt x="197856" y="89816"/>
                    <a:pt x="189847" y="81719"/>
                    <a:pt x="180000" y="81719"/>
                  </a:cubicBezTo>
                  <a:close/>
                  <a:moveTo>
                    <a:pt x="213566" y="64226"/>
                  </a:moveTo>
                  <a:cubicBezTo>
                    <a:pt x="206683" y="64226"/>
                    <a:pt x="200201" y="66945"/>
                    <a:pt x="195334" y="71614"/>
                  </a:cubicBezTo>
                  <a:cubicBezTo>
                    <a:pt x="205208" y="77080"/>
                    <a:pt x="211918" y="87649"/>
                    <a:pt x="211918" y="99771"/>
                  </a:cubicBezTo>
                  <a:cubicBezTo>
                    <a:pt x="211918" y="107700"/>
                    <a:pt x="209040" y="114962"/>
                    <a:pt x="204288" y="120570"/>
                  </a:cubicBezTo>
                  <a:cubicBezTo>
                    <a:pt x="211740" y="123476"/>
                    <a:pt x="218257" y="128574"/>
                    <a:pt x="222937" y="135317"/>
                  </a:cubicBezTo>
                  <a:cubicBezTo>
                    <a:pt x="223039" y="135317"/>
                    <a:pt x="223141" y="135309"/>
                    <a:pt x="223242" y="135309"/>
                  </a:cubicBezTo>
                  <a:cubicBezTo>
                    <a:pt x="223344" y="135309"/>
                    <a:pt x="223443" y="135317"/>
                    <a:pt x="223544" y="135317"/>
                  </a:cubicBezTo>
                  <a:cubicBezTo>
                    <a:pt x="228227" y="128574"/>
                    <a:pt x="234742" y="123476"/>
                    <a:pt x="242194" y="120570"/>
                  </a:cubicBezTo>
                  <a:cubicBezTo>
                    <a:pt x="237442" y="114962"/>
                    <a:pt x="234566" y="107700"/>
                    <a:pt x="234566" y="99771"/>
                  </a:cubicBezTo>
                  <a:cubicBezTo>
                    <a:pt x="234566" y="87649"/>
                    <a:pt x="241274" y="77080"/>
                    <a:pt x="251147" y="71614"/>
                  </a:cubicBezTo>
                  <a:cubicBezTo>
                    <a:pt x="246283" y="66945"/>
                    <a:pt x="239799" y="64226"/>
                    <a:pt x="232918" y="64226"/>
                  </a:cubicBezTo>
                  <a:close/>
                  <a:moveTo>
                    <a:pt x="127082" y="64226"/>
                  </a:moveTo>
                  <a:cubicBezTo>
                    <a:pt x="120199" y="64226"/>
                    <a:pt x="113717" y="66945"/>
                    <a:pt x="108850" y="71614"/>
                  </a:cubicBezTo>
                  <a:cubicBezTo>
                    <a:pt x="118727" y="77080"/>
                    <a:pt x="125434" y="87649"/>
                    <a:pt x="125434" y="99771"/>
                  </a:cubicBezTo>
                  <a:cubicBezTo>
                    <a:pt x="125434" y="107700"/>
                    <a:pt x="122555" y="114962"/>
                    <a:pt x="117804" y="120570"/>
                  </a:cubicBezTo>
                  <a:cubicBezTo>
                    <a:pt x="125255" y="123476"/>
                    <a:pt x="131773" y="128574"/>
                    <a:pt x="136453" y="135317"/>
                  </a:cubicBezTo>
                  <a:cubicBezTo>
                    <a:pt x="136555" y="135317"/>
                    <a:pt x="136656" y="135309"/>
                    <a:pt x="136758" y="135309"/>
                  </a:cubicBezTo>
                  <a:cubicBezTo>
                    <a:pt x="136859" y="135309"/>
                    <a:pt x="136958" y="135317"/>
                    <a:pt x="137060" y="135317"/>
                  </a:cubicBezTo>
                  <a:cubicBezTo>
                    <a:pt x="141743" y="128574"/>
                    <a:pt x="148261" y="123476"/>
                    <a:pt x="155709" y="120570"/>
                  </a:cubicBezTo>
                  <a:cubicBezTo>
                    <a:pt x="150958" y="114962"/>
                    <a:pt x="148082" y="107700"/>
                    <a:pt x="148082" y="99771"/>
                  </a:cubicBezTo>
                  <a:cubicBezTo>
                    <a:pt x="148082" y="87649"/>
                    <a:pt x="154789" y="77080"/>
                    <a:pt x="164666" y="71614"/>
                  </a:cubicBezTo>
                  <a:cubicBezTo>
                    <a:pt x="159799" y="66945"/>
                    <a:pt x="153317" y="64226"/>
                    <a:pt x="146434" y="64226"/>
                  </a:cubicBezTo>
                  <a:close/>
                  <a:moveTo>
                    <a:pt x="223242" y="14063"/>
                  </a:moveTo>
                  <a:cubicBezTo>
                    <a:pt x="213396" y="14063"/>
                    <a:pt x="205387" y="22159"/>
                    <a:pt x="205387" y="32113"/>
                  </a:cubicBezTo>
                  <a:cubicBezTo>
                    <a:pt x="205387" y="42064"/>
                    <a:pt x="213396" y="50164"/>
                    <a:pt x="223242" y="50164"/>
                  </a:cubicBezTo>
                  <a:cubicBezTo>
                    <a:pt x="233089" y="50164"/>
                    <a:pt x="241098" y="42064"/>
                    <a:pt x="241098" y="32113"/>
                  </a:cubicBezTo>
                  <a:cubicBezTo>
                    <a:pt x="241098" y="22159"/>
                    <a:pt x="233089" y="14063"/>
                    <a:pt x="223242" y="14063"/>
                  </a:cubicBezTo>
                  <a:close/>
                  <a:moveTo>
                    <a:pt x="136758" y="14063"/>
                  </a:moveTo>
                  <a:cubicBezTo>
                    <a:pt x="126911" y="14063"/>
                    <a:pt x="118902" y="22159"/>
                    <a:pt x="118902" y="32113"/>
                  </a:cubicBezTo>
                  <a:cubicBezTo>
                    <a:pt x="118902" y="42064"/>
                    <a:pt x="126911" y="50164"/>
                    <a:pt x="136758" y="50164"/>
                  </a:cubicBezTo>
                  <a:cubicBezTo>
                    <a:pt x="146604" y="50164"/>
                    <a:pt x="154613" y="42064"/>
                    <a:pt x="154613" y="32113"/>
                  </a:cubicBezTo>
                  <a:cubicBezTo>
                    <a:pt x="154613" y="22159"/>
                    <a:pt x="146604" y="14063"/>
                    <a:pt x="136758" y="14063"/>
                  </a:cubicBezTo>
                  <a:close/>
                  <a:moveTo>
                    <a:pt x="136758" y="0"/>
                  </a:moveTo>
                  <a:cubicBezTo>
                    <a:pt x="154358" y="0"/>
                    <a:pt x="168676" y="14406"/>
                    <a:pt x="168676" y="32113"/>
                  </a:cubicBezTo>
                  <a:cubicBezTo>
                    <a:pt x="168676" y="40042"/>
                    <a:pt x="165797" y="47304"/>
                    <a:pt x="161046" y="52913"/>
                  </a:cubicBezTo>
                  <a:cubicBezTo>
                    <a:pt x="168497" y="55819"/>
                    <a:pt x="175015" y="60919"/>
                    <a:pt x="179698" y="67662"/>
                  </a:cubicBezTo>
                  <a:cubicBezTo>
                    <a:pt x="179800" y="67662"/>
                    <a:pt x="179898" y="67657"/>
                    <a:pt x="180000" y="67657"/>
                  </a:cubicBezTo>
                  <a:cubicBezTo>
                    <a:pt x="180102" y="67657"/>
                    <a:pt x="180201" y="67662"/>
                    <a:pt x="180302" y="67662"/>
                  </a:cubicBezTo>
                  <a:cubicBezTo>
                    <a:pt x="184985" y="60919"/>
                    <a:pt x="191500" y="55819"/>
                    <a:pt x="198951" y="52913"/>
                  </a:cubicBezTo>
                  <a:cubicBezTo>
                    <a:pt x="194200" y="47304"/>
                    <a:pt x="191324" y="40042"/>
                    <a:pt x="191324" y="32113"/>
                  </a:cubicBezTo>
                  <a:cubicBezTo>
                    <a:pt x="191324" y="14406"/>
                    <a:pt x="205642" y="0"/>
                    <a:pt x="223242" y="0"/>
                  </a:cubicBezTo>
                  <a:cubicBezTo>
                    <a:pt x="240842" y="0"/>
                    <a:pt x="255160" y="14406"/>
                    <a:pt x="255160" y="32113"/>
                  </a:cubicBezTo>
                  <a:cubicBezTo>
                    <a:pt x="255160" y="40042"/>
                    <a:pt x="252282" y="47304"/>
                    <a:pt x="247530" y="52913"/>
                  </a:cubicBezTo>
                  <a:cubicBezTo>
                    <a:pt x="254982" y="55819"/>
                    <a:pt x="261499" y="60919"/>
                    <a:pt x="266182" y="67662"/>
                  </a:cubicBezTo>
                  <a:cubicBezTo>
                    <a:pt x="266284" y="67662"/>
                    <a:pt x="266383" y="67654"/>
                    <a:pt x="266482" y="67654"/>
                  </a:cubicBezTo>
                  <a:cubicBezTo>
                    <a:pt x="284084" y="67654"/>
                    <a:pt x="298402" y="82060"/>
                    <a:pt x="298402" y="99768"/>
                  </a:cubicBezTo>
                  <a:cubicBezTo>
                    <a:pt x="298402" y="107697"/>
                    <a:pt x="295524" y="114959"/>
                    <a:pt x="290772" y="120568"/>
                  </a:cubicBezTo>
                  <a:cubicBezTo>
                    <a:pt x="298224" y="123474"/>
                    <a:pt x="304742" y="128574"/>
                    <a:pt x="309422" y="135317"/>
                  </a:cubicBezTo>
                  <a:cubicBezTo>
                    <a:pt x="309523" y="135317"/>
                    <a:pt x="309625" y="135309"/>
                    <a:pt x="309727" y="135309"/>
                  </a:cubicBezTo>
                  <a:cubicBezTo>
                    <a:pt x="327327" y="135309"/>
                    <a:pt x="341645" y="149714"/>
                    <a:pt x="341645" y="167422"/>
                  </a:cubicBezTo>
                  <a:cubicBezTo>
                    <a:pt x="341645" y="175376"/>
                    <a:pt x="338750" y="182657"/>
                    <a:pt x="333973" y="188271"/>
                  </a:cubicBezTo>
                  <a:cubicBezTo>
                    <a:pt x="349189" y="194223"/>
                    <a:pt x="360000" y="209032"/>
                    <a:pt x="360000" y="226330"/>
                  </a:cubicBezTo>
                  <a:lnTo>
                    <a:pt x="360000" y="246095"/>
                  </a:lnTo>
                  <a:cubicBezTo>
                    <a:pt x="360000" y="257727"/>
                    <a:pt x="350538" y="267189"/>
                    <a:pt x="338906" y="267189"/>
                  </a:cubicBezTo>
                  <a:lnTo>
                    <a:pt x="331147" y="267189"/>
                  </a:lnTo>
                  <a:cubicBezTo>
                    <a:pt x="327264" y="267189"/>
                    <a:pt x="324116" y="264041"/>
                    <a:pt x="324116" y="260157"/>
                  </a:cubicBezTo>
                  <a:cubicBezTo>
                    <a:pt x="324116" y="256274"/>
                    <a:pt x="327264" y="253126"/>
                    <a:pt x="331147" y="253126"/>
                  </a:cubicBezTo>
                  <a:lnTo>
                    <a:pt x="338906" y="253126"/>
                  </a:lnTo>
                  <a:cubicBezTo>
                    <a:pt x="342782" y="253126"/>
                    <a:pt x="345938" y="249973"/>
                    <a:pt x="345938" y="246095"/>
                  </a:cubicBezTo>
                  <a:lnTo>
                    <a:pt x="345938" y="226330"/>
                  </a:lnTo>
                  <a:cubicBezTo>
                    <a:pt x="345938" y="211556"/>
                    <a:pt x="333916" y="199535"/>
                    <a:pt x="319142" y="199535"/>
                  </a:cubicBezTo>
                  <a:lnTo>
                    <a:pt x="300311" y="199535"/>
                  </a:lnTo>
                  <a:cubicBezTo>
                    <a:pt x="285537" y="199535"/>
                    <a:pt x="273516" y="211556"/>
                    <a:pt x="273516" y="226330"/>
                  </a:cubicBezTo>
                  <a:lnTo>
                    <a:pt x="273516" y="253126"/>
                  </a:lnTo>
                  <a:lnTo>
                    <a:pt x="282656" y="253126"/>
                  </a:lnTo>
                  <a:cubicBezTo>
                    <a:pt x="286540" y="253126"/>
                    <a:pt x="289688" y="256274"/>
                    <a:pt x="289688" y="260157"/>
                  </a:cubicBezTo>
                  <a:cubicBezTo>
                    <a:pt x="289688" y="264041"/>
                    <a:pt x="286540" y="267189"/>
                    <a:pt x="282656" y="267189"/>
                  </a:cubicBezTo>
                  <a:lnTo>
                    <a:pt x="21094" y="267189"/>
                  </a:lnTo>
                  <a:cubicBezTo>
                    <a:pt x="9462" y="267189"/>
                    <a:pt x="0" y="257727"/>
                    <a:pt x="0" y="246095"/>
                  </a:cubicBezTo>
                  <a:lnTo>
                    <a:pt x="0" y="226330"/>
                  </a:lnTo>
                  <a:cubicBezTo>
                    <a:pt x="0" y="209032"/>
                    <a:pt x="10811" y="194223"/>
                    <a:pt x="26024" y="188274"/>
                  </a:cubicBezTo>
                  <a:cubicBezTo>
                    <a:pt x="21248" y="182657"/>
                    <a:pt x="18353" y="175376"/>
                    <a:pt x="18353" y="167424"/>
                  </a:cubicBezTo>
                  <a:cubicBezTo>
                    <a:pt x="18353" y="149717"/>
                    <a:pt x="32673" y="135311"/>
                    <a:pt x="50271" y="135311"/>
                  </a:cubicBezTo>
                  <a:cubicBezTo>
                    <a:pt x="50375" y="135311"/>
                    <a:pt x="50474" y="135317"/>
                    <a:pt x="50576" y="135317"/>
                  </a:cubicBezTo>
                  <a:cubicBezTo>
                    <a:pt x="55250" y="128585"/>
                    <a:pt x="61757" y="123490"/>
                    <a:pt x="69195" y="120581"/>
                  </a:cubicBezTo>
                  <a:cubicBezTo>
                    <a:pt x="67088" y="118082"/>
                    <a:pt x="65336" y="115231"/>
                    <a:pt x="64037" y="112086"/>
                  </a:cubicBezTo>
                  <a:cubicBezTo>
                    <a:pt x="62556" y="108499"/>
                    <a:pt x="64265" y="104388"/>
                    <a:pt x="67854" y="102904"/>
                  </a:cubicBezTo>
                  <a:cubicBezTo>
                    <a:pt x="71441" y="101424"/>
                    <a:pt x="75556" y="103132"/>
                    <a:pt x="77036" y="106722"/>
                  </a:cubicBezTo>
                  <a:cubicBezTo>
                    <a:pt x="79818" y="113462"/>
                    <a:pt x="86289" y="117821"/>
                    <a:pt x="93516" y="117821"/>
                  </a:cubicBezTo>
                  <a:cubicBezTo>
                    <a:pt x="103362" y="117821"/>
                    <a:pt x="111371" y="109721"/>
                    <a:pt x="111371" y="99771"/>
                  </a:cubicBezTo>
                  <a:cubicBezTo>
                    <a:pt x="111371" y="89816"/>
                    <a:pt x="103362" y="81719"/>
                    <a:pt x="93516" y="81719"/>
                  </a:cubicBezTo>
                  <a:cubicBezTo>
                    <a:pt x="92565" y="81719"/>
                    <a:pt x="91607" y="81796"/>
                    <a:pt x="90665" y="81950"/>
                  </a:cubicBezTo>
                  <a:cubicBezTo>
                    <a:pt x="86828" y="82576"/>
                    <a:pt x="83219" y="79978"/>
                    <a:pt x="82592" y="76146"/>
                  </a:cubicBezTo>
                  <a:cubicBezTo>
                    <a:pt x="81964" y="72315"/>
                    <a:pt x="84562" y="68700"/>
                    <a:pt x="88396" y="68071"/>
                  </a:cubicBezTo>
                  <a:cubicBezTo>
                    <a:pt x="90082" y="67797"/>
                    <a:pt x="91807" y="67657"/>
                    <a:pt x="93516" y="67657"/>
                  </a:cubicBezTo>
                  <a:cubicBezTo>
                    <a:pt x="93617" y="67657"/>
                    <a:pt x="93716" y="67662"/>
                    <a:pt x="93818" y="67662"/>
                  </a:cubicBezTo>
                  <a:cubicBezTo>
                    <a:pt x="98498" y="60919"/>
                    <a:pt x="105016" y="55819"/>
                    <a:pt x="112467" y="52913"/>
                  </a:cubicBezTo>
                  <a:cubicBezTo>
                    <a:pt x="107715" y="47304"/>
                    <a:pt x="104840" y="40042"/>
                    <a:pt x="104840" y="32113"/>
                  </a:cubicBezTo>
                  <a:cubicBezTo>
                    <a:pt x="104840" y="14406"/>
                    <a:pt x="119158" y="0"/>
                    <a:pt x="136758" y="0"/>
                  </a:cubicBezTo>
                  <a:close/>
                </a:path>
              </a:pathLst>
            </a:custGeom>
            <a:solidFill>
              <a:schemeClr val="bg1"/>
            </a:solidFill>
            <a:ln w="68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8" name="Oval 387">
              <a:extLst>
                <a:ext uri="{FF2B5EF4-FFF2-40B4-BE49-F238E27FC236}">
                  <a16:creationId xmlns:a16="http://schemas.microsoft.com/office/drawing/2014/main" id="{1A9327DC-5BEE-4EC5-8216-A0AC8C2C79A2}"/>
                </a:ext>
              </a:extLst>
            </p:cNvPr>
            <p:cNvSpPr/>
            <p:nvPr/>
          </p:nvSpPr>
          <p:spPr bwMode="auto">
            <a:xfrm flipH="1">
              <a:off x="7625561" y="2224534"/>
              <a:ext cx="787890" cy="78789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9F445CA7-42FD-4F0E-AE80-F281E8491716}"/>
                </a:ext>
              </a:extLst>
            </p:cNvPr>
            <p:cNvSpPr/>
            <p:nvPr/>
          </p:nvSpPr>
          <p:spPr>
            <a:xfrm>
              <a:off x="7784386" y="2384248"/>
              <a:ext cx="470239" cy="468464"/>
            </a:xfrm>
            <a:custGeom>
              <a:avLst/>
              <a:gdLst>
                <a:gd name="connsiteX0" fmla="*/ 22500 w 348750"/>
                <a:gd name="connsiteY0" fmla="*/ 315000 h 347434"/>
                <a:gd name="connsiteX1" fmla="*/ 33750 w 348750"/>
                <a:gd name="connsiteY1" fmla="*/ 315000 h 347434"/>
                <a:gd name="connsiteX2" fmla="*/ 33750 w 348750"/>
                <a:gd name="connsiteY2" fmla="*/ 326250 h 347434"/>
                <a:gd name="connsiteX3" fmla="*/ 22500 w 348750"/>
                <a:gd name="connsiteY3" fmla="*/ 326250 h 347434"/>
                <a:gd name="connsiteX4" fmla="*/ 0 w 348750"/>
                <a:gd name="connsiteY4" fmla="*/ 315000 h 347434"/>
                <a:gd name="connsiteX5" fmla="*/ 11250 w 348750"/>
                <a:gd name="connsiteY5" fmla="*/ 315000 h 347434"/>
                <a:gd name="connsiteX6" fmla="*/ 11250 w 348750"/>
                <a:gd name="connsiteY6" fmla="*/ 326250 h 347434"/>
                <a:gd name="connsiteX7" fmla="*/ 0 w 348750"/>
                <a:gd name="connsiteY7" fmla="*/ 326250 h 347434"/>
                <a:gd name="connsiteX8" fmla="*/ 208125 w 348750"/>
                <a:gd name="connsiteY8" fmla="*/ 270000 h 347434"/>
                <a:gd name="connsiteX9" fmla="*/ 208125 w 348750"/>
                <a:gd name="connsiteY9" fmla="*/ 281250 h 347434"/>
                <a:gd name="connsiteX10" fmla="*/ 219375 w 348750"/>
                <a:gd name="connsiteY10" fmla="*/ 281250 h 347434"/>
                <a:gd name="connsiteX11" fmla="*/ 219375 w 348750"/>
                <a:gd name="connsiteY11" fmla="*/ 270000 h 347434"/>
                <a:gd name="connsiteX12" fmla="*/ 84375 w 348750"/>
                <a:gd name="connsiteY12" fmla="*/ 270000 h 347434"/>
                <a:gd name="connsiteX13" fmla="*/ 84375 w 348750"/>
                <a:gd name="connsiteY13" fmla="*/ 281250 h 347434"/>
                <a:gd name="connsiteX14" fmla="*/ 95625 w 348750"/>
                <a:gd name="connsiteY14" fmla="*/ 281250 h 347434"/>
                <a:gd name="connsiteX15" fmla="*/ 95625 w 348750"/>
                <a:gd name="connsiteY15" fmla="*/ 270000 h 347434"/>
                <a:gd name="connsiteX16" fmla="*/ 208125 w 348750"/>
                <a:gd name="connsiteY16" fmla="*/ 225000 h 347434"/>
                <a:gd name="connsiteX17" fmla="*/ 208125 w 348750"/>
                <a:gd name="connsiteY17" fmla="*/ 236250 h 347434"/>
                <a:gd name="connsiteX18" fmla="*/ 219375 w 348750"/>
                <a:gd name="connsiteY18" fmla="*/ 236250 h 347434"/>
                <a:gd name="connsiteX19" fmla="*/ 219375 w 348750"/>
                <a:gd name="connsiteY19" fmla="*/ 225000 h 347434"/>
                <a:gd name="connsiteX20" fmla="*/ 174375 w 348750"/>
                <a:gd name="connsiteY20" fmla="*/ 225000 h 347434"/>
                <a:gd name="connsiteX21" fmla="*/ 174375 w 348750"/>
                <a:gd name="connsiteY21" fmla="*/ 281250 h 347434"/>
                <a:gd name="connsiteX22" fmla="*/ 196875 w 348750"/>
                <a:gd name="connsiteY22" fmla="*/ 281250 h 347434"/>
                <a:gd name="connsiteX23" fmla="*/ 196875 w 348750"/>
                <a:gd name="connsiteY23" fmla="*/ 258750 h 347434"/>
                <a:gd name="connsiteX24" fmla="*/ 230625 w 348750"/>
                <a:gd name="connsiteY24" fmla="*/ 258750 h 347434"/>
                <a:gd name="connsiteX25" fmla="*/ 230625 w 348750"/>
                <a:gd name="connsiteY25" fmla="*/ 281250 h 347434"/>
                <a:gd name="connsiteX26" fmla="*/ 253125 w 348750"/>
                <a:gd name="connsiteY26" fmla="*/ 281250 h 347434"/>
                <a:gd name="connsiteX27" fmla="*/ 253125 w 348750"/>
                <a:gd name="connsiteY27" fmla="*/ 225000 h 347434"/>
                <a:gd name="connsiteX28" fmla="*/ 230625 w 348750"/>
                <a:gd name="connsiteY28" fmla="*/ 225000 h 347434"/>
                <a:gd name="connsiteX29" fmla="*/ 230625 w 348750"/>
                <a:gd name="connsiteY29" fmla="*/ 247500 h 347434"/>
                <a:gd name="connsiteX30" fmla="*/ 196875 w 348750"/>
                <a:gd name="connsiteY30" fmla="*/ 247500 h 347434"/>
                <a:gd name="connsiteX31" fmla="*/ 196875 w 348750"/>
                <a:gd name="connsiteY31" fmla="*/ 225000 h 347434"/>
                <a:gd name="connsiteX32" fmla="*/ 84375 w 348750"/>
                <a:gd name="connsiteY32" fmla="*/ 225000 h 347434"/>
                <a:gd name="connsiteX33" fmla="*/ 84375 w 348750"/>
                <a:gd name="connsiteY33" fmla="*/ 236250 h 347434"/>
                <a:gd name="connsiteX34" fmla="*/ 95625 w 348750"/>
                <a:gd name="connsiteY34" fmla="*/ 236250 h 347434"/>
                <a:gd name="connsiteX35" fmla="*/ 95625 w 348750"/>
                <a:gd name="connsiteY35" fmla="*/ 225000 h 347434"/>
                <a:gd name="connsiteX36" fmla="*/ 50625 w 348750"/>
                <a:gd name="connsiteY36" fmla="*/ 225000 h 347434"/>
                <a:gd name="connsiteX37" fmla="*/ 50625 w 348750"/>
                <a:gd name="connsiteY37" fmla="*/ 281250 h 347434"/>
                <a:gd name="connsiteX38" fmla="*/ 73125 w 348750"/>
                <a:gd name="connsiteY38" fmla="*/ 281250 h 347434"/>
                <a:gd name="connsiteX39" fmla="*/ 73125 w 348750"/>
                <a:gd name="connsiteY39" fmla="*/ 258750 h 347434"/>
                <a:gd name="connsiteX40" fmla="*/ 106875 w 348750"/>
                <a:gd name="connsiteY40" fmla="*/ 258750 h 347434"/>
                <a:gd name="connsiteX41" fmla="*/ 106875 w 348750"/>
                <a:gd name="connsiteY41" fmla="*/ 281250 h 347434"/>
                <a:gd name="connsiteX42" fmla="*/ 129375 w 348750"/>
                <a:gd name="connsiteY42" fmla="*/ 281250 h 347434"/>
                <a:gd name="connsiteX43" fmla="*/ 129375 w 348750"/>
                <a:gd name="connsiteY43" fmla="*/ 225000 h 347434"/>
                <a:gd name="connsiteX44" fmla="*/ 106875 w 348750"/>
                <a:gd name="connsiteY44" fmla="*/ 225000 h 347434"/>
                <a:gd name="connsiteX45" fmla="*/ 106875 w 348750"/>
                <a:gd name="connsiteY45" fmla="*/ 247500 h 347434"/>
                <a:gd name="connsiteX46" fmla="*/ 73125 w 348750"/>
                <a:gd name="connsiteY46" fmla="*/ 247500 h 347434"/>
                <a:gd name="connsiteX47" fmla="*/ 73125 w 348750"/>
                <a:gd name="connsiteY47" fmla="*/ 225000 h 347434"/>
                <a:gd name="connsiteX48" fmla="*/ 39375 w 348750"/>
                <a:gd name="connsiteY48" fmla="*/ 213750 h 347434"/>
                <a:gd name="connsiteX49" fmla="*/ 140625 w 348750"/>
                <a:gd name="connsiteY49" fmla="*/ 213750 h 347434"/>
                <a:gd name="connsiteX50" fmla="*/ 140625 w 348750"/>
                <a:gd name="connsiteY50" fmla="*/ 281250 h 347434"/>
                <a:gd name="connsiteX51" fmla="*/ 163125 w 348750"/>
                <a:gd name="connsiteY51" fmla="*/ 281250 h 347434"/>
                <a:gd name="connsiteX52" fmla="*/ 163125 w 348750"/>
                <a:gd name="connsiteY52" fmla="*/ 213750 h 347434"/>
                <a:gd name="connsiteX53" fmla="*/ 264375 w 348750"/>
                <a:gd name="connsiteY53" fmla="*/ 213750 h 347434"/>
                <a:gd name="connsiteX54" fmla="*/ 264375 w 348750"/>
                <a:gd name="connsiteY54" fmla="*/ 281250 h 347434"/>
                <a:gd name="connsiteX55" fmla="*/ 275625 w 348750"/>
                <a:gd name="connsiteY55" fmla="*/ 281250 h 347434"/>
                <a:gd name="connsiteX56" fmla="*/ 275625 w 348750"/>
                <a:gd name="connsiteY56" fmla="*/ 260066 h 347434"/>
                <a:gd name="connsiteX57" fmla="*/ 348435 w 348750"/>
                <a:gd name="connsiteY57" fmla="*/ 303750 h 347434"/>
                <a:gd name="connsiteX58" fmla="*/ 275625 w 348750"/>
                <a:gd name="connsiteY58" fmla="*/ 347434 h 347434"/>
                <a:gd name="connsiteX59" fmla="*/ 275625 w 348750"/>
                <a:gd name="connsiteY59" fmla="*/ 326250 h 347434"/>
                <a:gd name="connsiteX60" fmla="*/ 45000 w 348750"/>
                <a:gd name="connsiteY60" fmla="*/ 326250 h 347434"/>
                <a:gd name="connsiteX61" fmla="*/ 45000 w 348750"/>
                <a:gd name="connsiteY61" fmla="*/ 315000 h 347434"/>
                <a:gd name="connsiteX62" fmla="*/ 286875 w 348750"/>
                <a:gd name="connsiteY62" fmla="*/ 315000 h 347434"/>
                <a:gd name="connsiteX63" fmla="*/ 286875 w 348750"/>
                <a:gd name="connsiteY63" fmla="*/ 327566 h 347434"/>
                <a:gd name="connsiteX64" fmla="*/ 326565 w 348750"/>
                <a:gd name="connsiteY64" fmla="*/ 303750 h 347434"/>
                <a:gd name="connsiteX65" fmla="*/ 286875 w 348750"/>
                <a:gd name="connsiteY65" fmla="*/ 279934 h 347434"/>
                <a:gd name="connsiteX66" fmla="*/ 286875 w 348750"/>
                <a:gd name="connsiteY66" fmla="*/ 292500 h 347434"/>
                <a:gd name="connsiteX67" fmla="*/ 264375 w 348750"/>
                <a:gd name="connsiteY67" fmla="*/ 292500 h 347434"/>
                <a:gd name="connsiteX68" fmla="*/ 163125 w 348750"/>
                <a:gd name="connsiteY68" fmla="*/ 292500 h 347434"/>
                <a:gd name="connsiteX69" fmla="*/ 140625 w 348750"/>
                <a:gd name="connsiteY69" fmla="*/ 292500 h 347434"/>
                <a:gd name="connsiteX70" fmla="*/ 39375 w 348750"/>
                <a:gd name="connsiteY70" fmla="*/ 292500 h 347434"/>
                <a:gd name="connsiteX71" fmla="*/ 28125 w 348750"/>
                <a:gd name="connsiteY71" fmla="*/ 292500 h 347434"/>
                <a:gd name="connsiteX72" fmla="*/ 28125 w 348750"/>
                <a:gd name="connsiteY72" fmla="*/ 281250 h 347434"/>
                <a:gd name="connsiteX73" fmla="*/ 39375 w 348750"/>
                <a:gd name="connsiteY73" fmla="*/ 281250 h 347434"/>
                <a:gd name="connsiteX74" fmla="*/ 209492 w 348750"/>
                <a:gd name="connsiteY74" fmla="*/ 90000 h 347434"/>
                <a:gd name="connsiteX75" fmla="*/ 202865 w 348750"/>
                <a:gd name="connsiteY75" fmla="*/ 133037 h 347434"/>
                <a:gd name="connsiteX76" fmla="*/ 213750 w 348750"/>
                <a:gd name="connsiteY76" fmla="*/ 143921 h 347434"/>
                <a:gd name="connsiteX77" fmla="*/ 224629 w 348750"/>
                <a:gd name="connsiteY77" fmla="*/ 133037 h 347434"/>
                <a:gd name="connsiteX78" fmla="*/ 218008 w 348750"/>
                <a:gd name="connsiteY78" fmla="*/ 90000 h 347434"/>
                <a:gd name="connsiteX79" fmla="*/ 143707 w 348750"/>
                <a:gd name="connsiteY79" fmla="*/ 33750 h 347434"/>
                <a:gd name="connsiteX80" fmla="*/ 34594 w 348750"/>
                <a:gd name="connsiteY80" fmla="*/ 132502 h 347434"/>
                <a:gd name="connsiteX81" fmla="*/ 33215 w 348750"/>
                <a:gd name="connsiteY81" fmla="*/ 146250 h 347434"/>
                <a:gd name="connsiteX82" fmla="*/ 21397 w 348750"/>
                <a:gd name="connsiteY82" fmla="*/ 146250 h 347434"/>
                <a:gd name="connsiteX83" fmla="*/ 39375 w 348750"/>
                <a:gd name="connsiteY83" fmla="*/ 175011 h 347434"/>
                <a:gd name="connsiteX84" fmla="*/ 57352 w 348750"/>
                <a:gd name="connsiteY84" fmla="*/ 146250 h 347434"/>
                <a:gd name="connsiteX85" fmla="*/ 44252 w 348750"/>
                <a:gd name="connsiteY85" fmla="*/ 146250 h 347434"/>
                <a:gd name="connsiteX86" fmla="*/ 46136 w 348750"/>
                <a:gd name="connsiteY86" fmla="*/ 131192 h 347434"/>
                <a:gd name="connsiteX87" fmla="*/ 143775 w 348750"/>
                <a:gd name="connsiteY87" fmla="*/ 45000 h 347434"/>
                <a:gd name="connsiteX88" fmla="*/ 168919 w 348750"/>
                <a:gd name="connsiteY88" fmla="*/ 48285 h 347434"/>
                <a:gd name="connsiteX89" fmla="*/ 168750 w 348750"/>
                <a:gd name="connsiteY89" fmla="*/ 45000 h 347434"/>
                <a:gd name="connsiteX90" fmla="*/ 169520 w 348750"/>
                <a:gd name="connsiteY90" fmla="*/ 36877 h 347434"/>
                <a:gd name="connsiteX91" fmla="*/ 143707 w 348750"/>
                <a:gd name="connsiteY91" fmla="*/ 33750 h 347434"/>
                <a:gd name="connsiteX92" fmla="*/ 327212 w 348750"/>
                <a:gd name="connsiteY92" fmla="*/ 22500 h 347434"/>
                <a:gd name="connsiteX93" fmla="*/ 319939 w 348750"/>
                <a:gd name="connsiteY93" fmla="*/ 25515 h 347434"/>
                <a:gd name="connsiteX94" fmla="*/ 275985 w 348750"/>
                <a:gd name="connsiteY94" fmla="*/ 69469 h 347434"/>
                <a:gd name="connsiteX95" fmla="*/ 240980 w 348750"/>
                <a:gd name="connsiteY95" fmla="*/ 86974 h 347434"/>
                <a:gd name="connsiteX96" fmla="*/ 229179 w 348750"/>
                <a:gd name="connsiteY96" fmla="*/ 88627 h 347434"/>
                <a:gd name="connsiteX97" fmla="*/ 236615 w 348750"/>
                <a:gd name="connsiteY97" fmla="*/ 136963 h 347434"/>
                <a:gd name="connsiteX98" fmla="*/ 213750 w 348750"/>
                <a:gd name="connsiteY98" fmla="*/ 159829 h 347434"/>
                <a:gd name="connsiteX99" fmla="*/ 190879 w 348750"/>
                <a:gd name="connsiteY99" fmla="*/ 136963 h 347434"/>
                <a:gd name="connsiteX100" fmla="*/ 198107 w 348750"/>
                <a:gd name="connsiteY100" fmla="*/ 90000 h 347434"/>
                <a:gd name="connsiteX101" fmla="*/ 196875 w 348750"/>
                <a:gd name="connsiteY101" fmla="*/ 90000 h 347434"/>
                <a:gd name="connsiteX102" fmla="*/ 146250 w 348750"/>
                <a:gd name="connsiteY102" fmla="*/ 140625 h 347434"/>
                <a:gd name="connsiteX103" fmla="*/ 146250 w 348750"/>
                <a:gd name="connsiteY103" fmla="*/ 191250 h 347434"/>
                <a:gd name="connsiteX104" fmla="*/ 163125 w 348750"/>
                <a:gd name="connsiteY104" fmla="*/ 191250 h 347434"/>
                <a:gd name="connsiteX105" fmla="*/ 163125 w 348750"/>
                <a:gd name="connsiteY105" fmla="*/ 123750 h 347434"/>
                <a:gd name="connsiteX106" fmla="*/ 174375 w 348750"/>
                <a:gd name="connsiteY106" fmla="*/ 123750 h 347434"/>
                <a:gd name="connsiteX107" fmla="*/ 174375 w 348750"/>
                <a:gd name="connsiteY107" fmla="*/ 191250 h 347434"/>
                <a:gd name="connsiteX108" fmla="*/ 253125 w 348750"/>
                <a:gd name="connsiteY108" fmla="*/ 191250 h 347434"/>
                <a:gd name="connsiteX109" fmla="*/ 253125 w 348750"/>
                <a:gd name="connsiteY109" fmla="*/ 121421 h 347434"/>
                <a:gd name="connsiteX110" fmla="*/ 334485 w 348750"/>
                <a:gd name="connsiteY110" fmla="*/ 40061 h 347434"/>
                <a:gd name="connsiteX111" fmla="*/ 337500 w 348750"/>
                <a:gd name="connsiteY111" fmla="*/ 32788 h 347434"/>
                <a:gd name="connsiteX112" fmla="*/ 327212 w 348750"/>
                <a:gd name="connsiteY112" fmla="*/ 22500 h 347434"/>
                <a:gd name="connsiteX113" fmla="*/ 213750 w 348750"/>
                <a:gd name="connsiteY113" fmla="*/ 11250 h 347434"/>
                <a:gd name="connsiteX114" fmla="*/ 180000 w 348750"/>
                <a:gd name="connsiteY114" fmla="*/ 45000 h 347434"/>
                <a:gd name="connsiteX115" fmla="*/ 213750 w 348750"/>
                <a:gd name="connsiteY115" fmla="*/ 78750 h 347434"/>
                <a:gd name="connsiteX116" fmla="*/ 247500 w 348750"/>
                <a:gd name="connsiteY116" fmla="*/ 45000 h 347434"/>
                <a:gd name="connsiteX117" fmla="*/ 213750 w 348750"/>
                <a:gd name="connsiteY117" fmla="*/ 11250 h 347434"/>
                <a:gd name="connsiteX118" fmla="*/ 213750 w 348750"/>
                <a:gd name="connsiteY118" fmla="*/ 0 h 347434"/>
                <a:gd name="connsiteX119" fmla="*/ 258750 w 348750"/>
                <a:gd name="connsiteY119" fmla="*/ 45000 h 347434"/>
                <a:gd name="connsiteX120" fmla="*/ 248439 w 348750"/>
                <a:gd name="connsiteY120" fmla="*/ 73631 h 347434"/>
                <a:gd name="connsiteX121" fmla="*/ 268031 w 348750"/>
                <a:gd name="connsiteY121" fmla="*/ 61515 h 347434"/>
                <a:gd name="connsiteX122" fmla="*/ 311985 w 348750"/>
                <a:gd name="connsiteY122" fmla="*/ 17561 h 347434"/>
                <a:gd name="connsiteX123" fmla="*/ 327212 w 348750"/>
                <a:gd name="connsiteY123" fmla="*/ 11250 h 347434"/>
                <a:gd name="connsiteX124" fmla="*/ 348750 w 348750"/>
                <a:gd name="connsiteY124" fmla="*/ 32788 h 347434"/>
                <a:gd name="connsiteX125" fmla="*/ 342439 w 348750"/>
                <a:gd name="connsiteY125" fmla="*/ 48015 h 347434"/>
                <a:gd name="connsiteX126" fmla="*/ 264375 w 348750"/>
                <a:gd name="connsiteY126" fmla="*/ 126079 h 347434"/>
                <a:gd name="connsiteX127" fmla="*/ 264375 w 348750"/>
                <a:gd name="connsiteY127" fmla="*/ 202500 h 347434"/>
                <a:gd name="connsiteX128" fmla="*/ 135000 w 348750"/>
                <a:gd name="connsiteY128" fmla="*/ 202500 h 347434"/>
                <a:gd name="connsiteX129" fmla="*/ 135000 w 348750"/>
                <a:gd name="connsiteY129" fmla="*/ 140625 h 347434"/>
                <a:gd name="connsiteX130" fmla="*/ 185349 w 348750"/>
                <a:gd name="connsiteY130" fmla="*/ 79869 h 347434"/>
                <a:gd name="connsiteX131" fmla="*/ 171708 w 348750"/>
                <a:gd name="connsiteY131" fmla="*/ 60913 h 347434"/>
                <a:gd name="connsiteX132" fmla="*/ 143775 w 348750"/>
                <a:gd name="connsiteY132" fmla="*/ 56250 h 347434"/>
                <a:gd name="connsiteX133" fmla="*/ 57296 w 348750"/>
                <a:gd name="connsiteY133" fmla="*/ 132587 h 347434"/>
                <a:gd name="connsiteX134" fmla="*/ 56998 w 348750"/>
                <a:gd name="connsiteY134" fmla="*/ 135000 h 347434"/>
                <a:gd name="connsiteX135" fmla="*/ 77647 w 348750"/>
                <a:gd name="connsiteY135" fmla="*/ 135000 h 347434"/>
                <a:gd name="connsiteX136" fmla="*/ 39375 w 348750"/>
                <a:gd name="connsiteY136" fmla="*/ 196239 h 347434"/>
                <a:gd name="connsiteX137" fmla="*/ 1102 w 348750"/>
                <a:gd name="connsiteY137" fmla="*/ 135000 h 347434"/>
                <a:gd name="connsiteX138" fmla="*/ 23034 w 348750"/>
                <a:gd name="connsiteY138" fmla="*/ 135000 h 347434"/>
                <a:gd name="connsiteX139" fmla="*/ 23394 w 348750"/>
                <a:gd name="connsiteY139" fmla="*/ 131383 h 347434"/>
                <a:gd name="connsiteX140" fmla="*/ 143707 w 348750"/>
                <a:gd name="connsiteY140" fmla="*/ 22500 h 347434"/>
                <a:gd name="connsiteX141" fmla="*/ 172946 w 348750"/>
                <a:gd name="connsiteY141" fmla="*/ 26145 h 347434"/>
                <a:gd name="connsiteX142" fmla="*/ 213750 w 348750"/>
                <a:gd name="connsiteY142" fmla="*/ 0 h 3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348750" h="347434">
                  <a:moveTo>
                    <a:pt x="22500" y="315000"/>
                  </a:moveTo>
                  <a:lnTo>
                    <a:pt x="33750" y="315000"/>
                  </a:lnTo>
                  <a:lnTo>
                    <a:pt x="33750" y="326250"/>
                  </a:lnTo>
                  <a:lnTo>
                    <a:pt x="22500" y="326250"/>
                  </a:lnTo>
                  <a:close/>
                  <a:moveTo>
                    <a:pt x="0" y="315000"/>
                  </a:moveTo>
                  <a:lnTo>
                    <a:pt x="11250" y="315000"/>
                  </a:lnTo>
                  <a:lnTo>
                    <a:pt x="11250" y="326250"/>
                  </a:lnTo>
                  <a:lnTo>
                    <a:pt x="0" y="326250"/>
                  </a:lnTo>
                  <a:close/>
                  <a:moveTo>
                    <a:pt x="208125" y="270000"/>
                  </a:moveTo>
                  <a:lnTo>
                    <a:pt x="208125" y="281250"/>
                  </a:lnTo>
                  <a:lnTo>
                    <a:pt x="219375" y="281250"/>
                  </a:lnTo>
                  <a:lnTo>
                    <a:pt x="219375" y="270000"/>
                  </a:lnTo>
                  <a:close/>
                  <a:moveTo>
                    <a:pt x="84375" y="270000"/>
                  </a:moveTo>
                  <a:lnTo>
                    <a:pt x="84375" y="281250"/>
                  </a:lnTo>
                  <a:lnTo>
                    <a:pt x="95625" y="281250"/>
                  </a:lnTo>
                  <a:lnTo>
                    <a:pt x="95625" y="270000"/>
                  </a:lnTo>
                  <a:close/>
                  <a:moveTo>
                    <a:pt x="208125" y="225000"/>
                  </a:moveTo>
                  <a:lnTo>
                    <a:pt x="208125" y="236250"/>
                  </a:lnTo>
                  <a:lnTo>
                    <a:pt x="219375" y="236250"/>
                  </a:lnTo>
                  <a:lnTo>
                    <a:pt x="219375" y="225000"/>
                  </a:lnTo>
                  <a:close/>
                  <a:moveTo>
                    <a:pt x="174375" y="225000"/>
                  </a:moveTo>
                  <a:lnTo>
                    <a:pt x="174375" y="281250"/>
                  </a:lnTo>
                  <a:lnTo>
                    <a:pt x="196875" y="281250"/>
                  </a:lnTo>
                  <a:lnTo>
                    <a:pt x="196875" y="258750"/>
                  </a:lnTo>
                  <a:lnTo>
                    <a:pt x="230625" y="258750"/>
                  </a:lnTo>
                  <a:lnTo>
                    <a:pt x="230625" y="281250"/>
                  </a:lnTo>
                  <a:lnTo>
                    <a:pt x="253125" y="281250"/>
                  </a:lnTo>
                  <a:lnTo>
                    <a:pt x="253125" y="225000"/>
                  </a:lnTo>
                  <a:lnTo>
                    <a:pt x="230625" y="225000"/>
                  </a:lnTo>
                  <a:lnTo>
                    <a:pt x="230625" y="247500"/>
                  </a:lnTo>
                  <a:lnTo>
                    <a:pt x="196875" y="247500"/>
                  </a:lnTo>
                  <a:lnTo>
                    <a:pt x="196875" y="225000"/>
                  </a:lnTo>
                  <a:close/>
                  <a:moveTo>
                    <a:pt x="84375" y="225000"/>
                  </a:moveTo>
                  <a:lnTo>
                    <a:pt x="84375" y="236250"/>
                  </a:lnTo>
                  <a:lnTo>
                    <a:pt x="95625" y="236250"/>
                  </a:lnTo>
                  <a:lnTo>
                    <a:pt x="95625" y="225000"/>
                  </a:lnTo>
                  <a:close/>
                  <a:moveTo>
                    <a:pt x="50625" y="225000"/>
                  </a:moveTo>
                  <a:lnTo>
                    <a:pt x="50625" y="281250"/>
                  </a:lnTo>
                  <a:lnTo>
                    <a:pt x="73125" y="281250"/>
                  </a:lnTo>
                  <a:lnTo>
                    <a:pt x="73125" y="258750"/>
                  </a:lnTo>
                  <a:lnTo>
                    <a:pt x="106875" y="258750"/>
                  </a:lnTo>
                  <a:lnTo>
                    <a:pt x="106875" y="281250"/>
                  </a:lnTo>
                  <a:lnTo>
                    <a:pt x="129375" y="281250"/>
                  </a:lnTo>
                  <a:lnTo>
                    <a:pt x="129375" y="225000"/>
                  </a:lnTo>
                  <a:lnTo>
                    <a:pt x="106875" y="225000"/>
                  </a:lnTo>
                  <a:lnTo>
                    <a:pt x="106875" y="247500"/>
                  </a:lnTo>
                  <a:lnTo>
                    <a:pt x="73125" y="247500"/>
                  </a:lnTo>
                  <a:lnTo>
                    <a:pt x="73125" y="225000"/>
                  </a:lnTo>
                  <a:close/>
                  <a:moveTo>
                    <a:pt x="39375" y="213750"/>
                  </a:moveTo>
                  <a:lnTo>
                    <a:pt x="140625" y="213750"/>
                  </a:lnTo>
                  <a:lnTo>
                    <a:pt x="140625" y="281250"/>
                  </a:lnTo>
                  <a:lnTo>
                    <a:pt x="163125" y="281250"/>
                  </a:lnTo>
                  <a:lnTo>
                    <a:pt x="163125" y="213750"/>
                  </a:lnTo>
                  <a:lnTo>
                    <a:pt x="264375" y="213750"/>
                  </a:lnTo>
                  <a:lnTo>
                    <a:pt x="264375" y="281250"/>
                  </a:lnTo>
                  <a:lnTo>
                    <a:pt x="275625" y="281250"/>
                  </a:lnTo>
                  <a:lnTo>
                    <a:pt x="275625" y="260066"/>
                  </a:lnTo>
                  <a:lnTo>
                    <a:pt x="348435" y="303750"/>
                  </a:lnTo>
                  <a:lnTo>
                    <a:pt x="275625" y="347434"/>
                  </a:lnTo>
                  <a:lnTo>
                    <a:pt x="275625" y="326250"/>
                  </a:lnTo>
                  <a:lnTo>
                    <a:pt x="45000" y="326250"/>
                  </a:lnTo>
                  <a:lnTo>
                    <a:pt x="45000" y="315000"/>
                  </a:lnTo>
                  <a:lnTo>
                    <a:pt x="286875" y="315000"/>
                  </a:lnTo>
                  <a:lnTo>
                    <a:pt x="286875" y="327566"/>
                  </a:lnTo>
                  <a:lnTo>
                    <a:pt x="326565" y="303750"/>
                  </a:lnTo>
                  <a:lnTo>
                    <a:pt x="286875" y="279934"/>
                  </a:lnTo>
                  <a:lnTo>
                    <a:pt x="286875" y="292500"/>
                  </a:lnTo>
                  <a:lnTo>
                    <a:pt x="264375" y="292500"/>
                  </a:lnTo>
                  <a:lnTo>
                    <a:pt x="163125" y="292500"/>
                  </a:lnTo>
                  <a:lnTo>
                    <a:pt x="140625" y="292500"/>
                  </a:lnTo>
                  <a:lnTo>
                    <a:pt x="39375" y="292500"/>
                  </a:lnTo>
                  <a:lnTo>
                    <a:pt x="28125" y="292500"/>
                  </a:lnTo>
                  <a:lnTo>
                    <a:pt x="28125" y="281250"/>
                  </a:lnTo>
                  <a:lnTo>
                    <a:pt x="39375" y="281250"/>
                  </a:lnTo>
                  <a:close/>
                  <a:moveTo>
                    <a:pt x="209492" y="90000"/>
                  </a:moveTo>
                  <a:lnTo>
                    <a:pt x="202865" y="133037"/>
                  </a:lnTo>
                  <a:lnTo>
                    <a:pt x="213750" y="143921"/>
                  </a:lnTo>
                  <a:lnTo>
                    <a:pt x="224629" y="133037"/>
                  </a:lnTo>
                  <a:lnTo>
                    <a:pt x="218008" y="90000"/>
                  </a:lnTo>
                  <a:close/>
                  <a:moveTo>
                    <a:pt x="143707" y="33750"/>
                  </a:moveTo>
                  <a:cubicBezTo>
                    <a:pt x="87131" y="33750"/>
                    <a:pt x="40219" y="76202"/>
                    <a:pt x="34594" y="132502"/>
                  </a:cubicBezTo>
                  <a:lnTo>
                    <a:pt x="33215" y="146250"/>
                  </a:lnTo>
                  <a:lnTo>
                    <a:pt x="21397" y="146250"/>
                  </a:lnTo>
                  <a:lnTo>
                    <a:pt x="39375" y="175011"/>
                  </a:lnTo>
                  <a:lnTo>
                    <a:pt x="57352" y="146250"/>
                  </a:lnTo>
                  <a:lnTo>
                    <a:pt x="44252" y="146250"/>
                  </a:lnTo>
                  <a:lnTo>
                    <a:pt x="46136" y="131192"/>
                  </a:lnTo>
                  <a:cubicBezTo>
                    <a:pt x="52273" y="82052"/>
                    <a:pt x="94252" y="45000"/>
                    <a:pt x="143775" y="45000"/>
                  </a:cubicBezTo>
                  <a:cubicBezTo>
                    <a:pt x="152325" y="45000"/>
                    <a:pt x="160740" y="46125"/>
                    <a:pt x="168919" y="48285"/>
                  </a:cubicBezTo>
                  <a:cubicBezTo>
                    <a:pt x="168840" y="47194"/>
                    <a:pt x="168750" y="46108"/>
                    <a:pt x="168750" y="45000"/>
                  </a:cubicBezTo>
                  <a:cubicBezTo>
                    <a:pt x="168750" y="42221"/>
                    <a:pt x="169037" y="39515"/>
                    <a:pt x="169520" y="36877"/>
                  </a:cubicBezTo>
                  <a:cubicBezTo>
                    <a:pt x="161100" y="34841"/>
                    <a:pt x="152448" y="33750"/>
                    <a:pt x="143707" y="33750"/>
                  </a:cubicBezTo>
                  <a:close/>
                  <a:moveTo>
                    <a:pt x="327212" y="22500"/>
                  </a:moveTo>
                  <a:cubicBezTo>
                    <a:pt x="324467" y="22500"/>
                    <a:pt x="321885" y="23569"/>
                    <a:pt x="319939" y="25515"/>
                  </a:cubicBezTo>
                  <a:lnTo>
                    <a:pt x="275985" y="69469"/>
                  </a:lnTo>
                  <a:cubicBezTo>
                    <a:pt x="266580" y="78874"/>
                    <a:pt x="254148" y="85089"/>
                    <a:pt x="240980" y="86974"/>
                  </a:cubicBezTo>
                  <a:lnTo>
                    <a:pt x="229179" y="88627"/>
                  </a:lnTo>
                  <a:lnTo>
                    <a:pt x="236615" y="136963"/>
                  </a:lnTo>
                  <a:lnTo>
                    <a:pt x="213750" y="159829"/>
                  </a:lnTo>
                  <a:lnTo>
                    <a:pt x="190879" y="136963"/>
                  </a:lnTo>
                  <a:lnTo>
                    <a:pt x="198107" y="90000"/>
                  </a:lnTo>
                  <a:lnTo>
                    <a:pt x="196875" y="90000"/>
                  </a:lnTo>
                  <a:cubicBezTo>
                    <a:pt x="168964" y="90000"/>
                    <a:pt x="146250" y="112714"/>
                    <a:pt x="146250" y="140625"/>
                  </a:cubicBezTo>
                  <a:lnTo>
                    <a:pt x="146250" y="191250"/>
                  </a:lnTo>
                  <a:lnTo>
                    <a:pt x="163125" y="191250"/>
                  </a:lnTo>
                  <a:lnTo>
                    <a:pt x="163125" y="123750"/>
                  </a:lnTo>
                  <a:lnTo>
                    <a:pt x="174375" y="123750"/>
                  </a:lnTo>
                  <a:lnTo>
                    <a:pt x="174375" y="191250"/>
                  </a:lnTo>
                  <a:lnTo>
                    <a:pt x="253125" y="191250"/>
                  </a:lnTo>
                  <a:lnTo>
                    <a:pt x="253125" y="121421"/>
                  </a:lnTo>
                  <a:lnTo>
                    <a:pt x="334485" y="40061"/>
                  </a:lnTo>
                  <a:cubicBezTo>
                    <a:pt x="336431" y="38115"/>
                    <a:pt x="337500" y="35533"/>
                    <a:pt x="337500" y="32788"/>
                  </a:cubicBezTo>
                  <a:cubicBezTo>
                    <a:pt x="337500" y="27112"/>
                    <a:pt x="332887" y="22500"/>
                    <a:pt x="327212" y="22500"/>
                  </a:cubicBezTo>
                  <a:close/>
                  <a:moveTo>
                    <a:pt x="213750" y="11250"/>
                  </a:moveTo>
                  <a:cubicBezTo>
                    <a:pt x="195137" y="11250"/>
                    <a:pt x="180000" y="26387"/>
                    <a:pt x="180000" y="45000"/>
                  </a:cubicBezTo>
                  <a:cubicBezTo>
                    <a:pt x="180000" y="63613"/>
                    <a:pt x="195137" y="78750"/>
                    <a:pt x="213750" y="78750"/>
                  </a:cubicBezTo>
                  <a:cubicBezTo>
                    <a:pt x="232363" y="78750"/>
                    <a:pt x="247500" y="63613"/>
                    <a:pt x="247500" y="45000"/>
                  </a:cubicBezTo>
                  <a:cubicBezTo>
                    <a:pt x="247500" y="26387"/>
                    <a:pt x="232363" y="11250"/>
                    <a:pt x="213750" y="11250"/>
                  </a:cubicBezTo>
                  <a:close/>
                  <a:moveTo>
                    <a:pt x="213750" y="0"/>
                  </a:moveTo>
                  <a:cubicBezTo>
                    <a:pt x="238562" y="0"/>
                    <a:pt x="258750" y="20188"/>
                    <a:pt x="258750" y="45000"/>
                  </a:cubicBezTo>
                  <a:cubicBezTo>
                    <a:pt x="258750" y="55867"/>
                    <a:pt x="254874" y="65846"/>
                    <a:pt x="248439" y="73631"/>
                  </a:cubicBezTo>
                  <a:cubicBezTo>
                    <a:pt x="255774" y="71139"/>
                    <a:pt x="262535" y="67011"/>
                    <a:pt x="268031" y="61515"/>
                  </a:cubicBezTo>
                  <a:lnTo>
                    <a:pt x="311985" y="17561"/>
                  </a:lnTo>
                  <a:cubicBezTo>
                    <a:pt x="316052" y="13489"/>
                    <a:pt x="321463" y="11250"/>
                    <a:pt x="327212" y="11250"/>
                  </a:cubicBezTo>
                  <a:cubicBezTo>
                    <a:pt x="339092" y="11250"/>
                    <a:pt x="348750" y="20908"/>
                    <a:pt x="348750" y="32788"/>
                  </a:cubicBezTo>
                  <a:cubicBezTo>
                    <a:pt x="348750" y="38537"/>
                    <a:pt x="346511" y="43942"/>
                    <a:pt x="342439" y="48015"/>
                  </a:cubicBezTo>
                  <a:lnTo>
                    <a:pt x="264375" y="126079"/>
                  </a:lnTo>
                  <a:lnTo>
                    <a:pt x="264375" y="202500"/>
                  </a:lnTo>
                  <a:lnTo>
                    <a:pt x="135000" y="202500"/>
                  </a:lnTo>
                  <a:lnTo>
                    <a:pt x="135000" y="140625"/>
                  </a:lnTo>
                  <a:cubicBezTo>
                    <a:pt x="135000" y="110447"/>
                    <a:pt x="156729" y="85286"/>
                    <a:pt x="185349" y="79869"/>
                  </a:cubicBezTo>
                  <a:cubicBezTo>
                    <a:pt x="179269" y="74902"/>
                    <a:pt x="174544" y="68372"/>
                    <a:pt x="171708" y="60913"/>
                  </a:cubicBezTo>
                  <a:cubicBezTo>
                    <a:pt x="162720" y="57864"/>
                    <a:pt x="153348" y="56250"/>
                    <a:pt x="143775" y="56250"/>
                  </a:cubicBezTo>
                  <a:cubicBezTo>
                    <a:pt x="99917" y="56250"/>
                    <a:pt x="62735" y="89066"/>
                    <a:pt x="57296" y="132587"/>
                  </a:cubicBezTo>
                  <a:lnTo>
                    <a:pt x="56998" y="135000"/>
                  </a:lnTo>
                  <a:lnTo>
                    <a:pt x="77647" y="135000"/>
                  </a:lnTo>
                  <a:lnTo>
                    <a:pt x="39375" y="196239"/>
                  </a:lnTo>
                  <a:lnTo>
                    <a:pt x="1102" y="135000"/>
                  </a:lnTo>
                  <a:lnTo>
                    <a:pt x="23034" y="135000"/>
                  </a:lnTo>
                  <a:lnTo>
                    <a:pt x="23394" y="131383"/>
                  </a:lnTo>
                  <a:cubicBezTo>
                    <a:pt x="29604" y="69311"/>
                    <a:pt x="81326" y="22500"/>
                    <a:pt x="143707" y="22500"/>
                  </a:cubicBezTo>
                  <a:cubicBezTo>
                    <a:pt x="153613" y="22500"/>
                    <a:pt x="163412" y="23777"/>
                    <a:pt x="172946" y="26145"/>
                  </a:cubicBezTo>
                  <a:cubicBezTo>
                    <a:pt x="180095" y="10738"/>
                    <a:pt x="195677" y="0"/>
                    <a:pt x="213750" y="0"/>
                  </a:cubicBezTo>
                  <a:close/>
                </a:path>
              </a:pathLst>
            </a:custGeom>
            <a:solidFill>
              <a:schemeClr val="bg1"/>
            </a:solidFill>
            <a:ln w="7620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0" name="Oval 1269">
              <a:extLst>
                <a:ext uri="{FF2B5EF4-FFF2-40B4-BE49-F238E27FC236}">
                  <a16:creationId xmlns:a16="http://schemas.microsoft.com/office/drawing/2014/main" id="{BE5420E8-A613-4673-B10B-161854323207}"/>
                </a:ext>
              </a:extLst>
            </p:cNvPr>
            <p:cNvSpPr/>
            <p:nvPr/>
          </p:nvSpPr>
          <p:spPr bwMode="auto">
            <a:xfrm>
              <a:off x="3810015" y="2233026"/>
              <a:ext cx="787890" cy="787890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3DE8C881-D591-449D-BDDD-A5E877317EE9}"/>
                </a:ext>
              </a:extLst>
            </p:cNvPr>
            <p:cNvSpPr/>
            <p:nvPr/>
          </p:nvSpPr>
          <p:spPr>
            <a:xfrm>
              <a:off x="3961256" y="2384267"/>
              <a:ext cx="485409" cy="485408"/>
            </a:xfrm>
            <a:custGeom>
              <a:avLst/>
              <a:gdLst>
                <a:gd name="connsiteX0" fmla="*/ 180001 w 360001"/>
                <a:gd name="connsiteY0" fmla="*/ 270770 h 360000"/>
                <a:gd name="connsiteX1" fmla="*/ 169005 w 360001"/>
                <a:gd name="connsiteY1" fmla="*/ 291868 h 360000"/>
                <a:gd name="connsiteX2" fmla="*/ 164861 w 360001"/>
                <a:gd name="connsiteY2" fmla="*/ 294879 h 360000"/>
                <a:gd name="connsiteX3" fmla="*/ 141397 w 360001"/>
                <a:gd name="connsiteY3" fmla="*/ 298818 h 360000"/>
                <a:gd name="connsiteX4" fmla="*/ 158065 w 360001"/>
                <a:gd name="connsiteY4" fmla="*/ 315796 h 360000"/>
                <a:gd name="connsiteX5" fmla="*/ 159648 w 360001"/>
                <a:gd name="connsiteY5" fmla="*/ 320667 h 360000"/>
                <a:gd name="connsiteX6" fmla="*/ 156143 w 360001"/>
                <a:gd name="connsiteY6" fmla="*/ 344199 h 360000"/>
                <a:gd name="connsiteX7" fmla="*/ 177441 w 360001"/>
                <a:gd name="connsiteY7" fmla="*/ 333593 h 360000"/>
                <a:gd name="connsiteX8" fmla="*/ 180001 w 360001"/>
                <a:gd name="connsiteY8" fmla="*/ 332991 h 360000"/>
                <a:gd name="connsiteX9" fmla="*/ 182562 w 360001"/>
                <a:gd name="connsiteY9" fmla="*/ 333593 h 360000"/>
                <a:gd name="connsiteX10" fmla="*/ 203859 w 360001"/>
                <a:gd name="connsiteY10" fmla="*/ 344199 h 360000"/>
                <a:gd name="connsiteX11" fmla="*/ 200354 w 360001"/>
                <a:gd name="connsiteY11" fmla="*/ 320667 h 360000"/>
                <a:gd name="connsiteX12" fmla="*/ 201937 w 360001"/>
                <a:gd name="connsiteY12" fmla="*/ 315796 h 360000"/>
                <a:gd name="connsiteX13" fmla="*/ 218606 w 360001"/>
                <a:gd name="connsiteY13" fmla="*/ 298819 h 360000"/>
                <a:gd name="connsiteX14" fmla="*/ 195141 w 360001"/>
                <a:gd name="connsiteY14" fmla="*/ 294880 h 360000"/>
                <a:gd name="connsiteX15" fmla="*/ 190997 w 360001"/>
                <a:gd name="connsiteY15" fmla="*/ 291869 h 360000"/>
                <a:gd name="connsiteX16" fmla="*/ 303832 w 360001"/>
                <a:gd name="connsiteY16" fmla="*/ 270769 h 360000"/>
                <a:gd name="connsiteX17" fmla="*/ 292836 w 360001"/>
                <a:gd name="connsiteY17" fmla="*/ 291868 h 360000"/>
                <a:gd name="connsiteX18" fmla="*/ 288692 w 360001"/>
                <a:gd name="connsiteY18" fmla="*/ 294879 h 360000"/>
                <a:gd name="connsiteX19" fmla="*/ 265227 w 360001"/>
                <a:gd name="connsiteY19" fmla="*/ 298818 h 360000"/>
                <a:gd name="connsiteX20" fmla="*/ 281896 w 360001"/>
                <a:gd name="connsiteY20" fmla="*/ 315796 h 360000"/>
                <a:gd name="connsiteX21" fmla="*/ 283479 w 360001"/>
                <a:gd name="connsiteY21" fmla="*/ 320667 h 360000"/>
                <a:gd name="connsiteX22" fmla="*/ 279973 w 360001"/>
                <a:gd name="connsiteY22" fmla="*/ 344199 h 360000"/>
                <a:gd name="connsiteX23" fmla="*/ 301270 w 360001"/>
                <a:gd name="connsiteY23" fmla="*/ 333593 h 360000"/>
                <a:gd name="connsiteX24" fmla="*/ 303831 w 360001"/>
                <a:gd name="connsiteY24" fmla="*/ 332991 h 360000"/>
                <a:gd name="connsiteX25" fmla="*/ 306392 w 360001"/>
                <a:gd name="connsiteY25" fmla="*/ 333593 h 360000"/>
                <a:gd name="connsiteX26" fmla="*/ 327690 w 360001"/>
                <a:gd name="connsiteY26" fmla="*/ 344199 h 360000"/>
                <a:gd name="connsiteX27" fmla="*/ 324184 w 360001"/>
                <a:gd name="connsiteY27" fmla="*/ 320667 h 360000"/>
                <a:gd name="connsiteX28" fmla="*/ 325767 w 360001"/>
                <a:gd name="connsiteY28" fmla="*/ 315796 h 360000"/>
                <a:gd name="connsiteX29" fmla="*/ 342436 w 360001"/>
                <a:gd name="connsiteY29" fmla="*/ 298818 h 360000"/>
                <a:gd name="connsiteX30" fmla="*/ 318972 w 360001"/>
                <a:gd name="connsiteY30" fmla="*/ 294879 h 360000"/>
                <a:gd name="connsiteX31" fmla="*/ 314828 w 360001"/>
                <a:gd name="connsiteY31" fmla="*/ 291868 h 360000"/>
                <a:gd name="connsiteX32" fmla="*/ 56171 w 360001"/>
                <a:gd name="connsiteY32" fmla="*/ 270769 h 360000"/>
                <a:gd name="connsiteX33" fmla="*/ 45175 w 360001"/>
                <a:gd name="connsiteY33" fmla="*/ 291868 h 360000"/>
                <a:gd name="connsiteX34" fmla="*/ 41031 w 360001"/>
                <a:gd name="connsiteY34" fmla="*/ 294879 h 360000"/>
                <a:gd name="connsiteX35" fmla="*/ 17567 w 360001"/>
                <a:gd name="connsiteY35" fmla="*/ 298818 h 360000"/>
                <a:gd name="connsiteX36" fmla="*/ 34235 w 360001"/>
                <a:gd name="connsiteY36" fmla="*/ 315796 h 360000"/>
                <a:gd name="connsiteX37" fmla="*/ 35818 w 360001"/>
                <a:gd name="connsiteY37" fmla="*/ 320667 h 360000"/>
                <a:gd name="connsiteX38" fmla="*/ 32312 w 360001"/>
                <a:gd name="connsiteY38" fmla="*/ 344199 h 360000"/>
                <a:gd name="connsiteX39" fmla="*/ 53610 w 360001"/>
                <a:gd name="connsiteY39" fmla="*/ 333593 h 360000"/>
                <a:gd name="connsiteX40" fmla="*/ 58732 w 360001"/>
                <a:gd name="connsiteY40" fmla="*/ 333593 h 360000"/>
                <a:gd name="connsiteX41" fmla="*/ 80030 w 360001"/>
                <a:gd name="connsiteY41" fmla="*/ 344199 h 360000"/>
                <a:gd name="connsiteX42" fmla="*/ 76524 w 360001"/>
                <a:gd name="connsiteY42" fmla="*/ 320667 h 360000"/>
                <a:gd name="connsiteX43" fmla="*/ 78106 w 360001"/>
                <a:gd name="connsiteY43" fmla="*/ 315796 h 360000"/>
                <a:gd name="connsiteX44" fmla="*/ 94775 w 360001"/>
                <a:gd name="connsiteY44" fmla="*/ 298818 h 360000"/>
                <a:gd name="connsiteX45" fmla="*/ 71311 w 360001"/>
                <a:gd name="connsiteY45" fmla="*/ 294879 h 360000"/>
                <a:gd name="connsiteX46" fmla="*/ 67167 w 360001"/>
                <a:gd name="connsiteY46" fmla="*/ 291868 h 360000"/>
                <a:gd name="connsiteX47" fmla="*/ 303830 w 360001"/>
                <a:gd name="connsiteY47" fmla="*/ 252596 h 360000"/>
                <a:gd name="connsiteX48" fmla="*/ 308925 w 360001"/>
                <a:gd name="connsiteY48" fmla="*/ 255686 h 360000"/>
                <a:gd name="connsiteX49" fmla="*/ 323693 w 360001"/>
                <a:gd name="connsiteY49" fmla="*/ 284023 h 360000"/>
                <a:gd name="connsiteX50" fmla="*/ 355207 w 360001"/>
                <a:gd name="connsiteY50" fmla="*/ 289312 h 360000"/>
                <a:gd name="connsiteX51" fmla="*/ 359720 w 360001"/>
                <a:gd name="connsiteY51" fmla="*/ 293202 h 360000"/>
                <a:gd name="connsiteX52" fmla="*/ 358354 w 360001"/>
                <a:gd name="connsiteY52" fmla="*/ 299000 h 360000"/>
                <a:gd name="connsiteX53" fmla="*/ 335968 w 360001"/>
                <a:gd name="connsiteY53" fmla="*/ 321803 h 360000"/>
                <a:gd name="connsiteX54" fmla="*/ 340676 w 360001"/>
                <a:gd name="connsiteY54" fmla="*/ 353408 h 360000"/>
                <a:gd name="connsiteX55" fmla="*/ 338370 w 360001"/>
                <a:gd name="connsiteY55" fmla="*/ 358903 h 360000"/>
                <a:gd name="connsiteX56" fmla="*/ 334993 w 360001"/>
                <a:gd name="connsiteY56" fmla="*/ 360000 h 360000"/>
                <a:gd name="connsiteX57" fmla="*/ 332433 w 360001"/>
                <a:gd name="connsiteY57" fmla="*/ 359398 h 360000"/>
                <a:gd name="connsiteX58" fmla="*/ 303829 w 360001"/>
                <a:gd name="connsiteY58" fmla="*/ 345154 h 360000"/>
                <a:gd name="connsiteX59" fmla="*/ 275225 w 360001"/>
                <a:gd name="connsiteY59" fmla="*/ 359398 h 360000"/>
                <a:gd name="connsiteX60" fmla="*/ 269288 w 360001"/>
                <a:gd name="connsiteY60" fmla="*/ 358903 h 360000"/>
                <a:gd name="connsiteX61" fmla="*/ 266983 w 360001"/>
                <a:gd name="connsiteY61" fmla="*/ 353409 h 360000"/>
                <a:gd name="connsiteX62" fmla="*/ 271691 w 360001"/>
                <a:gd name="connsiteY62" fmla="*/ 321803 h 360000"/>
                <a:gd name="connsiteX63" fmla="*/ 249305 w 360001"/>
                <a:gd name="connsiteY63" fmla="*/ 299001 h 360000"/>
                <a:gd name="connsiteX64" fmla="*/ 247940 w 360001"/>
                <a:gd name="connsiteY64" fmla="*/ 293202 h 360000"/>
                <a:gd name="connsiteX65" fmla="*/ 252453 w 360001"/>
                <a:gd name="connsiteY65" fmla="*/ 289312 h 360000"/>
                <a:gd name="connsiteX66" fmla="*/ 283967 w 360001"/>
                <a:gd name="connsiteY66" fmla="*/ 284023 h 360000"/>
                <a:gd name="connsiteX67" fmla="*/ 298736 w 360001"/>
                <a:gd name="connsiteY67" fmla="*/ 255686 h 360000"/>
                <a:gd name="connsiteX68" fmla="*/ 303830 w 360001"/>
                <a:gd name="connsiteY68" fmla="*/ 252596 h 360000"/>
                <a:gd name="connsiteX69" fmla="*/ 180001 w 360001"/>
                <a:gd name="connsiteY69" fmla="*/ 252596 h 360000"/>
                <a:gd name="connsiteX70" fmla="*/ 185096 w 360001"/>
                <a:gd name="connsiteY70" fmla="*/ 255686 h 360000"/>
                <a:gd name="connsiteX71" fmla="*/ 199864 w 360001"/>
                <a:gd name="connsiteY71" fmla="*/ 284023 h 360000"/>
                <a:gd name="connsiteX72" fmla="*/ 231378 w 360001"/>
                <a:gd name="connsiteY72" fmla="*/ 289312 h 360000"/>
                <a:gd name="connsiteX73" fmla="*/ 235891 w 360001"/>
                <a:gd name="connsiteY73" fmla="*/ 293201 h 360000"/>
                <a:gd name="connsiteX74" fmla="*/ 234527 w 360001"/>
                <a:gd name="connsiteY74" fmla="*/ 299000 h 360000"/>
                <a:gd name="connsiteX75" fmla="*/ 212140 w 360001"/>
                <a:gd name="connsiteY75" fmla="*/ 321803 h 360000"/>
                <a:gd name="connsiteX76" fmla="*/ 216848 w 360001"/>
                <a:gd name="connsiteY76" fmla="*/ 353408 h 360000"/>
                <a:gd name="connsiteX77" fmla="*/ 214542 w 360001"/>
                <a:gd name="connsiteY77" fmla="*/ 358903 h 360000"/>
                <a:gd name="connsiteX78" fmla="*/ 211165 w 360001"/>
                <a:gd name="connsiteY78" fmla="*/ 360000 h 360000"/>
                <a:gd name="connsiteX79" fmla="*/ 208605 w 360001"/>
                <a:gd name="connsiteY79" fmla="*/ 359398 h 360000"/>
                <a:gd name="connsiteX80" fmla="*/ 180001 w 360001"/>
                <a:gd name="connsiteY80" fmla="*/ 345154 h 360000"/>
                <a:gd name="connsiteX81" fmla="*/ 151397 w 360001"/>
                <a:gd name="connsiteY81" fmla="*/ 359398 h 360000"/>
                <a:gd name="connsiteX82" fmla="*/ 145460 w 360001"/>
                <a:gd name="connsiteY82" fmla="*/ 358903 h 360000"/>
                <a:gd name="connsiteX83" fmla="*/ 143154 w 360001"/>
                <a:gd name="connsiteY83" fmla="*/ 353409 h 360000"/>
                <a:gd name="connsiteX84" fmla="*/ 147862 w 360001"/>
                <a:gd name="connsiteY84" fmla="*/ 321803 h 360000"/>
                <a:gd name="connsiteX85" fmla="*/ 125475 w 360001"/>
                <a:gd name="connsiteY85" fmla="*/ 299001 h 360000"/>
                <a:gd name="connsiteX86" fmla="*/ 124111 w 360001"/>
                <a:gd name="connsiteY86" fmla="*/ 293202 h 360000"/>
                <a:gd name="connsiteX87" fmla="*/ 128624 w 360001"/>
                <a:gd name="connsiteY87" fmla="*/ 289312 h 360000"/>
                <a:gd name="connsiteX88" fmla="*/ 160138 w 360001"/>
                <a:gd name="connsiteY88" fmla="*/ 284023 h 360000"/>
                <a:gd name="connsiteX89" fmla="*/ 174907 w 360001"/>
                <a:gd name="connsiteY89" fmla="*/ 255686 h 360000"/>
                <a:gd name="connsiteX90" fmla="*/ 180001 w 360001"/>
                <a:gd name="connsiteY90" fmla="*/ 252596 h 360000"/>
                <a:gd name="connsiteX91" fmla="*/ 56171 w 360001"/>
                <a:gd name="connsiteY91" fmla="*/ 252596 h 360000"/>
                <a:gd name="connsiteX92" fmla="*/ 61265 w 360001"/>
                <a:gd name="connsiteY92" fmla="*/ 255686 h 360000"/>
                <a:gd name="connsiteX93" fmla="*/ 76034 w 360001"/>
                <a:gd name="connsiteY93" fmla="*/ 284023 h 360000"/>
                <a:gd name="connsiteX94" fmla="*/ 107548 w 360001"/>
                <a:gd name="connsiteY94" fmla="*/ 289312 h 360000"/>
                <a:gd name="connsiteX95" fmla="*/ 112059 w 360001"/>
                <a:gd name="connsiteY95" fmla="*/ 293201 h 360000"/>
                <a:gd name="connsiteX96" fmla="*/ 110695 w 360001"/>
                <a:gd name="connsiteY96" fmla="*/ 299000 h 360000"/>
                <a:gd name="connsiteX97" fmla="*/ 88308 w 360001"/>
                <a:gd name="connsiteY97" fmla="*/ 321803 h 360000"/>
                <a:gd name="connsiteX98" fmla="*/ 93017 w 360001"/>
                <a:gd name="connsiteY98" fmla="*/ 353408 h 360000"/>
                <a:gd name="connsiteX99" fmla="*/ 90711 w 360001"/>
                <a:gd name="connsiteY99" fmla="*/ 358903 h 360000"/>
                <a:gd name="connsiteX100" fmla="*/ 87334 w 360001"/>
                <a:gd name="connsiteY100" fmla="*/ 360000 h 360000"/>
                <a:gd name="connsiteX101" fmla="*/ 84774 w 360001"/>
                <a:gd name="connsiteY101" fmla="*/ 359398 h 360000"/>
                <a:gd name="connsiteX102" fmla="*/ 56170 w 360001"/>
                <a:gd name="connsiteY102" fmla="*/ 345154 h 360000"/>
                <a:gd name="connsiteX103" fmla="*/ 27566 w 360001"/>
                <a:gd name="connsiteY103" fmla="*/ 359398 h 360000"/>
                <a:gd name="connsiteX104" fmla="*/ 21629 w 360001"/>
                <a:gd name="connsiteY104" fmla="*/ 358903 h 360000"/>
                <a:gd name="connsiteX105" fmla="*/ 19324 w 360001"/>
                <a:gd name="connsiteY105" fmla="*/ 353409 h 360000"/>
                <a:gd name="connsiteX106" fmla="*/ 24032 w 360001"/>
                <a:gd name="connsiteY106" fmla="*/ 321803 h 360000"/>
                <a:gd name="connsiteX107" fmla="*/ 1645 w 360001"/>
                <a:gd name="connsiteY107" fmla="*/ 299001 h 360000"/>
                <a:gd name="connsiteX108" fmla="*/ 281 w 360001"/>
                <a:gd name="connsiteY108" fmla="*/ 293202 h 360000"/>
                <a:gd name="connsiteX109" fmla="*/ 4794 w 360001"/>
                <a:gd name="connsiteY109" fmla="*/ 289312 h 360000"/>
                <a:gd name="connsiteX110" fmla="*/ 36308 w 360001"/>
                <a:gd name="connsiteY110" fmla="*/ 284023 h 360000"/>
                <a:gd name="connsiteX111" fmla="*/ 51077 w 360001"/>
                <a:gd name="connsiteY111" fmla="*/ 255686 h 360000"/>
                <a:gd name="connsiteX112" fmla="*/ 56171 w 360001"/>
                <a:gd name="connsiteY112" fmla="*/ 252596 h 360000"/>
                <a:gd name="connsiteX113" fmla="*/ 180001 w 360001"/>
                <a:gd name="connsiteY113" fmla="*/ 124858 h 360000"/>
                <a:gd name="connsiteX114" fmla="*/ 278074 w 360001"/>
                <a:gd name="connsiteY114" fmla="*/ 222930 h 360000"/>
                <a:gd name="connsiteX115" fmla="*/ 272330 w 360001"/>
                <a:gd name="connsiteY115" fmla="*/ 228675 h 360000"/>
                <a:gd name="connsiteX116" fmla="*/ 133630 w 360001"/>
                <a:gd name="connsiteY116" fmla="*/ 228675 h 360000"/>
                <a:gd name="connsiteX117" fmla="*/ 127885 w 360001"/>
                <a:gd name="connsiteY117" fmla="*/ 222930 h 360000"/>
                <a:gd name="connsiteX118" fmla="*/ 133630 w 360001"/>
                <a:gd name="connsiteY118" fmla="*/ 217186 h 360000"/>
                <a:gd name="connsiteX119" fmla="*/ 266396 w 360001"/>
                <a:gd name="connsiteY119" fmla="*/ 217186 h 360000"/>
                <a:gd name="connsiteX120" fmla="*/ 180001 w 360001"/>
                <a:gd name="connsiteY120" fmla="*/ 136347 h 360000"/>
                <a:gd name="connsiteX121" fmla="*/ 93606 w 360001"/>
                <a:gd name="connsiteY121" fmla="*/ 217186 h 360000"/>
                <a:gd name="connsiteX122" fmla="*/ 110651 w 360001"/>
                <a:gd name="connsiteY122" fmla="*/ 217186 h 360000"/>
                <a:gd name="connsiteX123" fmla="*/ 116396 w 360001"/>
                <a:gd name="connsiteY123" fmla="*/ 222930 h 360000"/>
                <a:gd name="connsiteX124" fmla="*/ 110651 w 360001"/>
                <a:gd name="connsiteY124" fmla="*/ 228675 h 360000"/>
                <a:gd name="connsiteX125" fmla="*/ 87673 w 360001"/>
                <a:gd name="connsiteY125" fmla="*/ 228675 h 360000"/>
                <a:gd name="connsiteX126" fmla="*/ 81928 w 360001"/>
                <a:gd name="connsiteY126" fmla="*/ 222930 h 360000"/>
                <a:gd name="connsiteX127" fmla="*/ 180001 w 360001"/>
                <a:gd name="connsiteY127" fmla="*/ 124858 h 360000"/>
                <a:gd name="connsiteX128" fmla="*/ 160913 w 360001"/>
                <a:gd name="connsiteY128" fmla="*/ 65648 h 360000"/>
                <a:gd name="connsiteX129" fmla="*/ 169018 w 360001"/>
                <a:gd name="connsiteY129" fmla="*/ 66214 h 360000"/>
                <a:gd name="connsiteX130" fmla="*/ 180001 w 360001"/>
                <a:gd name="connsiteY130" fmla="*/ 71241 h 360000"/>
                <a:gd name="connsiteX131" fmla="*/ 190985 w 360001"/>
                <a:gd name="connsiteY131" fmla="*/ 66214 h 360000"/>
                <a:gd name="connsiteX132" fmla="*/ 199090 w 360001"/>
                <a:gd name="connsiteY132" fmla="*/ 65648 h 360000"/>
                <a:gd name="connsiteX133" fmla="*/ 199656 w 360001"/>
                <a:gd name="connsiteY133" fmla="*/ 73752 h 360000"/>
                <a:gd name="connsiteX134" fmla="*/ 180001 w 360001"/>
                <a:gd name="connsiteY134" fmla="*/ 82730 h 360000"/>
                <a:gd name="connsiteX135" fmla="*/ 160347 w 360001"/>
                <a:gd name="connsiteY135" fmla="*/ 73752 h 360000"/>
                <a:gd name="connsiteX136" fmla="*/ 160913 w 360001"/>
                <a:gd name="connsiteY136" fmla="*/ 65648 h 360000"/>
                <a:gd name="connsiteX137" fmla="*/ 180001 w 360001"/>
                <a:gd name="connsiteY137" fmla="*/ 11489 h 360000"/>
                <a:gd name="connsiteX138" fmla="*/ 134806 w 360001"/>
                <a:gd name="connsiteY138" fmla="*/ 56684 h 360000"/>
                <a:gd name="connsiteX139" fmla="*/ 180001 w 360001"/>
                <a:gd name="connsiteY139" fmla="*/ 101880 h 360000"/>
                <a:gd name="connsiteX140" fmla="*/ 225196 w 360001"/>
                <a:gd name="connsiteY140" fmla="*/ 56684 h 360000"/>
                <a:gd name="connsiteX141" fmla="*/ 180001 w 360001"/>
                <a:gd name="connsiteY141" fmla="*/ 11489 h 360000"/>
                <a:gd name="connsiteX142" fmla="*/ 180001 w 360001"/>
                <a:gd name="connsiteY142" fmla="*/ 0 h 360000"/>
                <a:gd name="connsiteX143" fmla="*/ 236685 w 360001"/>
                <a:gd name="connsiteY143" fmla="*/ 56684 h 360000"/>
                <a:gd name="connsiteX144" fmla="*/ 180001 w 360001"/>
                <a:gd name="connsiteY144" fmla="*/ 113369 h 360000"/>
                <a:gd name="connsiteX145" fmla="*/ 123317 w 360001"/>
                <a:gd name="connsiteY145" fmla="*/ 56684 h 360000"/>
                <a:gd name="connsiteX146" fmla="*/ 180001 w 360001"/>
                <a:gd name="connsiteY146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360001" h="360000">
                  <a:moveTo>
                    <a:pt x="180001" y="270770"/>
                  </a:moveTo>
                  <a:lnTo>
                    <a:pt x="169005" y="291868"/>
                  </a:lnTo>
                  <a:cubicBezTo>
                    <a:pt x="168172" y="293466"/>
                    <a:pt x="166638" y="294581"/>
                    <a:pt x="164861" y="294879"/>
                  </a:cubicBezTo>
                  <a:lnTo>
                    <a:pt x="141397" y="298818"/>
                  </a:lnTo>
                  <a:lnTo>
                    <a:pt x="158065" y="315796"/>
                  </a:lnTo>
                  <a:cubicBezTo>
                    <a:pt x="159328" y="317081"/>
                    <a:pt x="159914" y="318884"/>
                    <a:pt x="159648" y="320667"/>
                  </a:cubicBezTo>
                  <a:lnTo>
                    <a:pt x="156143" y="344199"/>
                  </a:lnTo>
                  <a:lnTo>
                    <a:pt x="177441" y="333593"/>
                  </a:lnTo>
                  <a:cubicBezTo>
                    <a:pt x="178246" y="333192"/>
                    <a:pt x="179124" y="332991"/>
                    <a:pt x="180001" y="332991"/>
                  </a:cubicBezTo>
                  <a:cubicBezTo>
                    <a:pt x="180878" y="332991"/>
                    <a:pt x="181755" y="333192"/>
                    <a:pt x="182562" y="333593"/>
                  </a:cubicBezTo>
                  <a:lnTo>
                    <a:pt x="203859" y="344199"/>
                  </a:lnTo>
                  <a:lnTo>
                    <a:pt x="200354" y="320667"/>
                  </a:lnTo>
                  <a:cubicBezTo>
                    <a:pt x="200088" y="318884"/>
                    <a:pt x="200675" y="317081"/>
                    <a:pt x="201937" y="315796"/>
                  </a:cubicBezTo>
                  <a:lnTo>
                    <a:pt x="218606" y="298819"/>
                  </a:lnTo>
                  <a:lnTo>
                    <a:pt x="195141" y="294880"/>
                  </a:lnTo>
                  <a:cubicBezTo>
                    <a:pt x="193364" y="294581"/>
                    <a:pt x="191830" y="293467"/>
                    <a:pt x="190997" y="291869"/>
                  </a:cubicBezTo>
                  <a:close/>
                  <a:moveTo>
                    <a:pt x="303832" y="270769"/>
                  </a:moveTo>
                  <a:lnTo>
                    <a:pt x="292836" y="291868"/>
                  </a:lnTo>
                  <a:cubicBezTo>
                    <a:pt x="292003" y="293466"/>
                    <a:pt x="290469" y="294581"/>
                    <a:pt x="288692" y="294879"/>
                  </a:cubicBezTo>
                  <a:lnTo>
                    <a:pt x="265227" y="298818"/>
                  </a:lnTo>
                  <a:lnTo>
                    <a:pt x="281896" y="315796"/>
                  </a:lnTo>
                  <a:cubicBezTo>
                    <a:pt x="283158" y="317081"/>
                    <a:pt x="283744" y="318884"/>
                    <a:pt x="283479" y="320667"/>
                  </a:cubicBezTo>
                  <a:lnTo>
                    <a:pt x="279973" y="344199"/>
                  </a:lnTo>
                  <a:lnTo>
                    <a:pt x="301270" y="333593"/>
                  </a:lnTo>
                  <a:cubicBezTo>
                    <a:pt x="302076" y="333192"/>
                    <a:pt x="302953" y="332991"/>
                    <a:pt x="303831" y="332991"/>
                  </a:cubicBezTo>
                  <a:cubicBezTo>
                    <a:pt x="304708" y="332991"/>
                    <a:pt x="305585" y="333192"/>
                    <a:pt x="306392" y="333593"/>
                  </a:cubicBezTo>
                  <a:lnTo>
                    <a:pt x="327690" y="344199"/>
                  </a:lnTo>
                  <a:lnTo>
                    <a:pt x="324184" y="320667"/>
                  </a:lnTo>
                  <a:cubicBezTo>
                    <a:pt x="323918" y="318884"/>
                    <a:pt x="324505" y="317081"/>
                    <a:pt x="325767" y="315796"/>
                  </a:cubicBezTo>
                  <a:lnTo>
                    <a:pt x="342436" y="298818"/>
                  </a:lnTo>
                  <a:lnTo>
                    <a:pt x="318972" y="294879"/>
                  </a:lnTo>
                  <a:cubicBezTo>
                    <a:pt x="317195" y="294581"/>
                    <a:pt x="315660" y="293466"/>
                    <a:pt x="314828" y="291868"/>
                  </a:cubicBezTo>
                  <a:close/>
                  <a:moveTo>
                    <a:pt x="56171" y="270769"/>
                  </a:moveTo>
                  <a:lnTo>
                    <a:pt x="45175" y="291868"/>
                  </a:lnTo>
                  <a:cubicBezTo>
                    <a:pt x="44342" y="293466"/>
                    <a:pt x="42808" y="294581"/>
                    <a:pt x="41031" y="294879"/>
                  </a:cubicBezTo>
                  <a:lnTo>
                    <a:pt x="17567" y="298818"/>
                  </a:lnTo>
                  <a:lnTo>
                    <a:pt x="34235" y="315796"/>
                  </a:lnTo>
                  <a:cubicBezTo>
                    <a:pt x="35498" y="317081"/>
                    <a:pt x="36084" y="318884"/>
                    <a:pt x="35818" y="320667"/>
                  </a:cubicBezTo>
                  <a:lnTo>
                    <a:pt x="32312" y="344199"/>
                  </a:lnTo>
                  <a:lnTo>
                    <a:pt x="53610" y="333593"/>
                  </a:lnTo>
                  <a:cubicBezTo>
                    <a:pt x="55223" y="332790"/>
                    <a:pt x="57120" y="332790"/>
                    <a:pt x="58732" y="333593"/>
                  </a:cubicBezTo>
                  <a:lnTo>
                    <a:pt x="80030" y="344199"/>
                  </a:lnTo>
                  <a:lnTo>
                    <a:pt x="76524" y="320667"/>
                  </a:lnTo>
                  <a:cubicBezTo>
                    <a:pt x="76258" y="318884"/>
                    <a:pt x="76845" y="317081"/>
                    <a:pt x="78106" y="315796"/>
                  </a:cubicBezTo>
                  <a:lnTo>
                    <a:pt x="94775" y="298818"/>
                  </a:lnTo>
                  <a:lnTo>
                    <a:pt x="71311" y="294879"/>
                  </a:lnTo>
                  <a:cubicBezTo>
                    <a:pt x="69534" y="294581"/>
                    <a:pt x="68000" y="293466"/>
                    <a:pt x="67167" y="291868"/>
                  </a:cubicBezTo>
                  <a:close/>
                  <a:moveTo>
                    <a:pt x="303830" y="252596"/>
                  </a:moveTo>
                  <a:cubicBezTo>
                    <a:pt x="305972" y="252596"/>
                    <a:pt x="307935" y="253787"/>
                    <a:pt x="308925" y="255686"/>
                  </a:cubicBezTo>
                  <a:lnTo>
                    <a:pt x="323693" y="284023"/>
                  </a:lnTo>
                  <a:lnTo>
                    <a:pt x="355207" y="289312"/>
                  </a:lnTo>
                  <a:cubicBezTo>
                    <a:pt x="357319" y="289666"/>
                    <a:pt x="359058" y="291165"/>
                    <a:pt x="359720" y="293202"/>
                  </a:cubicBezTo>
                  <a:cubicBezTo>
                    <a:pt x="360382" y="295238"/>
                    <a:pt x="359856" y="297474"/>
                    <a:pt x="358354" y="299000"/>
                  </a:cubicBezTo>
                  <a:lnTo>
                    <a:pt x="335968" y="321803"/>
                  </a:lnTo>
                  <a:lnTo>
                    <a:pt x="340676" y="353408"/>
                  </a:lnTo>
                  <a:cubicBezTo>
                    <a:pt x="340991" y="355527"/>
                    <a:pt x="340103" y="357644"/>
                    <a:pt x="338370" y="358903"/>
                  </a:cubicBezTo>
                  <a:cubicBezTo>
                    <a:pt x="337371" y="359629"/>
                    <a:pt x="336186" y="360000"/>
                    <a:pt x="334993" y="360000"/>
                  </a:cubicBezTo>
                  <a:cubicBezTo>
                    <a:pt x="334121" y="360000"/>
                    <a:pt x="333244" y="359801"/>
                    <a:pt x="332433" y="359398"/>
                  </a:cubicBezTo>
                  <a:lnTo>
                    <a:pt x="303829" y="345154"/>
                  </a:lnTo>
                  <a:lnTo>
                    <a:pt x="275225" y="359398"/>
                  </a:lnTo>
                  <a:cubicBezTo>
                    <a:pt x="273309" y="360353"/>
                    <a:pt x="271020" y="360163"/>
                    <a:pt x="269288" y="358903"/>
                  </a:cubicBezTo>
                  <a:cubicBezTo>
                    <a:pt x="267556" y="357645"/>
                    <a:pt x="266667" y="355528"/>
                    <a:pt x="266983" y="353409"/>
                  </a:cubicBezTo>
                  <a:lnTo>
                    <a:pt x="271691" y="321803"/>
                  </a:lnTo>
                  <a:lnTo>
                    <a:pt x="249305" y="299001"/>
                  </a:lnTo>
                  <a:cubicBezTo>
                    <a:pt x="247805" y="297474"/>
                    <a:pt x="247279" y="295238"/>
                    <a:pt x="247940" y="293202"/>
                  </a:cubicBezTo>
                  <a:cubicBezTo>
                    <a:pt x="248602" y="291165"/>
                    <a:pt x="250342" y="289666"/>
                    <a:pt x="252453" y="289312"/>
                  </a:cubicBezTo>
                  <a:lnTo>
                    <a:pt x="283967" y="284023"/>
                  </a:lnTo>
                  <a:lnTo>
                    <a:pt x="298736" y="255686"/>
                  </a:lnTo>
                  <a:cubicBezTo>
                    <a:pt x="299725" y="253787"/>
                    <a:pt x="301689" y="252596"/>
                    <a:pt x="303830" y="252596"/>
                  </a:cubicBezTo>
                  <a:close/>
                  <a:moveTo>
                    <a:pt x="180001" y="252596"/>
                  </a:moveTo>
                  <a:cubicBezTo>
                    <a:pt x="182143" y="252596"/>
                    <a:pt x="184106" y="253787"/>
                    <a:pt x="185096" y="255686"/>
                  </a:cubicBezTo>
                  <a:lnTo>
                    <a:pt x="199864" y="284023"/>
                  </a:lnTo>
                  <a:lnTo>
                    <a:pt x="231378" y="289312"/>
                  </a:lnTo>
                  <a:cubicBezTo>
                    <a:pt x="233490" y="289666"/>
                    <a:pt x="235229" y="291165"/>
                    <a:pt x="235891" y="293201"/>
                  </a:cubicBezTo>
                  <a:cubicBezTo>
                    <a:pt x="236553" y="295237"/>
                    <a:pt x="236027" y="297473"/>
                    <a:pt x="234527" y="299000"/>
                  </a:cubicBezTo>
                  <a:lnTo>
                    <a:pt x="212140" y="321803"/>
                  </a:lnTo>
                  <a:lnTo>
                    <a:pt x="216848" y="353408"/>
                  </a:lnTo>
                  <a:cubicBezTo>
                    <a:pt x="217163" y="355527"/>
                    <a:pt x="216275" y="357644"/>
                    <a:pt x="214542" y="358903"/>
                  </a:cubicBezTo>
                  <a:cubicBezTo>
                    <a:pt x="213543" y="359629"/>
                    <a:pt x="212358" y="360000"/>
                    <a:pt x="211165" y="360000"/>
                  </a:cubicBezTo>
                  <a:cubicBezTo>
                    <a:pt x="210293" y="360000"/>
                    <a:pt x="209416" y="359801"/>
                    <a:pt x="208605" y="359398"/>
                  </a:cubicBezTo>
                  <a:lnTo>
                    <a:pt x="180001" y="345154"/>
                  </a:lnTo>
                  <a:lnTo>
                    <a:pt x="151397" y="359398"/>
                  </a:lnTo>
                  <a:cubicBezTo>
                    <a:pt x="149480" y="360353"/>
                    <a:pt x="147191" y="360163"/>
                    <a:pt x="145460" y="358903"/>
                  </a:cubicBezTo>
                  <a:cubicBezTo>
                    <a:pt x="143727" y="357645"/>
                    <a:pt x="142839" y="355528"/>
                    <a:pt x="143154" y="353409"/>
                  </a:cubicBezTo>
                  <a:lnTo>
                    <a:pt x="147862" y="321803"/>
                  </a:lnTo>
                  <a:lnTo>
                    <a:pt x="125475" y="299001"/>
                  </a:lnTo>
                  <a:cubicBezTo>
                    <a:pt x="123976" y="297474"/>
                    <a:pt x="123449" y="295238"/>
                    <a:pt x="124111" y="293202"/>
                  </a:cubicBezTo>
                  <a:cubicBezTo>
                    <a:pt x="124773" y="291165"/>
                    <a:pt x="126512" y="289666"/>
                    <a:pt x="128624" y="289312"/>
                  </a:cubicBezTo>
                  <a:lnTo>
                    <a:pt x="160138" y="284023"/>
                  </a:lnTo>
                  <a:lnTo>
                    <a:pt x="174907" y="255686"/>
                  </a:lnTo>
                  <a:cubicBezTo>
                    <a:pt x="175896" y="253787"/>
                    <a:pt x="177860" y="252596"/>
                    <a:pt x="180001" y="252596"/>
                  </a:cubicBezTo>
                  <a:close/>
                  <a:moveTo>
                    <a:pt x="56171" y="252596"/>
                  </a:moveTo>
                  <a:cubicBezTo>
                    <a:pt x="58313" y="252596"/>
                    <a:pt x="60276" y="253787"/>
                    <a:pt x="61265" y="255686"/>
                  </a:cubicBezTo>
                  <a:lnTo>
                    <a:pt x="76034" y="284023"/>
                  </a:lnTo>
                  <a:lnTo>
                    <a:pt x="107548" y="289312"/>
                  </a:lnTo>
                  <a:cubicBezTo>
                    <a:pt x="109659" y="289666"/>
                    <a:pt x="111399" y="291165"/>
                    <a:pt x="112059" y="293201"/>
                  </a:cubicBezTo>
                  <a:cubicBezTo>
                    <a:pt x="112721" y="295237"/>
                    <a:pt x="112195" y="297473"/>
                    <a:pt x="110695" y="299000"/>
                  </a:cubicBezTo>
                  <a:lnTo>
                    <a:pt x="88308" y="321803"/>
                  </a:lnTo>
                  <a:lnTo>
                    <a:pt x="93017" y="353408"/>
                  </a:lnTo>
                  <a:cubicBezTo>
                    <a:pt x="93332" y="355527"/>
                    <a:pt x="92444" y="357644"/>
                    <a:pt x="90711" y="358903"/>
                  </a:cubicBezTo>
                  <a:cubicBezTo>
                    <a:pt x="89712" y="359629"/>
                    <a:pt x="88527" y="360000"/>
                    <a:pt x="87334" y="360000"/>
                  </a:cubicBezTo>
                  <a:cubicBezTo>
                    <a:pt x="86462" y="360000"/>
                    <a:pt x="85585" y="359801"/>
                    <a:pt x="84774" y="359398"/>
                  </a:cubicBezTo>
                  <a:lnTo>
                    <a:pt x="56170" y="345154"/>
                  </a:lnTo>
                  <a:lnTo>
                    <a:pt x="27566" y="359398"/>
                  </a:lnTo>
                  <a:cubicBezTo>
                    <a:pt x="25650" y="360353"/>
                    <a:pt x="23360" y="360163"/>
                    <a:pt x="21629" y="358903"/>
                  </a:cubicBezTo>
                  <a:cubicBezTo>
                    <a:pt x="19897" y="357645"/>
                    <a:pt x="19008" y="355528"/>
                    <a:pt x="19324" y="353409"/>
                  </a:cubicBezTo>
                  <a:lnTo>
                    <a:pt x="24032" y="321803"/>
                  </a:lnTo>
                  <a:lnTo>
                    <a:pt x="1645" y="299001"/>
                  </a:lnTo>
                  <a:cubicBezTo>
                    <a:pt x="146" y="297474"/>
                    <a:pt x="-381" y="295238"/>
                    <a:pt x="281" y="293202"/>
                  </a:cubicBezTo>
                  <a:cubicBezTo>
                    <a:pt x="943" y="291165"/>
                    <a:pt x="2682" y="289666"/>
                    <a:pt x="4794" y="289312"/>
                  </a:cubicBezTo>
                  <a:lnTo>
                    <a:pt x="36308" y="284023"/>
                  </a:lnTo>
                  <a:lnTo>
                    <a:pt x="51077" y="255686"/>
                  </a:lnTo>
                  <a:cubicBezTo>
                    <a:pt x="52066" y="253787"/>
                    <a:pt x="54029" y="252596"/>
                    <a:pt x="56171" y="252596"/>
                  </a:cubicBezTo>
                  <a:close/>
                  <a:moveTo>
                    <a:pt x="180001" y="124858"/>
                  </a:moveTo>
                  <a:cubicBezTo>
                    <a:pt x="234079" y="124858"/>
                    <a:pt x="278074" y="168853"/>
                    <a:pt x="278074" y="222930"/>
                  </a:cubicBezTo>
                  <a:cubicBezTo>
                    <a:pt x="278074" y="226104"/>
                    <a:pt x="275502" y="228675"/>
                    <a:pt x="272330" y="228675"/>
                  </a:cubicBezTo>
                  <a:lnTo>
                    <a:pt x="133630" y="228675"/>
                  </a:lnTo>
                  <a:cubicBezTo>
                    <a:pt x="130457" y="228675"/>
                    <a:pt x="127885" y="226104"/>
                    <a:pt x="127885" y="222930"/>
                  </a:cubicBezTo>
                  <a:cubicBezTo>
                    <a:pt x="127885" y="219757"/>
                    <a:pt x="130457" y="217186"/>
                    <a:pt x="133630" y="217186"/>
                  </a:cubicBezTo>
                  <a:lnTo>
                    <a:pt x="266396" y="217186"/>
                  </a:lnTo>
                  <a:cubicBezTo>
                    <a:pt x="263431" y="172110"/>
                    <a:pt x="225815" y="136347"/>
                    <a:pt x="180001" y="136347"/>
                  </a:cubicBezTo>
                  <a:cubicBezTo>
                    <a:pt x="134188" y="136347"/>
                    <a:pt x="96571" y="172110"/>
                    <a:pt x="93606" y="217186"/>
                  </a:cubicBezTo>
                  <a:lnTo>
                    <a:pt x="110651" y="217186"/>
                  </a:lnTo>
                  <a:cubicBezTo>
                    <a:pt x="113824" y="217186"/>
                    <a:pt x="116396" y="219757"/>
                    <a:pt x="116396" y="222930"/>
                  </a:cubicBezTo>
                  <a:cubicBezTo>
                    <a:pt x="116396" y="226104"/>
                    <a:pt x="113824" y="228675"/>
                    <a:pt x="110651" y="228675"/>
                  </a:cubicBezTo>
                  <a:lnTo>
                    <a:pt x="87673" y="228675"/>
                  </a:lnTo>
                  <a:cubicBezTo>
                    <a:pt x="84500" y="228675"/>
                    <a:pt x="81928" y="226104"/>
                    <a:pt x="81928" y="222930"/>
                  </a:cubicBezTo>
                  <a:cubicBezTo>
                    <a:pt x="81928" y="168853"/>
                    <a:pt x="125923" y="124858"/>
                    <a:pt x="180001" y="124858"/>
                  </a:cubicBezTo>
                  <a:close/>
                  <a:moveTo>
                    <a:pt x="160913" y="65648"/>
                  </a:moveTo>
                  <a:cubicBezTo>
                    <a:pt x="163307" y="63566"/>
                    <a:pt x="166936" y="63819"/>
                    <a:pt x="169018" y="66214"/>
                  </a:cubicBezTo>
                  <a:cubicBezTo>
                    <a:pt x="171795" y="69409"/>
                    <a:pt x="175799" y="71241"/>
                    <a:pt x="180001" y="71241"/>
                  </a:cubicBezTo>
                  <a:cubicBezTo>
                    <a:pt x="184204" y="71241"/>
                    <a:pt x="188209" y="69409"/>
                    <a:pt x="190985" y="66214"/>
                  </a:cubicBezTo>
                  <a:cubicBezTo>
                    <a:pt x="193067" y="63819"/>
                    <a:pt x="196695" y="63566"/>
                    <a:pt x="199090" y="65648"/>
                  </a:cubicBezTo>
                  <a:cubicBezTo>
                    <a:pt x="201484" y="67730"/>
                    <a:pt x="201737" y="71358"/>
                    <a:pt x="199656" y="73752"/>
                  </a:cubicBezTo>
                  <a:cubicBezTo>
                    <a:pt x="194696" y="79458"/>
                    <a:pt x="187532" y="82730"/>
                    <a:pt x="180001" y="82730"/>
                  </a:cubicBezTo>
                  <a:cubicBezTo>
                    <a:pt x="172471" y="82730"/>
                    <a:pt x="165307" y="79457"/>
                    <a:pt x="160347" y="73752"/>
                  </a:cubicBezTo>
                  <a:cubicBezTo>
                    <a:pt x="158265" y="71358"/>
                    <a:pt x="158518" y="67730"/>
                    <a:pt x="160913" y="65648"/>
                  </a:cubicBezTo>
                  <a:close/>
                  <a:moveTo>
                    <a:pt x="180001" y="11489"/>
                  </a:moveTo>
                  <a:cubicBezTo>
                    <a:pt x="155080" y="11489"/>
                    <a:pt x="134806" y="31763"/>
                    <a:pt x="134806" y="56684"/>
                  </a:cubicBezTo>
                  <a:cubicBezTo>
                    <a:pt x="134806" y="81605"/>
                    <a:pt x="155080" y="101880"/>
                    <a:pt x="180001" y="101880"/>
                  </a:cubicBezTo>
                  <a:cubicBezTo>
                    <a:pt x="204922" y="101880"/>
                    <a:pt x="225196" y="81605"/>
                    <a:pt x="225196" y="56684"/>
                  </a:cubicBezTo>
                  <a:cubicBezTo>
                    <a:pt x="225196" y="31763"/>
                    <a:pt x="204922" y="11489"/>
                    <a:pt x="180001" y="11489"/>
                  </a:cubicBezTo>
                  <a:close/>
                  <a:moveTo>
                    <a:pt x="180001" y="0"/>
                  </a:moveTo>
                  <a:cubicBezTo>
                    <a:pt x="211257" y="0"/>
                    <a:pt x="236685" y="25428"/>
                    <a:pt x="236685" y="56684"/>
                  </a:cubicBezTo>
                  <a:cubicBezTo>
                    <a:pt x="236685" y="87941"/>
                    <a:pt x="211257" y="113369"/>
                    <a:pt x="180001" y="113369"/>
                  </a:cubicBezTo>
                  <a:cubicBezTo>
                    <a:pt x="148745" y="113369"/>
                    <a:pt x="123317" y="87941"/>
                    <a:pt x="123317" y="56684"/>
                  </a:cubicBezTo>
                  <a:cubicBezTo>
                    <a:pt x="123317" y="25428"/>
                    <a:pt x="148745" y="0"/>
                    <a:pt x="180001" y="0"/>
                  </a:cubicBezTo>
                  <a:close/>
                </a:path>
              </a:pathLst>
            </a:custGeom>
            <a:solidFill>
              <a:schemeClr val="bg1"/>
            </a:solidFill>
            <a:ln w="950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Arc 60">
              <a:extLst>
                <a:ext uri="{FF2B5EF4-FFF2-40B4-BE49-F238E27FC236}">
                  <a16:creationId xmlns:a16="http://schemas.microsoft.com/office/drawing/2014/main" id="{525B0B71-EE58-4FF6-873A-EBB1EB6E3B9A}"/>
                </a:ext>
              </a:extLst>
            </p:cNvPr>
            <p:cNvSpPr/>
            <p:nvPr/>
          </p:nvSpPr>
          <p:spPr>
            <a:xfrm>
              <a:off x="4954719" y="893699"/>
              <a:ext cx="2322754" cy="2322752"/>
            </a:xfrm>
            <a:prstGeom prst="arc">
              <a:avLst>
                <a:gd name="adj1" fmla="val 21557464"/>
                <a:gd name="adj2" fmla="val 10747930"/>
              </a:avLst>
            </a:prstGeom>
            <a:noFill/>
            <a:ln w="254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	</a:t>
              </a: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FED8FAE3-A9D9-42E9-96C5-50FFDB13BDC8}"/>
                </a:ext>
              </a:extLst>
            </p:cNvPr>
            <p:cNvSpPr/>
            <p:nvPr/>
          </p:nvSpPr>
          <p:spPr>
            <a:xfrm>
              <a:off x="5154316" y="1093790"/>
              <a:ext cx="1922569" cy="1922569"/>
            </a:xfrm>
            <a:custGeom>
              <a:avLst/>
              <a:gdLst>
                <a:gd name="connsiteX0" fmla="*/ 1309670 w 1309687"/>
                <a:gd name="connsiteY0" fmla="*/ 654802 h 1309687"/>
                <a:gd name="connsiteX1" fmla="*/ 654826 w 1309687"/>
                <a:gd name="connsiteY1" fmla="*/ 1309646 h 1309687"/>
                <a:gd name="connsiteX2" fmla="*/ -18 w 1309687"/>
                <a:gd name="connsiteY2" fmla="*/ 654802 h 1309687"/>
                <a:gd name="connsiteX3" fmla="*/ 654826 w 1309687"/>
                <a:gd name="connsiteY3" fmla="*/ -42 h 1309687"/>
                <a:gd name="connsiteX4" fmla="*/ 1309670 w 1309687"/>
                <a:gd name="connsiteY4" fmla="*/ 654802 h 130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9687" h="1309687">
                  <a:moveTo>
                    <a:pt x="1309670" y="654802"/>
                  </a:moveTo>
                  <a:cubicBezTo>
                    <a:pt x="1309670" y="1016462"/>
                    <a:pt x="1016486" y="1309646"/>
                    <a:pt x="654826" y="1309646"/>
                  </a:cubicBezTo>
                  <a:cubicBezTo>
                    <a:pt x="293165" y="1309646"/>
                    <a:pt x="-18" y="1016462"/>
                    <a:pt x="-18" y="654802"/>
                  </a:cubicBezTo>
                  <a:cubicBezTo>
                    <a:pt x="-18" y="293141"/>
                    <a:pt x="293165" y="-42"/>
                    <a:pt x="654826" y="-42"/>
                  </a:cubicBezTo>
                  <a:cubicBezTo>
                    <a:pt x="1016486" y="-42"/>
                    <a:pt x="1309670" y="293141"/>
                    <a:pt x="1309670" y="65480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solidFill>
                <a:schemeClr val="bg1">
                  <a:lumMod val="6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64A5FA54-1B72-4449-92F0-BE74267D1BE7}"/>
                </a:ext>
              </a:extLst>
            </p:cNvPr>
            <p:cNvSpPr/>
            <p:nvPr/>
          </p:nvSpPr>
          <p:spPr>
            <a:xfrm>
              <a:off x="7022143" y="2653903"/>
              <a:ext cx="111595" cy="111595"/>
            </a:xfrm>
            <a:custGeom>
              <a:avLst/>
              <a:gdLst>
                <a:gd name="connsiteX0" fmla="*/ 68181 w 68199"/>
                <a:gd name="connsiteY0" fmla="*/ 34057 h 68199"/>
                <a:gd name="connsiteX1" fmla="*/ 34081 w 68199"/>
                <a:gd name="connsiteY1" fmla="*/ 68157 h 68199"/>
                <a:gd name="connsiteX2" fmla="*/ -18 w 68199"/>
                <a:gd name="connsiteY2" fmla="*/ 34057 h 68199"/>
                <a:gd name="connsiteX3" fmla="*/ 34081 w 68199"/>
                <a:gd name="connsiteY3" fmla="*/ -42 h 68199"/>
                <a:gd name="connsiteX4" fmla="*/ 34176 w 68199"/>
                <a:gd name="connsiteY4" fmla="*/ -42 h 68199"/>
                <a:gd name="connsiteX5" fmla="*/ 68181 w 68199"/>
                <a:gd name="connsiteY5" fmla="*/ 33962 h 68199"/>
                <a:gd name="connsiteX6" fmla="*/ 68181 w 68199"/>
                <a:gd name="connsiteY6" fmla="*/ 34057 h 6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9" h="68199">
                  <a:moveTo>
                    <a:pt x="68181" y="34057"/>
                  </a:moveTo>
                  <a:cubicBezTo>
                    <a:pt x="68181" y="52888"/>
                    <a:pt x="52912" y="68157"/>
                    <a:pt x="34081" y="68157"/>
                  </a:cubicBezTo>
                  <a:cubicBezTo>
                    <a:pt x="15250" y="68157"/>
                    <a:pt x="-18" y="52888"/>
                    <a:pt x="-18" y="34057"/>
                  </a:cubicBezTo>
                  <a:cubicBezTo>
                    <a:pt x="-18" y="15227"/>
                    <a:pt x="15250" y="-42"/>
                    <a:pt x="34081" y="-42"/>
                  </a:cubicBezTo>
                  <a:cubicBezTo>
                    <a:pt x="34110" y="-42"/>
                    <a:pt x="34148" y="-42"/>
                    <a:pt x="34176" y="-42"/>
                  </a:cubicBezTo>
                  <a:cubicBezTo>
                    <a:pt x="52959" y="-42"/>
                    <a:pt x="68181" y="15179"/>
                    <a:pt x="68181" y="33962"/>
                  </a:cubicBezTo>
                  <a:cubicBezTo>
                    <a:pt x="68181" y="33991"/>
                    <a:pt x="68181" y="34029"/>
                    <a:pt x="68181" y="34057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5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D79FABC8-F780-41AC-B96E-81D00D7848B2}"/>
                </a:ext>
              </a:extLst>
            </p:cNvPr>
            <p:cNvSpPr/>
            <p:nvPr/>
          </p:nvSpPr>
          <p:spPr>
            <a:xfrm>
              <a:off x="5093116" y="2654837"/>
              <a:ext cx="111595" cy="111595"/>
            </a:xfrm>
            <a:custGeom>
              <a:avLst/>
              <a:gdLst>
                <a:gd name="connsiteX0" fmla="*/ 57132 w 57150"/>
                <a:gd name="connsiteY0" fmla="*/ 28533 h 57150"/>
                <a:gd name="connsiteX1" fmla="*/ 28557 w 57150"/>
                <a:gd name="connsiteY1" fmla="*/ 57108 h 57150"/>
                <a:gd name="connsiteX2" fmla="*/ -18 w 57150"/>
                <a:gd name="connsiteY2" fmla="*/ 28533 h 57150"/>
                <a:gd name="connsiteX3" fmla="*/ 28557 w 57150"/>
                <a:gd name="connsiteY3" fmla="*/ -42 h 57150"/>
                <a:gd name="connsiteX4" fmla="*/ 57132 w 57150"/>
                <a:gd name="connsiteY4" fmla="*/ 2853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7132" y="28533"/>
                  </a:moveTo>
                  <a:cubicBezTo>
                    <a:pt x="57132" y="44316"/>
                    <a:pt x="44339" y="57108"/>
                    <a:pt x="28557" y="57108"/>
                  </a:cubicBezTo>
                  <a:cubicBezTo>
                    <a:pt x="12774" y="57108"/>
                    <a:pt x="-18" y="44316"/>
                    <a:pt x="-18" y="28533"/>
                  </a:cubicBezTo>
                  <a:cubicBezTo>
                    <a:pt x="-18" y="12750"/>
                    <a:pt x="12774" y="-42"/>
                    <a:pt x="28557" y="-42"/>
                  </a:cubicBezTo>
                  <a:cubicBezTo>
                    <a:pt x="44339" y="-42"/>
                    <a:pt x="57132" y="12750"/>
                    <a:pt x="57132" y="28533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9CD3944E-FA1F-46F4-B945-588505B54717}"/>
                </a:ext>
              </a:extLst>
            </p:cNvPr>
            <p:cNvSpPr/>
            <p:nvPr/>
          </p:nvSpPr>
          <p:spPr>
            <a:xfrm>
              <a:off x="6520565" y="3051687"/>
              <a:ext cx="111595" cy="111595"/>
            </a:xfrm>
            <a:custGeom>
              <a:avLst/>
              <a:gdLst>
                <a:gd name="connsiteX0" fmla="*/ 85897 w 85915"/>
                <a:gd name="connsiteY0" fmla="*/ 42820 h 85915"/>
                <a:gd name="connsiteX1" fmla="*/ 43035 w 85915"/>
                <a:gd name="connsiteY1" fmla="*/ 85873 h 85915"/>
                <a:gd name="connsiteX2" fmla="*/ -18 w 85915"/>
                <a:gd name="connsiteY2" fmla="*/ 43011 h 85915"/>
                <a:gd name="connsiteX3" fmla="*/ 42844 w 85915"/>
                <a:gd name="connsiteY3" fmla="*/ -42 h 85915"/>
                <a:gd name="connsiteX4" fmla="*/ 42939 w 85915"/>
                <a:gd name="connsiteY4" fmla="*/ -42 h 85915"/>
                <a:gd name="connsiteX5" fmla="*/ 85897 w 85915"/>
                <a:gd name="connsiteY5" fmla="*/ 42820 h 8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915" h="85915">
                  <a:moveTo>
                    <a:pt x="85897" y="42820"/>
                  </a:moveTo>
                  <a:cubicBezTo>
                    <a:pt x="85954" y="66547"/>
                    <a:pt x="66761" y="85816"/>
                    <a:pt x="43035" y="85873"/>
                  </a:cubicBezTo>
                  <a:cubicBezTo>
                    <a:pt x="19308" y="85931"/>
                    <a:pt x="39" y="66738"/>
                    <a:pt x="-18" y="43011"/>
                  </a:cubicBezTo>
                  <a:cubicBezTo>
                    <a:pt x="-76" y="19284"/>
                    <a:pt x="19117" y="15"/>
                    <a:pt x="42844" y="-42"/>
                  </a:cubicBezTo>
                  <a:cubicBezTo>
                    <a:pt x="42873" y="-42"/>
                    <a:pt x="42911" y="-42"/>
                    <a:pt x="42939" y="-42"/>
                  </a:cubicBezTo>
                  <a:cubicBezTo>
                    <a:pt x="66628" y="-42"/>
                    <a:pt x="85840" y="19132"/>
                    <a:pt x="85897" y="42820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8E8F8E50-444B-4C7F-9DCA-6394B5828BB9}"/>
                </a:ext>
              </a:extLst>
            </p:cNvPr>
            <p:cNvSpPr/>
            <p:nvPr/>
          </p:nvSpPr>
          <p:spPr>
            <a:xfrm>
              <a:off x="5577766" y="3061495"/>
              <a:ext cx="111595" cy="111595"/>
            </a:xfrm>
            <a:custGeom>
              <a:avLst/>
              <a:gdLst>
                <a:gd name="connsiteX0" fmla="*/ 69704 w 69722"/>
                <a:gd name="connsiteY0" fmla="*/ 34819 h 69723"/>
                <a:gd name="connsiteX1" fmla="*/ 34843 w 69722"/>
                <a:gd name="connsiteY1" fmla="*/ 69681 h 69723"/>
                <a:gd name="connsiteX2" fmla="*/ -18 w 69722"/>
                <a:gd name="connsiteY2" fmla="*/ 34819 h 69723"/>
                <a:gd name="connsiteX3" fmla="*/ 34843 w 69722"/>
                <a:gd name="connsiteY3" fmla="*/ -42 h 69723"/>
                <a:gd name="connsiteX4" fmla="*/ 69704 w 69722"/>
                <a:gd name="connsiteY4" fmla="*/ 34819 h 69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22" h="69723">
                  <a:moveTo>
                    <a:pt x="69704" y="34819"/>
                  </a:moveTo>
                  <a:cubicBezTo>
                    <a:pt x="69704" y="54069"/>
                    <a:pt x="54093" y="69681"/>
                    <a:pt x="34843" y="69681"/>
                  </a:cubicBezTo>
                  <a:cubicBezTo>
                    <a:pt x="15593" y="69681"/>
                    <a:pt x="-18" y="54069"/>
                    <a:pt x="-18" y="34819"/>
                  </a:cubicBezTo>
                  <a:cubicBezTo>
                    <a:pt x="-18" y="15569"/>
                    <a:pt x="15593" y="-42"/>
                    <a:pt x="34843" y="-42"/>
                  </a:cubicBezTo>
                  <a:cubicBezTo>
                    <a:pt x="54093" y="-42"/>
                    <a:pt x="69704" y="15569"/>
                    <a:pt x="69704" y="34819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540EA98E-5254-45C2-8D3C-DDB0D1457432}"/>
                </a:ext>
              </a:extLst>
            </p:cNvPr>
            <p:cNvSpPr/>
            <p:nvPr/>
          </p:nvSpPr>
          <p:spPr>
            <a:xfrm>
              <a:off x="7221675" y="1968536"/>
              <a:ext cx="111595" cy="111595"/>
            </a:xfrm>
            <a:custGeom>
              <a:avLst/>
              <a:gdLst>
                <a:gd name="connsiteX0" fmla="*/ 68181 w 68199"/>
                <a:gd name="connsiteY0" fmla="*/ 34057 h 68199"/>
                <a:gd name="connsiteX1" fmla="*/ 34081 w 68199"/>
                <a:gd name="connsiteY1" fmla="*/ 68157 h 68199"/>
                <a:gd name="connsiteX2" fmla="*/ -18 w 68199"/>
                <a:gd name="connsiteY2" fmla="*/ 34057 h 68199"/>
                <a:gd name="connsiteX3" fmla="*/ 34081 w 68199"/>
                <a:gd name="connsiteY3" fmla="*/ -42 h 68199"/>
                <a:gd name="connsiteX4" fmla="*/ 34176 w 68199"/>
                <a:gd name="connsiteY4" fmla="*/ -42 h 68199"/>
                <a:gd name="connsiteX5" fmla="*/ 68181 w 68199"/>
                <a:gd name="connsiteY5" fmla="*/ 33962 h 68199"/>
                <a:gd name="connsiteX6" fmla="*/ 68181 w 68199"/>
                <a:gd name="connsiteY6" fmla="*/ 34057 h 6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9" h="68199">
                  <a:moveTo>
                    <a:pt x="68181" y="34057"/>
                  </a:moveTo>
                  <a:cubicBezTo>
                    <a:pt x="68181" y="52888"/>
                    <a:pt x="52912" y="68157"/>
                    <a:pt x="34081" y="68157"/>
                  </a:cubicBezTo>
                  <a:cubicBezTo>
                    <a:pt x="15250" y="68157"/>
                    <a:pt x="-18" y="52888"/>
                    <a:pt x="-18" y="34057"/>
                  </a:cubicBezTo>
                  <a:cubicBezTo>
                    <a:pt x="-18" y="15227"/>
                    <a:pt x="15250" y="-42"/>
                    <a:pt x="34081" y="-42"/>
                  </a:cubicBezTo>
                  <a:cubicBezTo>
                    <a:pt x="34110" y="-42"/>
                    <a:pt x="34148" y="-42"/>
                    <a:pt x="34176" y="-42"/>
                  </a:cubicBezTo>
                  <a:cubicBezTo>
                    <a:pt x="52959" y="-42"/>
                    <a:pt x="68181" y="15179"/>
                    <a:pt x="68181" y="33962"/>
                  </a:cubicBezTo>
                  <a:cubicBezTo>
                    <a:pt x="68181" y="33991"/>
                    <a:pt x="68181" y="34029"/>
                    <a:pt x="68181" y="34057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DD2F16B-9A47-4241-94C3-8094A198CA42}"/>
                </a:ext>
              </a:extLst>
            </p:cNvPr>
            <p:cNvSpPr/>
            <p:nvPr/>
          </p:nvSpPr>
          <p:spPr>
            <a:xfrm>
              <a:off x="4888021" y="1968536"/>
              <a:ext cx="111595" cy="111595"/>
            </a:xfrm>
            <a:custGeom>
              <a:avLst/>
              <a:gdLst>
                <a:gd name="connsiteX0" fmla="*/ 68181 w 68199"/>
                <a:gd name="connsiteY0" fmla="*/ 34057 h 68199"/>
                <a:gd name="connsiteX1" fmla="*/ 34081 w 68199"/>
                <a:gd name="connsiteY1" fmla="*/ 68157 h 68199"/>
                <a:gd name="connsiteX2" fmla="*/ -18 w 68199"/>
                <a:gd name="connsiteY2" fmla="*/ 34057 h 68199"/>
                <a:gd name="connsiteX3" fmla="*/ 34081 w 68199"/>
                <a:gd name="connsiteY3" fmla="*/ -42 h 68199"/>
                <a:gd name="connsiteX4" fmla="*/ 34176 w 68199"/>
                <a:gd name="connsiteY4" fmla="*/ -42 h 68199"/>
                <a:gd name="connsiteX5" fmla="*/ 68181 w 68199"/>
                <a:gd name="connsiteY5" fmla="*/ 33962 h 68199"/>
                <a:gd name="connsiteX6" fmla="*/ 68181 w 68199"/>
                <a:gd name="connsiteY6" fmla="*/ 34057 h 6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9" h="68199">
                  <a:moveTo>
                    <a:pt x="68181" y="34057"/>
                  </a:moveTo>
                  <a:cubicBezTo>
                    <a:pt x="68181" y="52888"/>
                    <a:pt x="52912" y="68157"/>
                    <a:pt x="34081" y="68157"/>
                  </a:cubicBezTo>
                  <a:cubicBezTo>
                    <a:pt x="15250" y="68157"/>
                    <a:pt x="-18" y="52888"/>
                    <a:pt x="-18" y="34057"/>
                  </a:cubicBezTo>
                  <a:cubicBezTo>
                    <a:pt x="-18" y="15227"/>
                    <a:pt x="15250" y="-42"/>
                    <a:pt x="34081" y="-42"/>
                  </a:cubicBezTo>
                  <a:cubicBezTo>
                    <a:pt x="34110" y="-42"/>
                    <a:pt x="34148" y="-42"/>
                    <a:pt x="34176" y="-42"/>
                  </a:cubicBezTo>
                  <a:cubicBezTo>
                    <a:pt x="52959" y="-42"/>
                    <a:pt x="68181" y="15179"/>
                    <a:pt x="68181" y="33962"/>
                  </a:cubicBezTo>
                  <a:cubicBezTo>
                    <a:pt x="68181" y="33991"/>
                    <a:pt x="68181" y="34029"/>
                    <a:pt x="68181" y="34057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4" name="TextBox 383">
              <a:extLst>
                <a:ext uri="{FF2B5EF4-FFF2-40B4-BE49-F238E27FC236}">
                  <a16:creationId xmlns:a16="http://schemas.microsoft.com/office/drawing/2014/main" id="{129C1219-8878-4C63-8202-CCD6C804F9D5}"/>
                </a:ext>
              </a:extLst>
            </p:cNvPr>
            <p:cNvSpPr txBox="1"/>
            <p:nvPr/>
          </p:nvSpPr>
          <p:spPr>
            <a:xfrm>
              <a:off x="5500617" y="2150321"/>
              <a:ext cx="1229967" cy="6516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Emergent Leadership</a:t>
              </a: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D37FB4D-1FB4-484D-8D68-07D887F0E9BB}"/>
                </a:ext>
              </a:extLst>
            </p:cNvPr>
            <p:cNvSpPr/>
            <p:nvPr/>
          </p:nvSpPr>
          <p:spPr>
            <a:xfrm>
              <a:off x="5897370" y="1308189"/>
              <a:ext cx="436461" cy="834605"/>
            </a:xfrm>
            <a:custGeom>
              <a:avLst/>
              <a:gdLst>
                <a:gd name="connsiteX0" fmla="*/ 113892 w 538882"/>
                <a:gd name="connsiteY0" fmla="*/ 962350 h 1030454"/>
                <a:gd name="connsiteX1" fmla="*/ 427455 w 538882"/>
                <a:gd name="connsiteY1" fmla="*/ 962350 h 1030454"/>
                <a:gd name="connsiteX2" fmla="*/ 469555 w 538882"/>
                <a:gd name="connsiteY2" fmla="*/ 995878 h 1030454"/>
                <a:gd name="connsiteX3" fmla="*/ 428503 w 538882"/>
                <a:gd name="connsiteY3" fmla="*/ 1030358 h 1030454"/>
                <a:gd name="connsiteX4" fmla="*/ 271721 w 538882"/>
                <a:gd name="connsiteY4" fmla="*/ 1030358 h 1030454"/>
                <a:gd name="connsiteX5" fmla="*/ 114940 w 538882"/>
                <a:gd name="connsiteY5" fmla="*/ 1030453 h 1030454"/>
                <a:gd name="connsiteX6" fmla="*/ 70458 w 538882"/>
                <a:gd name="connsiteY6" fmla="*/ 994735 h 1030454"/>
                <a:gd name="connsiteX7" fmla="*/ 113892 w 538882"/>
                <a:gd name="connsiteY7" fmla="*/ 962350 h 1030454"/>
                <a:gd name="connsiteX8" fmla="*/ 312584 w 538882"/>
                <a:gd name="connsiteY8" fmla="*/ 884721 h 1030454"/>
                <a:gd name="connsiteX9" fmla="*/ 464507 w 538882"/>
                <a:gd name="connsiteY9" fmla="*/ 884912 h 1030454"/>
                <a:gd name="connsiteX10" fmla="*/ 507274 w 538882"/>
                <a:gd name="connsiteY10" fmla="*/ 916439 h 1030454"/>
                <a:gd name="connsiteX11" fmla="*/ 466127 w 538882"/>
                <a:gd name="connsiteY11" fmla="*/ 951682 h 1030454"/>
                <a:gd name="connsiteX12" fmla="*/ 148182 w 538882"/>
                <a:gd name="connsiteY12" fmla="*/ 951682 h 1030454"/>
                <a:gd name="connsiteX13" fmla="*/ 107987 w 538882"/>
                <a:gd name="connsiteY13" fmla="*/ 915677 h 1030454"/>
                <a:gd name="connsiteX14" fmla="*/ 151230 w 538882"/>
                <a:gd name="connsiteY14" fmla="*/ 885102 h 1030454"/>
                <a:gd name="connsiteX15" fmla="*/ 312774 w 538882"/>
                <a:gd name="connsiteY15" fmla="*/ 885102 h 1030454"/>
                <a:gd name="connsiteX16" fmla="*/ 312584 w 538882"/>
                <a:gd name="connsiteY16" fmla="*/ 884721 h 1030454"/>
                <a:gd name="connsiteX17" fmla="*/ 24357 w 538882"/>
                <a:gd name="connsiteY17" fmla="*/ 4515 h 1030454"/>
                <a:gd name="connsiteX18" fmla="*/ 92842 w 538882"/>
                <a:gd name="connsiteY18" fmla="*/ 36901 h 1030454"/>
                <a:gd name="connsiteX19" fmla="*/ 197617 w 538882"/>
                <a:gd name="connsiteY19" fmla="*/ 177204 h 1030454"/>
                <a:gd name="connsiteX20" fmla="*/ 233240 w 538882"/>
                <a:gd name="connsiteY20" fmla="*/ 200731 h 1030454"/>
                <a:gd name="connsiteX21" fmla="*/ 195140 w 538882"/>
                <a:gd name="connsiteY21" fmla="*/ 122626 h 1030454"/>
                <a:gd name="connsiteX22" fmla="*/ 223715 w 538882"/>
                <a:gd name="connsiteY22" fmla="*/ 52903 h 1030454"/>
                <a:gd name="connsiteX23" fmla="*/ 326299 w 538882"/>
                <a:gd name="connsiteY23" fmla="*/ 61571 h 1030454"/>
                <a:gd name="connsiteX24" fmla="*/ 310774 w 538882"/>
                <a:gd name="connsiteY24" fmla="*/ 196444 h 1030454"/>
                <a:gd name="connsiteX25" fmla="*/ 351350 w 538882"/>
                <a:gd name="connsiteY25" fmla="*/ 166822 h 1030454"/>
                <a:gd name="connsiteX26" fmla="*/ 446600 w 538882"/>
                <a:gd name="connsiteY26" fmla="*/ 36520 h 1030454"/>
                <a:gd name="connsiteX27" fmla="*/ 515180 w 538882"/>
                <a:gd name="connsiteY27" fmla="*/ 5088 h 1030454"/>
                <a:gd name="connsiteX28" fmla="*/ 524705 w 538882"/>
                <a:gd name="connsiteY28" fmla="*/ 83478 h 1030454"/>
                <a:gd name="connsiteX29" fmla="*/ 417168 w 538882"/>
                <a:gd name="connsiteY29" fmla="*/ 227877 h 1030454"/>
                <a:gd name="connsiteX30" fmla="*/ 384973 w 538882"/>
                <a:gd name="connsiteY30" fmla="*/ 308459 h 1030454"/>
                <a:gd name="connsiteX31" fmla="*/ 384973 w 538882"/>
                <a:gd name="connsiteY31" fmla="*/ 612211 h 1030454"/>
                <a:gd name="connsiteX32" fmla="*/ 389164 w 538882"/>
                <a:gd name="connsiteY32" fmla="*/ 721462 h 1030454"/>
                <a:gd name="connsiteX33" fmla="*/ 377217 w 538882"/>
                <a:gd name="connsiteY33" fmla="*/ 799785 h 1030454"/>
                <a:gd name="connsiteX34" fmla="*/ 376972 w 538882"/>
                <a:gd name="connsiteY34" fmla="*/ 799758 h 1030454"/>
                <a:gd name="connsiteX35" fmla="*/ 377163 w 538882"/>
                <a:gd name="connsiteY35" fmla="*/ 800139 h 1030454"/>
                <a:gd name="connsiteX36" fmla="*/ 377217 w 538882"/>
                <a:gd name="connsiteY36" fmla="*/ 799785 h 1030454"/>
                <a:gd name="connsiteX37" fmla="*/ 390867 w 538882"/>
                <a:gd name="connsiteY37" fmla="*/ 801270 h 1030454"/>
                <a:gd name="connsiteX38" fmla="*/ 407548 w 538882"/>
                <a:gd name="connsiteY38" fmla="*/ 807283 h 1030454"/>
                <a:gd name="connsiteX39" fmla="*/ 428027 w 538882"/>
                <a:gd name="connsiteY39" fmla="*/ 839953 h 1030454"/>
                <a:gd name="connsiteX40" fmla="*/ 402214 w 538882"/>
                <a:gd name="connsiteY40" fmla="*/ 869291 h 1030454"/>
                <a:gd name="connsiteX41" fmla="*/ 388498 w 538882"/>
                <a:gd name="connsiteY41" fmla="*/ 871767 h 1030454"/>
                <a:gd name="connsiteX42" fmla="*/ 69505 w 538882"/>
                <a:gd name="connsiteY42" fmla="*/ 871767 h 1030454"/>
                <a:gd name="connsiteX43" fmla="*/ 28643 w 538882"/>
                <a:gd name="connsiteY43" fmla="*/ 835953 h 1030454"/>
                <a:gd name="connsiteX44" fmla="*/ 71601 w 538882"/>
                <a:gd name="connsiteY44" fmla="*/ 801758 h 1030454"/>
                <a:gd name="connsiteX45" fmla="*/ 157326 w 538882"/>
                <a:gd name="connsiteY45" fmla="*/ 801758 h 1030454"/>
                <a:gd name="connsiteX46" fmla="*/ 151135 w 538882"/>
                <a:gd name="connsiteY46" fmla="*/ 672980 h 1030454"/>
                <a:gd name="connsiteX47" fmla="*/ 154754 w 538882"/>
                <a:gd name="connsiteY47" fmla="*/ 316650 h 1030454"/>
                <a:gd name="connsiteX48" fmla="*/ 114654 w 538882"/>
                <a:gd name="connsiteY48" fmla="*/ 219876 h 1030454"/>
                <a:gd name="connsiteX49" fmla="*/ 13879 w 538882"/>
                <a:gd name="connsiteY49" fmla="*/ 82240 h 1030454"/>
                <a:gd name="connsiteX50" fmla="*/ 24357 w 538882"/>
                <a:gd name="connsiteY50" fmla="*/ 4515 h 103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8882" h="1030454">
                  <a:moveTo>
                    <a:pt x="113892" y="962350"/>
                  </a:moveTo>
                  <a:lnTo>
                    <a:pt x="427455" y="962350"/>
                  </a:lnTo>
                  <a:cubicBezTo>
                    <a:pt x="450505" y="962255"/>
                    <a:pt x="469079" y="968922"/>
                    <a:pt x="469555" y="995878"/>
                  </a:cubicBezTo>
                  <a:cubicBezTo>
                    <a:pt x="470032" y="1022834"/>
                    <a:pt x="451839" y="1030358"/>
                    <a:pt x="428503" y="1030358"/>
                  </a:cubicBezTo>
                  <a:lnTo>
                    <a:pt x="271721" y="1030358"/>
                  </a:lnTo>
                  <a:lnTo>
                    <a:pt x="114940" y="1030453"/>
                  </a:lnTo>
                  <a:cubicBezTo>
                    <a:pt x="90270" y="1030549"/>
                    <a:pt x="69029" y="1025024"/>
                    <a:pt x="70458" y="994735"/>
                  </a:cubicBezTo>
                  <a:cubicBezTo>
                    <a:pt x="71696" y="968446"/>
                    <a:pt x="90746" y="962350"/>
                    <a:pt x="113892" y="962350"/>
                  </a:cubicBezTo>
                  <a:close/>
                  <a:moveTo>
                    <a:pt x="312584" y="884721"/>
                  </a:moveTo>
                  <a:lnTo>
                    <a:pt x="464507" y="884912"/>
                  </a:lnTo>
                  <a:cubicBezTo>
                    <a:pt x="487081" y="884721"/>
                    <a:pt x="507274" y="888436"/>
                    <a:pt x="507274" y="916439"/>
                  </a:cubicBezTo>
                  <a:cubicBezTo>
                    <a:pt x="507274" y="942157"/>
                    <a:pt x="489558" y="951682"/>
                    <a:pt x="466127" y="951682"/>
                  </a:cubicBezTo>
                  <a:lnTo>
                    <a:pt x="148182" y="951682"/>
                  </a:lnTo>
                  <a:cubicBezTo>
                    <a:pt x="125036" y="951587"/>
                    <a:pt x="107510" y="942347"/>
                    <a:pt x="107987" y="915677"/>
                  </a:cubicBezTo>
                  <a:cubicBezTo>
                    <a:pt x="108463" y="886626"/>
                    <a:pt x="129322" y="885102"/>
                    <a:pt x="151230" y="885102"/>
                  </a:cubicBezTo>
                  <a:lnTo>
                    <a:pt x="312774" y="885102"/>
                  </a:lnTo>
                  <a:cubicBezTo>
                    <a:pt x="312711" y="884975"/>
                    <a:pt x="312647" y="884848"/>
                    <a:pt x="312584" y="884721"/>
                  </a:cubicBezTo>
                  <a:close/>
                  <a:moveTo>
                    <a:pt x="24357" y="4515"/>
                  </a:moveTo>
                  <a:cubicBezTo>
                    <a:pt x="57599" y="-9010"/>
                    <a:pt x="74935" y="9755"/>
                    <a:pt x="92842" y="36901"/>
                  </a:cubicBezTo>
                  <a:cubicBezTo>
                    <a:pt x="124560" y="85669"/>
                    <a:pt x="161517" y="131294"/>
                    <a:pt x="197617" y="177204"/>
                  </a:cubicBezTo>
                  <a:cubicBezTo>
                    <a:pt x="204665" y="185872"/>
                    <a:pt x="216857" y="190253"/>
                    <a:pt x="233240" y="200731"/>
                  </a:cubicBezTo>
                  <a:cubicBezTo>
                    <a:pt x="216953" y="169203"/>
                    <a:pt x="196379" y="146438"/>
                    <a:pt x="195140" y="122626"/>
                  </a:cubicBezTo>
                  <a:cubicBezTo>
                    <a:pt x="195845" y="96680"/>
                    <a:pt x="206008" y="71886"/>
                    <a:pt x="223715" y="52903"/>
                  </a:cubicBezTo>
                  <a:cubicBezTo>
                    <a:pt x="249337" y="25471"/>
                    <a:pt x="299820" y="32996"/>
                    <a:pt x="326299" y="61571"/>
                  </a:cubicBezTo>
                  <a:cubicBezTo>
                    <a:pt x="359828" y="97670"/>
                    <a:pt x="352874" y="141104"/>
                    <a:pt x="310774" y="196444"/>
                  </a:cubicBezTo>
                  <a:cubicBezTo>
                    <a:pt x="324490" y="186729"/>
                    <a:pt x="341349" y="179490"/>
                    <a:pt x="351350" y="166822"/>
                  </a:cubicBezTo>
                  <a:cubicBezTo>
                    <a:pt x="384878" y="124531"/>
                    <a:pt x="417549" y="81668"/>
                    <a:pt x="446600" y="36520"/>
                  </a:cubicBezTo>
                  <a:cubicBezTo>
                    <a:pt x="464221" y="9183"/>
                    <a:pt x="481843" y="-9486"/>
                    <a:pt x="515180" y="5088"/>
                  </a:cubicBezTo>
                  <a:cubicBezTo>
                    <a:pt x="541755" y="16803"/>
                    <a:pt x="547470" y="49283"/>
                    <a:pt x="524705" y="83478"/>
                  </a:cubicBezTo>
                  <a:cubicBezTo>
                    <a:pt x="492130" y="133960"/>
                    <a:pt x="456201" y="182205"/>
                    <a:pt x="417168" y="227877"/>
                  </a:cubicBezTo>
                  <a:cubicBezTo>
                    <a:pt x="396260" y="249460"/>
                    <a:pt x="384697" y="278407"/>
                    <a:pt x="384973" y="308459"/>
                  </a:cubicBezTo>
                  <a:cubicBezTo>
                    <a:pt x="384973" y="409709"/>
                    <a:pt x="384497" y="510960"/>
                    <a:pt x="384973" y="612211"/>
                  </a:cubicBezTo>
                  <a:cubicBezTo>
                    <a:pt x="385164" y="648597"/>
                    <a:pt x="390022" y="685077"/>
                    <a:pt x="389164" y="721462"/>
                  </a:cubicBezTo>
                  <a:lnTo>
                    <a:pt x="377217" y="799785"/>
                  </a:lnTo>
                  <a:lnTo>
                    <a:pt x="376972" y="799758"/>
                  </a:lnTo>
                  <a:cubicBezTo>
                    <a:pt x="377036" y="799885"/>
                    <a:pt x="377099" y="800012"/>
                    <a:pt x="377163" y="800139"/>
                  </a:cubicBezTo>
                  <a:lnTo>
                    <a:pt x="377217" y="799785"/>
                  </a:lnTo>
                  <a:lnTo>
                    <a:pt x="390867" y="801270"/>
                  </a:lnTo>
                  <a:cubicBezTo>
                    <a:pt x="396475" y="802068"/>
                    <a:pt x="402547" y="803616"/>
                    <a:pt x="407548" y="807283"/>
                  </a:cubicBezTo>
                  <a:cubicBezTo>
                    <a:pt x="417549" y="814617"/>
                    <a:pt x="428979" y="829666"/>
                    <a:pt x="428027" y="839953"/>
                  </a:cubicBezTo>
                  <a:cubicBezTo>
                    <a:pt x="427074" y="850241"/>
                    <a:pt x="411739" y="859766"/>
                    <a:pt x="402214" y="869291"/>
                  </a:cubicBezTo>
                  <a:cubicBezTo>
                    <a:pt x="398013" y="871538"/>
                    <a:pt x="393213" y="872405"/>
                    <a:pt x="388498" y="871767"/>
                  </a:cubicBezTo>
                  <a:lnTo>
                    <a:pt x="69505" y="871767"/>
                  </a:lnTo>
                  <a:cubicBezTo>
                    <a:pt x="46360" y="871672"/>
                    <a:pt x="27595" y="861194"/>
                    <a:pt x="28643" y="835953"/>
                  </a:cubicBezTo>
                  <a:cubicBezTo>
                    <a:pt x="29691" y="810712"/>
                    <a:pt x="48360" y="801758"/>
                    <a:pt x="71601" y="801758"/>
                  </a:cubicBezTo>
                  <a:lnTo>
                    <a:pt x="157326" y="801758"/>
                  </a:lnTo>
                  <a:cubicBezTo>
                    <a:pt x="155040" y="757372"/>
                    <a:pt x="151135" y="715176"/>
                    <a:pt x="151135" y="672980"/>
                  </a:cubicBezTo>
                  <a:cubicBezTo>
                    <a:pt x="151325" y="554203"/>
                    <a:pt x="153230" y="435427"/>
                    <a:pt x="154754" y="316650"/>
                  </a:cubicBezTo>
                  <a:cubicBezTo>
                    <a:pt x="155230" y="278455"/>
                    <a:pt x="141514" y="249213"/>
                    <a:pt x="114654" y="219876"/>
                  </a:cubicBezTo>
                  <a:cubicBezTo>
                    <a:pt x="77202" y="176956"/>
                    <a:pt x="43483" y="130912"/>
                    <a:pt x="13879" y="82240"/>
                  </a:cubicBezTo>
                  <a:cubicBezTo>
                    <a:pt x="-8695" y="46997"/>
                    <a:pt x="-2694" y="15565"/>
                    <a:pt x="24357" y="451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204856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22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82A8"/>
      </a:accent1>
      <a:accent2>
        <a:srgbClr val="C02A33"/>
      </a:accent2>
      <a:accent3>
        <a:srgbClr val="59AAA8"/>
      </a:accent3>
      <a:accent4>
        <a:srgbClr val="FFC000"/>
      </a:accent4>
      <a:accent5>
        <a:srgbClr val="445469"/>
      </a:accent5>
      <a:accent6>
        <a:srgbClr val="CA4E5A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22" id="{827B69C8-B76F-4C34-9D62-07D18FE3E847}" vid="{4A7109B4-AEA9-4B7C-B821-C05F6DD51C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649</TotalTime>
  <Words>39</Words>
  <Application>Microsoft Macintosh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new-mc22</vt:lpstr>
      <vt:lpstr>EMERGENT LEADERSHIP</vt:lpstr>
      <vt:lpstr>EMERGENT LEADERSHIP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158</cp:revision>
  <dcterms:created xsi:type="dcterms:W3CDTF">2021-01-08T08:29:29Z</dcterms:created>
  <dcterms:modified xsi:type="dcterms:W3CDTF">2022-08-15T10:22:41Z</dcterms:modified>
</cp:coreProperties>
</file>