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65" r:id="rId4"/>
    <p:sldId id="273" r:id="rId5"/>
    <p:sldId id="274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76A6"/>
    <a:srgbClr val="004474"/>
    <a:srgbClr val="005490"/>
    <a:srgbClr val="328CCC"/>
    <a:srgbClr val="005A9A"/>
    <a:srgbClr val="0070C0"/>
    <a:srgbClr val="2A93FB"/>
    <a:srgbClr val="2276CA"/>
    <a:srgbClr val="54A8FC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7" autoAdjust="0"/>
    <p:restoredTop sz="90015" autoAdjust="0"/>
  </p:normalViewPr>
  <p:slideViewPr>
    <p:cSldViewPr snapToGrid="0">
      <p:cViewPr varScale="1">
        <p:scale>
          <a:sx n="124" d="100"/>
          <a:sy n="124" d="100"/>
        </p:scale>
        <p:origin x="23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142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464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399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1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(Female Infographic) </a:t>
            </a:r>
            <a:endParaRPr lang="en-IN" sz="2400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4BD5D6-EC09-400B-9C95-ACDD745F7E3A}"/>
              </a:ext>
            </a:extLst>
          </p:cNvPr>
          <p:cNvGrpSpPr/>
          <p:nvPr/>
        </p:nvGrpSpPr>
        <p:grpSpPr>
          <a:xfrm>
            <a:off x="89903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Awareness &amp; Buy-in</a:t>
              </a:r>
              <a:endParaRPr lang="en-US" sz="1400" i="1" dirty="0">
                <a:effectLst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Overview Learning</a:t>
              </a:r>
              <a:endParaRPr lang="en-US" sz="1600" b="1" dirty="0">
                <a:effectLst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How-To</a:t>
              </a:r>
              <a:endParaRPr lang="en-US" sz="1100" i="1" dirty="0">
                <a:effectLst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 </a:t>
              </a:r>
              <a:endParaRPr lang="en-US" sz="1200" b="1" dirty="0">
                <a:effectLst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indent="0" algn="ctr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 </a:t>
              </a:r>
              <a:endParaRPr lang="en-US" sz="1200" b="1" dirty="0">
                <a:effectLst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Practice &amp; Enrich</a:t>
              </a:r>
              <a:endParaRPr lang="en-US" sz="1100" i="1" dirty="0">
                <a:effectLst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Continued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</a:t>
              </a:r>
              <a:endParaRPr lang="en-US" sz="1600" b="1" dirty="0">
                <a:effectLst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Readiness</a:t>
              </a:r>
              <a:endParaRPr lang="en-US" sz="1400" i="1" dirty="0">
                <a:effectLst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Coaching Reference Tools +Refresh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Transition</a:t>
              </a:r>
              <a:endParaRPr lang="en-US" sz="1100" i="1" dirty="0">
                <a:effectLst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On-floor Support + Coaching + Reference Tools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Post</a:t>
              </a:r>
              <a:endParaRPr lang="en-US" sz="1600" b="1" dirty="0">
                <a:effectLst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Enrichment</a:t>
              </a:r>
              <a:endParaRPr lang="en-US" sz="1100" i="1" dirty="0">
                <a:effectLst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Advanced Topics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Study + Facilitated Stories + Testimonials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21C1EAD-CEBB-4C38-96BD-121386AF2197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30266 w 916562"/>
                <a:gd name="connsiteY61" fmla="*/ 564019 h 1211973"/>
                <a:gd name="connsiteX62" fmla="*/ 626060 w 916562"/>
                <a:gd name="connsiteY62" fmla="*/ 580094 h 1211973"/>
                <a:gd name="connsiteX63" fmla="*/ 753249 w 916562"/>
                <a:gd name="connsiteY63" fmla="*/ 810736 h 1211973"/>
                <a:gd name="connsiteX64" fmla="*/ 767393 w 916562"/>
                <a:gd name="connsiteY64" fmla="*/ 837230 h 1211973"/>
                <a:gd name="connsiteX65" fmla="*/ 699103 w 916562"/>
                <a:gd name="connsiteY65" fmla="*/ 843661 h 1211973"/>
                <a:gd name="connsiteX66" fmla="*/ 733631 w 916562"/>
                <a:gd name="connsiteY66" fmla="*/ 926828 h 1211973"/>
                <a:gd name="connsiteX67" fmla="*/ 805806 w 916562"/>
                <a:gd name="connsiteY67" fmla="*/ 1166730 h 1211973"/>
                <a:gd name="connsiteX68" fmla="*/ 809221 w 916562"/>
                <a:gd name="connsiteY68" fmla="*/ 1181787 h 1211973"/>
                <a:gd name="connsiteX69" fmla="*/ 736840 w 916562"/>
                <a:gd name="connsiteY69" fmla="*/ 1211900 h 1211973"/>
                <a:gd name="connsiteX70" fmla="*/ 724831 w 916562"/>
                <a:gd name="connsiteY70" fmla="*/ 1211973 h 1211973"/>
                <a:gd name="connsiteX71" fmla="*/ 572163 w 916562"/>
                <a:gd name="connsiteY71" fmla="*/ 849294 h 1211973"/>
                <a:gd name="connsiteX72" fmla="*/ 569411 w 916562"/>
                <a:gd name="connsiteY72" fmla="*/ 849375 h 1211973"/>
                <a:gd name="connsiteX73" fmla="*/ 528953 w 916562"/>
                <a:gd name="connsiteY73" fmla="*/ 849409 h 1211973"/>
                <a:gd name="connsiteX74" fmla="*/ 508752 w 916562"/>
                <a:gd name="connsiteY74" fmla="*/ 847996 h 1211973"/>
                <a:gd name="connsiteX75" fmla="*/ 505558 w 916562"/>
                <a:gd name="connsiteY75" fmla="*/ 909706 h 1211973"/>
                <a:gd name="connsiteX76" fmla="*/ 458296 w 916562"/>
                <a:gd name="connsiteY76" fmla="*/ 1001734 h 1211973"/>
                <a:gd name="connsiteX77" fmla="*/ 488599 w 916562"/>
                <a:gd name="connsiteY77" fmla="*/ 846586 h 1211973"/>
                <a:gd name="connsiteX78" fmla="*/ 464719 w 916562"/>
                <a:gd name="connsiteY78" fmla="*/ 844916 h 1211973"/>
                <a:gd name="connsiteX79" fmla="*/ 448160 w 916562"/>
                <a:gd name="connsiteY79" fmla="*/ 932768 h 1211973"/>
                <a:gd name="connsiteX80" fmla="*/ 350183 w 916562"/>
                <a:gd name="connsiteY80" fmla="*/ 913746 h 1211973"/>
                <a:gd name="connsiteX81" fmla="*/ 291867 w 916562"/>
                <a:gd name="connsiteY81" fmla="*/ 861599 h 1211973"/>
                <a:gd name="connsiteX82" fmla="*/ 279492 w 916562"/>
                <a:gd name="connsiteY82" fmla="*/ 900011 h 1211973"/>
                <a:gd name="connsiteX83" fmla="*/ 185517 w 916562"/>
                <a:gd name="connsiteY83" fmla="*/ 882274 h 1211973"/>
                <a:gd name="connsiteX84" fmla="*/ 155441 w 916562"/>
                <a:gd name="connsiteY84" fmla="*/ 830935 h 1211973"/>
                <a:gd name="connsiteX85" fmla="*/ 118939 w 916562"/>
                <a:gd name="connsiteY85" fmla="*/ 868760 h 1211973"/>
                <a:gd name="connsiteX86" fmla="*/ 18538 w 916562"/>
                <a:gd name="connsiteY86" fmla="*/ 850619 h 1211973"/>
                <a:gd name="connsiteX87" fmla="*/ 52176 w 916562"/>
                <a:gd name="connsiteY87" fmla="*/ 703800 h 1211973"/>
                <a:gd name="connsiteX88" fmla="*/ 97015 w 916562"/>
                <a:gd name="connsiteY88" fmla="*/ 684080 h 1211973"/>
                <a:gd name="connsiteX89" fmla="*/ 173619 w 916562"/>
                <a:gd name="connsiteY89" fmla="*/ 696786 h 1211973"/>
                <a:gd name="connsiteX90" fmla="*/ 234433 w 916562"/>
                <a:gd name="connsiteY90" fmla="*/ 635642 h 1211973"/>
                <a:gd name="connsiteX91" fmla="*/ 245890 w 916562"/>
                <a:gd name="connsiteY91" fmla="*/ 614563 h 1211973"/>
                <a:gd name="connsiteX92" fmla="*/ 262562 w 916562"/>
                <a:gd name="connsiteY92" fmla="*/ 513244 h 1211973"/>
                <a:gd name="connsiteX93" fmla="*/ 310192 w 916562"/>
                <a:gd name="connsiteY93" fmla="*/ 422943 h 1211973"/>
                <a:gd name="connsiteX94" fmla="*/ 461895 w 916562"/>
                <a:gd name="connsiteY94" fmla="*/ 279209 h 1211973"/>
                <a:gd name="connsiteX95" fmla="*/ 566445 w 916562"/>
                <a:gd name="connsiteY95" fmla="*/ 247296 h 1211973"/>
                <a:gd name="connsiteX96" fmla="*/ 648154 w 916562"/>
                <a:gd name="connsiteY96" fmla="*/ 3 h 1211973"/>
                <a:gd name="connsiteX97" fmla="*/ 766145 w 916562"/>
                <a:gd name="connsiteY97" fmla="*/ 115828 h 1211973"/>
                <a:gd name="connsiteX98" fmla="*/ 649917 w 916562"/>
                <a:gd name="connsiteY98" fmla="*/ 230293 h 1211973"/>
                <a:gd name="connsiteX99" fmla="*/ 533762 w 916562"/>
                <a:gd name="connsiteY99" fmla="*/ 116048 h 1211973"/>
                <a:gd name="connsiteX100" fmla="*/ 540081 w 916562"/>
                <a:gd name="connsiteY100" fmla="*/ 83321 h 1211973"/>
                <a:gd name="connsiteX101" fmla="*/ 495725 w 916562"/>
                <a:gd name="connsiteY101" fmla="*/ 160729 h 1211973"/>
                <a:gd name="connsiteX102" fmla="*/ 467315 w 916562"/>
                <a:gd name="connsiteY102" fmla="*/ 225637 h 1211973"/>
                <a:gd name="connsiteX103" fmla="*/ 311236 w 916562"/>
                <a:gd name="connsiteY103" fmla="*/ 248823 h 1211973"/>
                <a:gd name="connsiteX104" fmla="*/ 402980 w 916562"/>
                <a:gd name="connsiteY104" fmla="*/ 152714 h 1211973"/>
                <a:gd name="connsiteX105" fmla="*/ 422230 w 916562"/>
                <a:gd name="connsiteY105" fmla="*/ 106843 h 1211973"/>
                <a:gd name="connsiteX106" fmla="*/ 514190 w 916562"/>
                <a:gd name="connsiteY106" fmla="*/ 43211 h 1211973"/>
                <a:gd name="connsiteX107" fmla="*/ 552279 w 916562"/>
                <a:gd name="connsiteY107" fmla="*/ 56387 h 1211973"/>
                <a:gd name="connsiteX108" fmla="*/ 566859 w 916562"/>
                <a:gd name="connsiteY108" fmla="*/ 34436 h 1211973"/>
                <a:gd name="connsiteX109" fmla="*/ 648154 w 916562"/>
                <a:gd name="connsiteY109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26060 w 916562"/>
                <a:gd name="connsiteY61" fmla="*/ 580094 h 1211973"/>
                <a:gd name="connsiteX62" fmla="*/ 753249 w 916562"/>
                <a:gd name="connsiteY62" fmla="*/ 810736 h 1211973"/>
                <a:gd name="connsiteX63" fmla="*/ 767393 w 916562"/>
                <a:gd name="connsiteY63" fmla="*/ 837230 h 1211973"/>
                <a:gd name="connsiteX64" fmla="*/ 699103 w 916562"/>
                <a:gd name="connsiteY64" fmla="*/ 843661 h 1211973"/>
                <a:gd name="connsiteX65" fmla="*/ 733631 w 916562"/>
                <a:gd name="connsiteY65" fmla="*/ 926828 h 1211973"/>
                <a:gd name="connsiteX66" fmla="*/ 805806 w 916562"/>
                <a:gd name="connsiteY66" fmla="*/ 1166730 h 1211973"/>
                <a:gd name="connsiteX67" fmla="*/ 809221 w 916562"/>
                <a:gd name="connsiteY67" fmla="*/ 1181787 h 1211973"/>
                <a:gd name="connsiteX68" fmla="*/ 736840 w 916562"/>
                <a:gd name="connsiteY68" fmla="*/ 1211900 h 1211973"/>
                <a:gd name="connsiteX69" fmla="*/ 724831 w 916562"/>
                <a:gd name="connsiteY69" fmla="*/ 1211973 h 1211973"/>
                <a:gd name="connsiteX70" fmla="*/ 572163 w 916562"/>
                <a:gd name="connsiteY70" fmla="*/ 849294 h 1211973"/>
                <a:gd name="connsiteX71" fmla="*/ 569411 w 916562"/>
                <a:gd name="connsiteY71" fmla="*/ 849375 h 1211973"/>
                <a:gd name="connsiteX72" fmla="*/ 528953 w 916562"/>
                <a:gd name="connsiteY72" fmla="*/ 849409 h 1211973"/>
                <a:gd name="connsiteX73" fmla="*/ 508752 w 916562"/>
                <a:gd name="connsiteY73" fmla="*/ 847996 h 1211973"/>
                <a:gd name="connsiteX74" fmla="*/ 505558 w 916562"/>
                <a:gd name="connsiteY74" fmla="*/ 909706 h 1211973"/>
                <a:gd name="connsiteX75" fmla="*/ 458296 w 916562"/>
                <a:gd name="connsiteY75" fmla="*/ 1001734 h 1211973"/>
                <a:gd name="connsiteX76" fmla="*/ 488599 w 916562"/>
                <a:gd name="connsiteY76" fmla="*/ 846586 h 1211973"/>
                <a:gd name="connsiteX77" fmla="*/ 464719 w 916562"/>
                <a:gd name="connsiteY77" fmla="*/ 844916 h 1211973"/>
                <a:gd name="connsiteX78" fmla="*/ 448160 w 916562"/>
                <a:gd name="connsiteY78" fmla="*/ 932768 h 1211973"/>
                <a:gd name="connsiteX79" fmla="*/ 350183 w 916562"/>
                <a:gd name="connsiteY79" fmla="*/ 913746 h 1211973"/>
                <a:gd name="connsiteX80" fmla="*/ 291867 w 916562"/>
                <a:gd name="connsiteY80" fmla="*/ 861599 h 1211973"/>
                <a:gd name="connsiteX81" fmla="*/ 279492 w 916562"/>
                <a:gd name="connsiteY81" fmla="*/ 900011 h 1211973"/>
                <a:gd name="connsiteX82" fmla="*/ 185517 w 916562"/>
                <a:gd name="connsiteY82" fmla="*/ 882274 h 1211973"/>
                <a:gd name="connsiteX83" fmla="*/ 155441 w 916562"/>
                <a:gd name="connsiteY83" fmla="*/ 830935 h 1211973"/>
                <a:gd name="connsiteX84" fmla="*/ 118939 w 916562"/>
                <a:gd name="connsiteY84" fmla="*/ 868760 h 1211973"/>
                <a:gd name="connsiteX85" fmla="*/ 18538 w 916562"/>
                <a:gd name="connsiteY85" fmla="*/ 850619 h 1211973"/>
                <a:gd name="connsiteX86" fmla="*/ 52176 w 916562"/>
                <a:gd name="connsiteY86" fmla="*/ 703800 h 1211973"/>
                <a:gd name="connsiteX87" fmla="*/ 97015 w 916562"/>
                <a:gd name="connsiteY87" fmla="*/ 684080 h 1211973"/>
                <a:gd name="connsiteX88" fmla="*/ 173619 w 916562"/>
                <a:gd name="connsiteY88" fmla="*/ 696786 h 1211973"/>
                <a:gd name="connsiteX89" fmla="*/ 234433 w 916562"/>
                <a:gd name="connsiteY89" fmla="*/ 635642 h 1211973"/>
                <a:gd name="connsiteX90" fmla="*/ 245890 w 916562"/>
                <a:gd name="connsiteY90" fmla="*/ 614563 h 1211973"/>
                <a:gd name="connsiteX91" fmla="*/ 262562 w 916562"/>
                <a:gd name="connsiteY91" fmla="*/ 513244 h 1211973"/>
                <a:gd name="connsiteX92" fmla="*/ 310192 w 916562"/>
                <a:gd name="connsiteY92" fmla="*/ 422943 h 1211973"/>
                <a:gd name="connsiteX93" fmla="*/ 461895 w 916562"/>
                <a:gd name="connsiteY93" fmla="*/ 279209 h 1211973"/>
                <a:gd name="connsiteX94" fmla="*/ 566445 w 916562"/>
                <a:gd name="connsiteY94" fmla="*/ 247296 h 1211973"/>
                <a:gd name="connsiteX95" fmla="*/ 648154 w 916562"/>
                <a:gd name="connsiteY95" fmla="*/ 3 h 1211973"/>
                <a:gd name="connsiteX96" fmla="*/ 766145 w 916562"/>
                <a:gd name="connsiteY96" fmla="*/ 115828 h 1211973"/>
                <a:gd name="connsiteX97" fmla="*/ 649917 w 916562"/>
                <a:gd name="connsiteY97" fmla="*/ 230293 h 1211973"/>
                <a:gd name="connsiteX98" fmla="*/ 533762 w 916562"/>
                <a:gd name="connsiteY98" fmla="*/ 116048 h 1211973"/>
                <a:gd name="connsiteX99" fmla="*/ 540081 w 916562"/>
                <a:gd name="connsiteY99" fmla="*/ 83321 h 1211973"/>
                <a:gd name="connsiteX100" fmla="*/ 495725 w 916562"/>
                <a:gd name="connsiteY100" fmla="*/ 160729 h 1211973"/>
                <a:gd name="connsiteX101" fmla="*/ 467315 w 916562"/>
                <a:gd name="connsiteY101" fmla="*/ 225637 h 1211973"/>
                <a:gd name="connsiteX102" fmla="*/ 311236 w 916562"/>
                <a:gd name="connsiteY102" fmla="*/ 248823 h 1211973"/>
                <a:gd name="connsiteX103" fmla="*/ 402980 w 916562"/>
                <a:gd name="connsiteY103" fmla="*/ 152714 h 1211973"/>
                <a:gd name="connsiteX104" fmla="*/ 422230 w 916562"/>
                <a:gd name="connsiteY104" fmla="*/ 106843 h 1211973"/>
                <a:gd name="connsiteX105" fmla="*/ 514190 w 916562"/>
                <a:gd name="connsiteY105" fmla="*/ 43211 h 1211973"/>
                <a:gd name="connsiteX106" fmla="*/ 552279 w 916562"/>
                <a:gd name="connsiteY106" fmla="*/ 56387 h 1211973"/>
                <a:gd name="connsiteX107" fmla="*/ 566859 w 916562"/>
                <a:gd name="connsiteY107" fmla="*/ 34436 h 1211973"/>
                <a:gd name="connsiteX108" fmla="*/ 648154 w 916562"/>
                <a:gd name="connsiteY108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26060 w 916562"/>
                <a:gd name="connsiteY60" fmla="*/ 580094 h 1211973"/>
                <a:gd name="connsiteX61" fmla="*/ 753249 w 916562"/>
                <a:gd name="connsiteY61" fmla="*/ 810736 h 1211973"/>
                <a:gd name="connsiteX62" fmla="*/ 767393 w 916562"/>
                <a:gd name="connsiteY62" fmla="*/ 837230 h 1211973"/>
                <a:gd name="connsiteX63" fmla="*/ 699103 w 916562"/>
                <a:gd name="connsiteY63" fmla="*/ 843661 h 1211973"/>
                <a:gd name="connsiteX64" fmla="*/ 733631 w 916562"/>
                <a:gd name="connsiteY64" fmla="*/ 926828 h 1211973"/>
                <a:gd name="connsiteX65" fmla="*/ 805806 w 916562"/>
                <a:gd name="connsiteY65" fmla="*/ 1166730 h 1211973"/>
                <a:gd name="connsiteX66" fmla="*/ 809221 w 916562"/>
                <a:gd name="connsiteY66" fmla="*/ 1181787 h 1211973"/>
                <a:gd name="connsiteX67" fmla="*/ 736840 w 916562"/>
                <a:gd name="connsiteY67" fmla="*/ 1211900 h 1211973"/>
                <a:gd name="connsiteX68" fmla="*/ 724831 w 916562"/>
                <a:gd name="connsiteY68" fmla="*/ 1211973 h 1211973"/>
                <a:gd name="connsiteX69" fmla="*/ 572163 w 916562"/>
                <a:gd name="connsiteY69" fmla="*/ 849294 h 1211973"/>
                <a:gd name="connsiteX70" fmla="*/ 569411 w 916562"/>
                <a:gd name="connsiteY70" fmla="*/ 849375 h 1211973"/>
                <a:gd name="connsiteX71" fmla="*/ 528953 w 916562"/>
                <a:gd name="connsiteY71" fmla="*/ 849409 h 1211973"/>
                <a:gd name="connsiteX72" fmla="*/ 508752 w 916562"/>
                <a:gd name="connsiteY72" fmla="*/ 847996 h 1211973"/>
                <a:gd name="connsiteX73" fmla="*/ 505558 w 916562"/>
                <a:gd name="connsiteY73" fmla="*/ 909706 h 1211973"/>
                <a:gd name="connsiteX74" fmla="*/ 458296 w 916562"/>
                <a:gd name="connsiteY74" fmla="*/ 1001734 h 1211973"/>
                <a:gd name="connsiteX75" fmla="*/ 488599 w 916562"/>
                <a:gd name="connsiteY75" fmla="*/ 846586 h 1211973"/>
                <a:gd name="connsiteX76" fmla="*/ 464719 w 916562"/>
                <a:gd name="connsiteY76" fmla="*/ 844916 h 1211973"/>
                <a:gd name="connsiteX77" fmla="*/ 448160 w 916562"/>
                <a:gd name="connsiteY77" fmla="*/ 932768 h 1211973"/>
                <a:gd name="connsiteX78" fmla="*/ 350183 w 916562"/>
                <a:gd name="connsiteY78" fmla="*/ 913746 h 1211973"/>
                <a:gd name="connsiteX79" fmla="*/ 291867 w 916562"/>
                <a:gd name="connsiteY79" fmla="*/ 861599 h 1211973"/>
                <a:gd name="connsiteX80" fmla="*/ 279492 w 916562"/>
                <a:gd name="connsiteY80" fmla="*/ 900011 h 1211973"/>
                <a:gd name="connsiteX81" fmla="*/ 185517 w 916562"/>
                <a:gd name="connsiteY81" fmla="*/ 882274 h 1211973"/>
                <a:gd name="connsiteX82" fmla="*/ 155441 w 916562"/>
                <a:gd name="connsiteY82" fmla="*/ 830935 h 1211973"/>
                <a:gd name="connsiteX83" fmla="*/ 118939 w 916562"/>
                <a:gd name="connsiteY83" fmla="*/ 868760 h 1211973"/>
                <a:gd name="connsiteX84" fmla="*/ 18538 w 916562"/>
                <a:gd name="connsiteY84" fmla="*/ 850619 h 1211973"/>
                <a:gd name="connsiteX85" fmla="*/ 52176 w 916562"/>
                <a:gd name="connsiteY85" fmla="*/ 703800 h 1211973"/>
                <a:gd name="connsiteX86" fmla="*/ 97015 w 916562"/>
                <a:gd name="connsiteY86" fmla="*/ 684080 h 1211973"/>
                <a:gd name="connsiteX87" fmla="*/ 173619 w 916562"/>
                <a:gd name="connsiteY87" fmla="*/ 696786 h 1211973"/>
                <a:gd name="connsiteX88" fmla="*/ 234433 w 916562"/>
                <a:gd name="connsiteY88" fmla="*/ 635642 h 1211973"/>
                <a:gd name="connsiteX89" fmla="*/ 245890 w 916562"/>
                <a:gd name="connsiteY89" fmla="*/ 614563 h 1211973"/>
                <a:gd name="connsiteX90" fmla="*/ 262562 w 916562"/>
                <a:gd name="connsiteY90" fmla="*/ 513244 h 1211973"/>
                <a:gd name="connsiteX91" fmla="*/ 310192 w 916562"/>
                <a:gd name="connsiteY91" fmla="*/ 422943 h 1211973"/>
                <a:gd name="connsiteX92" fmla="*/ 461895 w 916562"/>
                <a:gd name="connsiteY92" fmla="*/ 279209 h 1211973"/>
                <a:gd name="connsiteX93" fmla="*/ 566445 w 916562"/>
                <a:gd name="connsiteY93" fmla="*/ 247296 h 1211973"/>
                <a:gd name="connsiteX94" fmla="*/ 648154 w 916562"/>
                <a:gd name="connsiteY94" fmla="*/ 3 h 1211973"/>
                <a:gd name="connsiteX95" fmla="*/ 766145 w 916562"/>
                <a:gd name="connsiteY95" fmla="*/ 115828 h 1211973"/>
                <a:gd name="connsiteX96" fmla="*/ 649917 w 916562"/>
                <a:gd name="connsiteY96" fmla="*/ 230293 h 1211973"/>
                <a:gd name="connsiteX97" fmla="*/ 533762 w 916562"/>
                <a:gd name="connsiteY97" fmla="*/ 116048 h 1211973"/>
                <a:gd name="connsiteX98" fmla="*/ 540081 w 916562"/>
                <a:gd name="connsiteY98" fmla="*/ 83321 h 1211973"/>
                <a:gd name="connsiteX99" fmla="*/ 495725 w 916562"/>
                <a:gd name="connsiteY99" fmla="*/ 160729 h 1211973"/>
                <a:gd name="connsiteX100" fmla="*/ 467315 w 916562"/>
                <a:gd name="connsiteY100" fmla="*/ 225637 h 1211973"/>
                <a:gd name="connsiteX101" fmla="*/ 311236 w 916562"/>
                <a:gd name="connsiteY101" fmla="*/ 248823 h 1211973"/>
                <a:gd name="connsiteX102" fmla="*/ 402980 w 916562"/>
                <a:gd name="connsiteY102" fmla="*/ 152714 h 1211973"/>
                <a:gd name="connsiteX103" fmla="*/ 422230 w 916562"/>
                <a:gd name="connsiteY103" fmla="*/ 106843 h 1211973"/>
                <a:gd name="connsiteX104" fmla="*/ 514190 w 916562"/>
                <a:gd name="connsiteY104" fmla="*/ 43211 h 1211973"/>
                <a:gd name="connsiteX105" fmla="*/ 552279 w 916562"/>
                <a:gd name="connsiteY105" fmla="*/ 56387 h 1211973"/>
                <a:gd name="connsiteX106" fmla="*/ 566859 w 916562"/>
                <a:gd name="connsiteY106" fmla="*/ 34436 h 1211973"/>
                <a:gd name="connsiteX107" fmla="*/ 648154 w 916562"/>
                <a:gd name="connsiteY107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26060 w 916562"/>
                <a:gd name="connsiteY59" fmla="*/ 580094 h 1211973"/>
                <a:gd name="connsiteX60" fmla="*/ 753249 w 916562"/>
                <a:gd name="connsiteY60" fmla="*/ 810736 h 1211973"/>
                <a:gd name="connsiteX61" fmla="*/ 767393 w 916562"/>
                <a:gd name="connsiteY61" fmla="*/ 837230 h 1211973"/>
                <a:gd name="connsiteX62" fmla="*/ 699103 w 916562"/>
                <a:gd name="connsiteY62" fmla="*/ 843661 h 1211973"/>
                <a:gd name="connsiteX63" fmla="*/ 733631 w 916562"/>
                <a:gd name="connsiteY63" fmla="*/ 926828 h 1211973"/>
                <a:gd name="connsiteX64" fmla="*/ 805806 w 916562"/>
                <a:gd name="connsiteY64" fmla="*/ 1166730 h 1211973"/>
                <a:gd name="connsiteX65" fmla="*/ 809221 w 916562"/>
                <a:gd name="connsiteY65" fmla="*/ 1181787 h 1211973"/>
                <a:gd name="connsiteX66" fmla="*/ 736840 w 916562"/>
                <a:gd name="connsiteY66" fmla="*/ 1211900 h 1211973"/>
                <a:gd name="connsiteX67" fmla="*/ 724831 w 916562"/>
                <a:gd name="connsiteY67" fmla="*/ 1211973 h 1211973"/>
                <a:gd name="connsiteX68" fmla="*/ 572163 w 916562"/>
                <a:gd name="connsiteY68" fmla="*/ 849294 h 1211973"/>
                <a:gd name="connsiteX69" fmla="*/ 569411 w 916562"/>
                <a:gd name="connsiteY69" fmla="*/ 849375 h 1211973"/>
                <a:gd name="connsiteX70" fmla="*/ 528953 w 916562"/>
                <a:gd name="connsiteY70" fmla="*/ 849409 h 1211973"/>
                <a:gd name="connsiteX71" fmla="*/ 508752 w 916562"/>
                <a:gd name="connsiteY71" fmla="*/ 847996 h 1211973"/>
                <a:gd name="connsiteX72" fmla="*/ 505558 w 916562"/>
                <a:gd name="connsiteY72" fmla="*/ 909706 h 1211973"/>
                <a:gd name="connsiteX73" fmla="*/ 458296 w 916562"/>
                <a:gd name="connsiteY73" fmla="*/ 1001734 h 1211973"/>
                <a:gd name="connsiteX74" fmla="*/ 488599 w 916562"/>
                <a:gd name="connsiteY74" fmla="*/ 846586 h 1211973"/>
                <a:gd name="connsiteX75" fmla="*/ 464719 w 916562"/>
                <a:gd name="connsiteY75" fmla="*/ 844916 h 1211973"/>
                <a:gd name="connsiteX76" fmla="*/ 448160 w 916562"/>
                <a:gd name="connsiteY76" fmla="*/ 932768 h 1211973"/>
                <a:gd name="connsiteX77" fmla="*/ 350183 w 916562"/>
                <a:gd name="connsiteY77" fmla="*/ 913746 h 1211973"/>
                <a:gd name="connsiteX78" fmla="*/ 291867 w 916562"/>
                <a:gd name="connsiteY78" fmla="*/ 861599 h 1211973"/>
                <a:gd name="connsiteX79" fmla="*/ 279492 w 916562"/>
                <a:gd name="connsiteY79" fmla="*/ 900011 h 1211973"/>
                <a:gd name="connsiteX80" fmla="*/ 185517 w 916562"/>
                <a:gd name="connsiteY80" fmla="*/ 882274 h 1211973"/>
                <a:gd name="connsiteX81" fmla="*/ 155441 w 916562"/>
                <a:gd name="connsiteY81" fmla="*/ 830935 h 1211973"/>
                <a:gd name="connsiteX82" fmla="*/ 118939 w 916562"/>
                <a:gd name="connsiteY82" fmla="*/ 868760 h 1211973"/>
                <a:gd name="connsiteX83" fmla="*/ 18538 w 916562"/>
                <a:gd name="connsiteY83" fmla="*/ 850619 h 1211973"/>
                <a:gd name="connsiteX84" fmla="*/ 52176 w 916562"/>
                <a:gd name="connsiteY84" fmla="*/ 703800 h 1211973"/>
                <a:gd name="connsiteX85" fmla="*/ 97015 w 916562"/>
                <a:gd name="connsiteY85" fmla="*/ 684080 h 1211973"/>
                <a:gd name="connsiteX86" fmla="*/ 173619 w 916562"/>
                <a:gd name="connsiteY86" fmla="*/ 696786 h 1211973"/>
                <a:gd name="connsiteX87" fmla="*/ 234433 w 916562"/>
                <a:gd name="connsiteY87" fmla="*/ 635642 h 1211973"/>
                <a:gd name="connsiteX88" fmla="*/ 245890 w 916562"/>
                <a:gd name="connsiteY88" fmla="*/ 614563 h 1211973"/>
                <a:gd name="connsiteX89" fmla="*/ 262562 w 916562"/>
                <a:gd name="connsiteY89" fmla="*/ 513244 h 1211973"/>
                <a:gd name="connsiteX90" fmla="*/ 310192 w 916562"/>
                <a:gd name="connsiteY90" fmla="*/ 422943 h 1211973"/>
                <a:gd name="connsiteX91" fmla="*/ 461895 w 916562"/>
                <a:gd name="connsiteY91" fmla="*/ 279209 h 1211973"/>
                <a:gd name="connsiteX92" fmla="*/ 566445 w 916562"/>
                <a:gd name="connsiteY92" fmla="*/ 247296 h 1211973"/>
                <a:gd name="connsiteX93" fmla="*/ 648154 w 916562"/>
                <a:gd name="connsiteY93" fmla="*/ 3 h 1211973"/>
                <a:gd name="connsiteX94" fmla="*/ 766145 w 916562"/>
                <a:gd name="connsiteY94" fmla="*/ 115828 h 1211973"/>
                <a:gd name="connsiteX95" fmla="*/ 649917 w 916562"/>
                <a:gd name="connsiteY95" fmla="*/ 230293 h 1211973"/>
                <a:gd name="connsiteX96" fmla="*/ 533762 w 916562"/>
                <a:gd name="connsiteY96" fmla="*/ 116048 h 1211973"/>
                <a:gd name="connsiteX97" fmla="*/ 540081 w 916562"/>
                <a:gd name="connsiteY97" fmla="*/ 83321 h 1211973"/>
                <a:gd name="connsiteX98" fmla="*/ 495725 w 916562"/>
                <a:gd name="connsiteY98" fmla="*/ 160729 h 1211973"/>
                <a:gd name="connsiteX99" fmla="*/ 467315 w 916562"/>
                <a:gd name="connsiteY99" fmla="*/ 225637 h 1211973"/>
                <a:gd name="connsiteX100" fmla="*/ 311236 w 916562"/>
                <a:gd name="connsiteY100" fmla="*/ 248823 h 1211973"/>
                <a:gd name="connsiteX101" fmla="*/ 402980 w 916562"/>
                <a:gd name="connsiteY101" fmla="*/ 152714 h 1211973"/>
                <a:gd name="connsiteX102" fmla="*/ 422230 w 916562"/>
                <a:gd name="connsiteY102" fmla="*/ 106843 h 1211973"/>
                <a:gd name="connsiteX103" fmla="*/ 514190 w 916562"/>
                <a:gd name="connsiteY103" fmla="*/ 43211 h 1211973"/>
                <a:gd name="connsiteX104" fmla="*/ 552279 w 916562"/>
                <a:gd name="connsiteY104" fmla="*/ 56387 h 1211973"/>
                <a:gd name="connsiteX105" fmla="*/ 566859 w 916562"/>
                <a:gd name="connsiteY105" fmla="*/ 34436 h 1211973"/>
                <a:gd name="connsiteX106" fmla="*/ 648154 w 916562"/>
                <a:gd name="connsiteY106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26060 w 916562"/>
                <a:gd name="connsiteY58" fmla="*/ 580094 h 1211973"/>
                <a:gd name="connsiteX59" fmla="*/ 753249 w 916562"/>
                <a:gd name="connsiteY59" fmla="*/ 810736 h 1211973"/>
                <a:gd name="connsiteX60" fmla="*/ 767393 w 916562"/>
                <a:gd name="connsiteY60" fmla="*/ 837230 h 1211973"/>
                <a:gd name="connsiteX61" fmla="*/ 699103 w 916562"/>
                <a:gd name="connsiteY61" fmla="*/ 843661 h 1211973"/>
                <a:gd name="connsiteX62" fmla="*/ 733631 w 916562"/>
                <a:gd name="connsiteY62" fmla="*/ 926828 h 1211973"/>
                <a:gd name="connsiteX63" fmla="*/ 805806 w 916562"/>
                <a:gd name="connsiteY63" fmla="*/ 1166730 h 1211973"/>
                <a:gd name="connsiteX64" fmla="*/ 809221 w 916562"/>
                <a:gd name="connsiteY64" fmla="*/ 1181787 h 1211973"/>
                <a:gd name="connsiteX65" fmla="*/ 736840 w 916562"/>
                <a:gd name="connsiteY65" fmla="*/ 1211900 h 1211973"/>
                <a:gd name="connsiteX66" fmla="*/ 724831 w 916562"/>
                <a:gd name="connsiteY66" fmla="*/ 1211973 h 1211973"/>
                <a:gd name="connsiteX67" fmla="*/ 572163 w 916562"/>
                <a:gd name="connsiteY67" fmla="*/ 849294 h 1211973"/>
                <a:gd name="connsiteX68" fmla="*/ 569411 w 916562"/>
                <a:gd name="connsiteY68" fmla="*/ 849375 h 1211973"/>
                <a:gd name="connsiteX69" fmla="*/ 528953 w 916562"/>
                <a:gd name="connsiteY69" fmla="*/ 849409 h 1211973"/>
                <a:gd name="connsiteX70" fmla="*/ 508752 w 916562"/>
                <a:gd name="connsiteY70" fmla="*/ 847996 h 1211973"/>
                <a:gd name="connsiteX71" fmla="*/ 505558 w 916562"/>
                <a:gd name="connsiteY71" fmla="*/ 909706 h 1211973"/>
                <a:gd name="connsiteX72" fmla="*/ 458296 w 916562"/>
                <a:gd name="connsiteY72" fmla="*/ 1001734 h 1211973"/>
                <a:gd name="connsiteX73" fmla="*/ 488599 w 916562"/>
                <a:gd name="connsiteY73" fmla="*/ 846586 h 1211973"/>
                <a:gd name="connsiteX74" fmla="*/ 464719 w 916562"/>
                <a:gd name="connsiteY74" fmla="*/ 844916 h 1211973"/>
                <a:gd name="connsiteX75" fmla="*/ 448160 w 916562"/>
                <a:gd name="connsiteY75" fmla="*/ 932768 h 1211973"/>
                <a:gd name="connsiteX76" fmla="*/ 350183 w 916562"/>
                <a:gd name="connsiteY76" fmla="*/ 913746 h 1211973"/>
                <a:gd name="connsiteX77" fmla="*/ 291867 w 916562"/>
                <a:gd name="connsiteY77" fmla="*/ 861599 h 1211973"/>
                <a:gd name="connsiteX78" fmla="*/ 279492 w 916562"/>
                <a:gd name="connsiteY78" fmla="*/ 900011 h 1211973"/>
                <a:gd name="connsiteX79" fmla="*/ 185517 w 916562"/>
                <a:gd name="connsiteY79" fmla="*/ 882274 h 1211973"/>
                <a:gd name="connsiteX80" fmla="*/ 155441 w 916562"/>
                <a:gd name="connsiteY80" fmla="*/ 830935 h 1211973"/>
                <a:gd name="connsiteX81" fmla="*/ 118939 w 916562"/>
                <a:gd name="connsiteY81" fmla="*/ 868760 h 1211973"/>
                <a:gd name="connsiteX82" fmla="*/ 18538 w 916562"/>
                <a:gd name="connsiteY82" fmla="*/ 850619 h 1211973"/>
                <a:gd name="connsiteX83" fmla="*/ 52176 w 916562"/>
                <a:gd name="connsiteY83" fmla="*/ 703800 h 1211973"/>
                <a:gd name="connsiteX84" fmla="*/ 97015 w 916562"/>
                <a:gd name="connsiteY84" fmla="*/ 684080 h 1211973"/>
                <a:gd name="connsiteX85" fmla="*/ 173619 w 916562"/>
                <a:gd name="connsiteY85" fmla="*/ 696786 h 1211973"/>
                <a:gd name="connsiteX86" fmla="*/ 234433 w 916562"/>
                <a:gd name="connsiteY86" fmla="*/ 635642 h 1211973"/>
                <a:gd name="connsiteX87" fmla="*/ 245890 w 916562"/>
                <a:gd name="connsiteY87" fmla="*/ 614563 h 1211973"/>
                <a:gd name="connsiteX88" fmla="*/ 262562 w 916562"/>
                <a:gd name="connsiteY88" fmla="*/ 513244 h 1211973"/>
                <a:gd name="connsiteX89" fmla="*/ 310192 w 916562"/>
                <a:gd name="connsiteY89" fmla="*/ 422943 h 1211973"/>
                <a:gd name="connsiteX90" fmla="*/ 461895 w 916562"/>
                <a:gd name="connsiteY90" fmla="*/ 279209 h 1211973"/>
                <a:gd name="connsiteX91" fmla="*/ 566445 w 916562"/>
                <a:gd name="connsiteY91" fmla="*/ 247296 h 1211973"/>
                <a:gd name="connsiteX92" fmla="*/ 648154 w 916562"/>
                <a:gd name="connsiteY92" fmla="*/ 3 h 1211973"/>
                <a:gd name="connsiteX93" fmla="*/ 766145 w 916562"/>
                <a:gd name="connsiteY93" fmla="*/ 115828 h 1211973"/>
                <a:gd name="connsiteX94" fmla="*/ 649917 w 916562"/>
                <a:gd name="connsiteY94" fmla="*/ 230293 h 1211973"/>
                <a:gd name="connsiteX95" fmla="*/ 533762 w 916562"/>
                <a:gd name="connsiteY95" fmla="*/ 116048 h 1211973"/>
                <a:gd name="connsiteX96" fmla="*/ 540081 w 916562"/>
                <a:gd name="connsiteY96" fmla="*/ 83321 h 1211973"/>
                <a:gd name="connsiteX97" fmla="*/ 495725 w 916562"/>
                <a:gd name="connsiteY97" fmla="*/ 160729 h 1211973"/>
                <a:gd name="connsiteX98" fmla="*/ 467315 w 916562"/>
                <a:gd name="connsiteY98" fmla="*/ 225637 h 1211973"/>
                <a:gd name="connsiteX99" fmla="*/ 311236 w 916562"/>
                <a:gd name="connsiteY99" fmla="*/ 248823 h 1211973"/>
                <a:gd name="connsiteX100" fmla="*/ 402980 w 916562"/>
                <a:gd name="connsiteY100" fmla="*/ 152714 h 1211973"/>
                <a:gd name="connsiteX101" fmla="*/ 422230 w 916562"/>
                <a:gd name="connsiteY101" fmla="*/ 106843 h 1211973"/>
                <a:gd name="connsiteX102" fmla="*/ 514190 w 916562"/>
                <a:gd name="connsiteY102" fmla="*/ 43211 h 1211973"/>
                <a:gd name="connsiteX103" fmla="*/ 552279 w 916562"/>
                <a:gd name="connsiteY103" fmla="*/ 56387 h 1211973"/>
                <a:gd name="connsiteX104" fmla="*/ 566859 w 916562"/>
                <a:gd name="connsiteY104" fmla="*/ 34436 h 1211973"/>
                <a:gd name="connsiteX105" fmla="*/ 648154 w 916562"/>
                <a:gd name="connsiteY105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26060 w 916562"/>
                <a:gd name="connsiteY57" fmla="*/ 580094 h 1211973"/>
                <a:gd name="connsiteX58" fmla="*/ 753249 w 916562"/>
                <a:gd name="connsiteY58" fmla="*/ 810736 h 1211973"/>
                <a:gd name="connsiteX59" fmla="*/ 767393 w 916562"/>
                <a:gd name="connsiteY59" fmla="*/ 837230 h 1211973"/>
                <a:gd name="connsiteX60" fmla="*/ 699103 w 916562"/>
                <a:gd name="connsiteY60" fmla="*/ 843661 h 1211973"/>
                <a:gd name="connsiteX61" fmla="*/ 733631 w 916562"/>
                <a:gd name="connsiteY61" fmla="*/ 926828 h 1211973"/>
                <a:gd name="connsiteX62" fmla="*/ 805806 w 916562"/>
                <a:gd name="connsiteY62" fmla="*/ 1166730 h 1211973"/>
                <a:gd name="connsiteX63" fmla="*/ 809221 w 916562"/>
                <a:gd name="connsiteY63" fmla="*/ 1181787 h 1211973"/>
                <a:gd name="connsiteX64" fmla="*/ 736840 w 916562"/>
                <a:gd name="connsiteY64" fmla="*/ 1211900 h 1211973"/>
                <a:gd name="connsiteX65" fmla="*/ 724831 w 916562"/>
                <a:gd name="connsiteY65" fmla="*/ 1211973 h 1211973"/>
                <a:gd name="connsiteX66" fmla="*/ 572163 w 916562"/>
                <a:gd name="connsiteY66" fmla="*/ 849294 h 1211973"/>
                <a:gd name="connsiteX67" fmla="*/ 569411 w 916562"/>
                <a:gd name="connsiteY67" fmla="*/ 849375 h 1211973"/>
                <a:gd name="connsiteX68" fmla="*/ 528953 w 916562"/>
                <a:gd name="connsiteY68" fmla="*/ 849409 h 1211973"/>
                <a:gd name="connsiteX69" fmla="*/ 508752 w 916562"/>
                <a:gd name="connsiteY69" fmla="*/ 847996 h 1211973"/>
                <a:gd name="connsiteX70" fmla="*/ 505558 w 916562"/>
                <a:gd name="connsiteY70" fmla="*/ 909706 h 1211973"/>
                <a:gd name="connsiteX71" fmla="*/ 458296 w 916562"/>
                <a:gd name="connsiteY71" fmla="*/ 1001734 h 1211973"/>
                <a:gd name="connsiteX72" fmla="*/ 488599 w 916562"/>
                <a:gd name="connsiteY72" fmla="*/ 846586 h 1211973"/>
                <a:gd name="connsiteX73" fmla="*/ 464719 w 916562"/>
                <a:gd name="connsiteY73" fmla="*/ 844916 h 1211973"/>
                <a:gd name="connsiteX74" fmla="*/ 448160 w 916562"/>
                <a:gd name="connsiteY74" fmla="*/ 932768 h 1211973"/>
                <a:gd name="connsiteX75" fmla="*/ 350183 w 916562"/>
                <a:gd name="connsiteY75" fmla="*/ 913746 h 1211973"/>
                <a:gd name="connsiteX76" fmla="*/ 291867 w 916562"/>
                <a:gd name="connsiteY76" fmla="*/ 861599 h 1211973"/>
                <a:gd name="connsiteX77" fmla="*/ 279492 w 916562"/>
                <a:gd name="connsiteY77" fmla="*/ 900011 h 1211973"/>
                <a:gd name="connsiteX78" fmla="*/ 185517 w 916562"/>
                <a:gd name="connsiteY78" fmla="*/ 882274 h 1211973"/>
                <a:gd name="connsiteX79" fmla="*/ 155441 w 916562"/>
                <a:gd name="connsiteY79" fmla="*/ 830935 h 1211973"/>
                <a:gd name="connsiteX80" fmla="*/ 118939 w 916562"/>
                <a:gd name="connsiteY80" fmla="*/ 868760 h 1211973"/>
                <a:gd name="connsiteX81" fmla="*/ 18538 w 916562"/>
                <a:gd name="connsiteY81" fmla="*/ 850619 h 1211973"/>
                <a:gd name="connsiteX82" fmla="*/ 52176 w 916562"/>
                <a:gd name="connsiteY82" fmla="*/ 703800 h 1211973"/>
                <a:gd name="connsiteX83" fmla="*/ 97015 w 916562"/>
                <a:gd name="connsiteY83" fmla="*/ 684080 h 1211973"/>
                <a:gd name="connsiteX84" fmla="*/ 173619 w 916562"/>
                <a:gd name="connsiteY84" fmla="*/ 696786 h 1211973"/>
                <a:gd name="connsiteX85" fmla="*/ 234433 w 916562"/>
                <a:gd name="connsiteY85" fmla="*/ 635642 h 1211973"/>
                <a:gd name="connsiteX86" fmla="*/ 245890 w 916562"/>
                <a:gd name="connsiteY86" fmla="*/ 614563 h 1211973"/>
                <a:gd name="connsiteX87" fmla="*/ 262562 w 916562"/>
                <a:gd name="connsiteY87" fmla="*/ 513244 h 1211973"/>
                <a:gd name="connsiteX88" fmla="*/ 310192 w 916562"/>
                <a:gd name="connsiteY88" fmla="*/ 422943 h 1211973"/>
                <a:gd name="connsiteX89" fmla="*/ 461895 w 916562"/>
                <a:gd name="connsiteY89" fmla="*/ 279209 h 1211973"/>
                <a:gd name="connsiteX90" fmla="*/ 566445 w 916562"/>
                <a:gd name="connsiteY90" fmla="*/ 247296 h 1211973"/>
                <a:gd name="connsiteX91" fmla="*/ 648154 w 916562"/>
                <a:gd name="connsiteY91" fmla="*/ 3 h 1211973"/>
                <a:gd name="connsiteX92" fmla="*/ 766145 w 916562"/>
                <a:gd name="connsiteY92" fmla="*/ 115828 h 1211973"/>
                <a:gd name="connsiteX93" fmla="*/ 649917 w 916562"/>
                <a:gd name="connsiteY93" fmla="*/ 230293 h 1211973"/>
                <a:gd name="connsiteX94" fmla="*/ 533762 w 916562"/>
                <a:gd name="connsiteY94" fmla="*/ 116048 h 1211973"/>
                <a:gd name="connsiteX95" fmla="*/ 540081 w 916562"/>
                <a:gd name="connsiteY95" fmla="*/ 83321 h 1211973"/>
                <a:gd name="connsiteX96" fmla="*/ 495725 w 916562"/>
                <a:gd name="connsiteY96" fmla="*/ 160729 h 1211973"/>
                <a:gd name="connsiteX97" fmla="*/ 467315 w 916562"/>
                <a:gd name="connsiteY97" fmla="*/ 225637 h 1211973"/>
                <a:gd name="connsiteX98" fmla="*/ 311236 w 916562"/>
                <a:gd name="connsiteY98" fmla="*/ 248823 h 1211973"/>
                <a:gd name="connsiteX99" fmla="*/ 402980 w 916562"/>
                <a:gd name="connsiteY99" fmla="*/ 152714 h 1211973"/>
                <a:gd name="connsiteX100" fmla="*/ 422230 w 916562"/>
                <a:gd name="connsiteY100" fmla="*/ 106843 h 1211973"/>
                <a:gd name="connsiteX101" fmla="*/ 514190 w 916562"/>
                <a:gd name="connsiteY101" fmla="*/ 43211 h 1211973"/>
                <a:gd name="connsiteX102" fmla="*/ 552279 w 916562"/>
                <a:gd name="connsiteY102" fmla="*/ 56387 h 1211973"/>
                <a:gd name="connsiteX103" fmla="*/ 566859 w 916562"/>
                <a:gd name="connsiteY103" fmla="*/ 34436 h 1211973"/>
                <a:gd name="connsiteX104" fmla="*/ 648154 w 916562"/>
                <a:gd name="connsiteY104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lnTo>
                    <a:pt x="397703" y="1093247"/>
                  </a:lnTo>
                  <a:lnTo>
                    <a:pt x="305345" y="1201800"/>
                  </a:lnTo>
                  <a:lnTo>
                    <a:pt x="235351" y="1153399"/>
                  </a:lnTo>
                  <a:lnTo>
                    <a:pt x="267741" y="1069524"/>
                  </a:ln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lnTo>
                    <a:pt x="114311" y="892776"/>
                  </a:ln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lnTo>
                    <a:pt x="275489" y="923329"/>
                  </a:ln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lnTo>
                    <a:pt x="443386" y="955499"/>
                  </a:ln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lnTo>
                    <a:pt x="106857" y="1014329"/>
                  </a:ln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lnTo>
                    <a:pt x="168698" y="856384"/>
                  </a:ln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lnTo>
                    <a:pt x="193523" y="700422"/>
                  </a:lnTo>
                  <a:lnTo>
                    <a:pt x="267020" y="714821"/>
                  </a:lnTo>
                  <a:lnTo>
                    <a:pt x="319444" y="725086"/>
                  </a:lnTo>
                  <a:lnTo>
                    <a:pt x="332960" y="703054"/>
                  </a:lnTo>
                  <a:lnTo>
                    <a:pt x="311188" y="707765"/>
                  </a:lnTo>
                  <a:cubicBezTo>
                    <a:pt x="285633" y="708030"/>
                    <a:pt x="260983" y="695189"/>
                    <a:pt x="234433" y="695794"/>
                  </a:cubicBezTo>
                  <a:lnTo>
                    <a:pt x="234433" y="665425"/>
                  </a:lnTo>
                  <a:lnTo>
                    <a:pt x="226096" y="659916"/>
                  </a:lnTo>
                  <a:close/>
                  <a:moveTo>
                    <a:pt x="429505" y="465247"/>
                  </a:move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3738" y="638029"/>
                    <a:pt x="339091" y="652365"/>
                    <a:pt x="345747" y="666922"/>
                  </a:cubicBezTo>
                  <a:lnTo>
                    <a:pt x="350873" y="673856"/>
                  </a:lnTo>
                  <a:lnTo>
                    <a:pt x="405966" y="584052"/>
                  </a:lnTo>
                  <a:lnTo>
                    <a:pt x="414368" y="565166"/>
                  </a:lnTo>
                  <a:lnTo>
                    <a:pt x="417401" y="544449"/>
                  </a:lnTo>
                  <a:lnTo>
                    <a:pt x="417929" y="536719"/>
                  </a:lnTo>
                  <a:lnTo>
                    <a:pt x="418540" y="536667"/>
                  </a:lnTo>
                  <a:lnTo>
                    <a:pt x="424878" y="493377"/>
                  </a:lnTo>
                  <a:cubicBezTo>
                    <a:pt x="426016" y="485555"/>
                    <a:pt x="427449" y="477807"/>
                    <a:pt x="429505" y="465247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lnTo>
                    <a:pt x="849837" y="706150"/>
                  </a:ln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26514" y="489793"/>
                    <a:pt x="608171" y="527519"/>
                    <a:pt x="626060" y="580094"/>
                  </a:cubicBezTo>
                  <a:lnTo>
                    <a:pt x="753249" y="810736"/>
                  </a:lnTo>
                  <a:cubicBezTo>
                    <a:pt x="757923" y="819167"/>
                    <a:pt x="762331" y="827717"/>
                    <a:pt x="767393" y="837230"/>
                  </a:cubicBezTo>
                  <a:lnTo>
                    <a:pt x="699103" y="843661"/>
                  </a:lnTo>
                  <a:lnTo>
                    <a:pt x="733631" y="926828"/>
                  </a:lnTo>
                  <a:cubicBezTo>
                    <a:pt x="761362" y="1005489"/>
                    <a:pt x="785113" y="1085573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lnTo>
                    <a:pt x="736840" y="1211900"/>
                  </a:lnTo>
                  <a:cubicBezTo>
                    <a:pt x="732911" y="1211973"/>
                    <a:pt x="728871" y="1211973"/>
                    <a:pt x="724831" y="1211973"/>
                  </a:cubicBezTo>
                  <a:lnTo>
                    <a:pt x="572163" y="849294"/>
                  </a:lnTo>
                  <a:lnTo>
                    <a:pt x="569411" y="849375"/>
                  </a:lnTo>
                  <a:cubicBezTo>
                    <a:pt x="555005" y="849634"/>
                    <a:pt x="541217" y="849683"/>
                    <a:pt x="528953" y="849409"/>
                  </a:cubicBezTo>
                  <a:lnTo>
                    <a:pt x="508752" y="847996"/>
                  </a:lnTo>
                  <a:lnTo>
                    <a:pt x="505558" y="909706"/>
                  </a:lnTo>
                  <a:cubicBezTo>
                    <a:pt x="504347" y="945694"/>
                    <a:pt x="484553" y="971254"/>
                    <a:pt x="458296" y="1001734"/>
                  </a:cubicBezTo>
                  <a:lnTo>
                    <a:pt x="488599" y="846586"/>
                  </a:lnTo>
                  <a:lnTo>
                    <a:pt x="464719" y="844916"/>
                  </a:lnTo>
                  <a:lnTo>
                    <a:pt x="448160" y="932768"/>
                  </a:lnTo>
                  <a:lnTo>
                    <a:pt x="350183" y="913746"/>
                  </a:ln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lnTo>
                    <a:pt x="185517" y="882274"/>
                  </a:ln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lnTo>
                    <a:pt x="18538" y="850619"/>
                  </a:ln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lnTo>
                    <a:pt x="540081" y="83321"/>
                  </a:lnTo>
                  <a:lnTo>
                    <a:pt x="495725" y="160729"/>
                  </a:lnTo>
                  <a:cubicBezTo>
                    <a:pt x="484705" y="181554"/>
                    <a:pt x="479051" y="205313"/>
                    <a:pt x="467315" y="225637"/>
                  </a:cubicBezTo>
                  <a:cubicBezTo>
                    <a:pt x="430889" y="288827"/>
                    <a:pt x="369703" y="297844"/>
                    <a:pt x="311236" y="248823"/>
                  </a:cubicBezTo>
                  <a:cubicBezTo>
                    <a:pt x="360829" y="234439"/>
                    <a:pt x="384516" y="196010"/>
                    <a:pt x="402980" y="152714"/>
                  </a:cubicBezTo>
                  <a:cubicBezTo>
                    <a:pt x="409492" y="137471"/>
                    <a:pt x="415074" y="121799"/>
                    <a:pt x="422230" y="106843"/>
                  </a:cubicBezTo>
                  <a:cubicBezTo>
                    <a:pt x="445739" y="57947"/>
                    <a:pt x="476050" y="37633"/>
                    <a:pt x="514190" y="43211"/>
                  </a:cubicBezTo>
                  <a:lnTo>
                    <a:pt x="552279" y="56387"/>
                  </a:lnTo>
                  <a:lnTo>
                    <a:pt x="566859" y="34436"/>
                  </a:lnTo>
                  <a:cubicBezTo>
                    <a:pt x="587589" y="13407"/>
                    <a:pt x="616352" y="242"/>
                    <a:pt x="648154" y="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0983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(Male Infographic)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682CC6-99BB-46D6-9D22-5664E5F32640}"/>
              </a:ext>
            </a:extLst>
          </p:cNvPr>
          <p:cNvGrpSpPr/>
          <p:nvPr/>
        </p:nvGrpSpPr>
        <p:grpSpPr>
          <a:xfrm>
            <a:off x="89903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Awareness &amp; Buy-in</a:t>
              </a:r>
              <a:endParaRPr lang="en-US" sz="1400" i="1" dirty="0">
                <a:effectLst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Overview Learning</a:t>
              </a:r>
              <a:endParaRPr lang="en-US" sz="1600" b="1" dirty="0">
                <a:effectLst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How-To</a:t>
              </a:r>
              <a:endParaRPr lang="en-US" sz="1100" i="1" dirty="0">
                <a:effectLst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 </a:t>
              </a:r>
              <a:endParaRPr lang="en-US" sz="1200" b="1" dirty="0">
                <a:effectLst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indent="0" algn="ctr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 </a:t>
              </a:r>
              <a:endParaRPr lang="en-US" sz="1200" b="1" dirty="0">
                <a:effectLst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Self-Study + Facilitated Stories + Testimonials</a:t>
              </a:r>
              <a:endParaRPr lang="en-US" sz="11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Practice &amp; Enrich</a:t>
              </a:r>
              <a:endParaRPr lang="en-US" sz="1100" i="1" dirty="0">
                <a:effectLst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Continued</a:t>
              </a:r>
              <a:endParaRPr lang="en-US" sz="14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Job-Specific Learning</a:t>
              </a:r>
              <a:endParaRPr lang="en-US" sz="1600" b="1" dirty="0">
                <a:effectLst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Readiness</a:t>
              </a:r>
              <a:endParaRPr lang="en-US" sz="1400" i="1" dirty="0">
                <a:effectLst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Coaching Reference Tools +Refresh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Transition</a:t>
              </a:r>
              <a:endParaRPr lang="en-US" sz="1100" i="1" dirty="0">
                <a:effectLst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Demonstrate + Assess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On-floor Support + Coaching + Reference Tools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rgbClr val="000000"/>
                  </a:solidFill>
                  <a:effectLst/>
                </a:rPr>
                <a:t>Post</a:t>
              </a:r>
              <a:endParaRPr lang="en-US" sz="1600" b="1" dirty="0">
                <a:effectLst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1" u="none" strike="noStrike" dirty="0">
                  <a:solidFill>
                    <a:srgbClr val="000000"/>
                  </a:solidFill>
                  <a:effectLst/>
                </a:rPr>
                <a:t>Enrichment</a:t>
              </a:r>
              <a:endParaRPr lang="en-US" sz="1100" i="1" dirty="0">
                <a:effectLst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t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Advanced Topics</a:t>
              </a:r>
              <a:endParaRPr lang="en-US" sz="11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t"/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Study + Facilitated Stories + Testimonials</a:t>
              </a:r>
              <a:endParaRPr 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B8D50D-605B-4755-9471-2E090D709FCD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335641 w 916562"/>
                <a:gd name="connsiteY31" fmla="*/ 728258 h 1211973"/>
                <a:gd name="connsiteX32" fmla="*/ 337147 w 916562"/>
                <a:gd name="connsiteY32" fmla="*/ 702148 h 1211973"/>
                <a:gd name="connsiteX33" fmla="*/ 234433 w 916562"/>
                <a:gd name="connsiteY33" fmla="*/ 695794 h 1211973"/>
                <a:gd name="connsiteX34" fmla="*/ 234433 w 916562"/>
                <a:gd name="connsiteY34" fmla="*/ 665425 h 1211973"/>
                <a:gd name="connsiteX35" fmla="*/ 226096 w 916562"/>
                <a:gd name="connsiteY35" fmla="*/ 659916 h 1211973"/>
                <a:gd name="connsiteX36" fmla="*/ 566445 w 916562"/>
                <a:gd name="connsiteY36" fmla="*/ 247296 h 1211973"/>
                <a:gd name="connsiteX37" fmla="*/ 696334 w 916562"/>
                <a:gd name="connsiteY37" fmla="*/ 341160 h 1211973"/>
                <a:gd name="connsiteX38" fmla="*/ 891554 w 916562"/>
                <a:gd name="connsiteY38" fmla="*/ 625617 h 1211973"/>
                <a:gd name="connsiteX39" fmla="*/ 916562 w 916562"/>
                <a:gd name="connsiteY39" fmla="*/ 654114 h 1211973"/>
                <a:gd name="connsiteX40" fmla="*/ 849837 w 916562"/>
                <a:gd name="connsiteY40" fmla="*/ 706150 h 1211973"/>
                <a:gd name="connsiteX41" fmla="*/ 742459 w 916562"/>
                <a:gd name="connsiteY41" fmla="*/ 613058 h 1211973"/>
                <a:gd name="connsiteX42" fmla="*/ 645914 w 916562"/>
                <a:gd name="connsiteY42" fmla="*/ 495287 h 1211973"/>
                <a:gd name="connsiteX43" fmla="*/ 622191 w 916562"/>
                <a:gd name="connsiteY43" fmla="*/ 594880 h 1211973"/>
                <a:gd name="connsiteX44" fmla="*/ 637578 w 916562"/>
                <a:gd name="connsiteY44" fmla="*/ 695464 h 1211973"/>
                <a:gd name="connsiteX45" fmla="*/ 805806 w 916562"/>
                <a:gd name="connsiteY45" fmla="*/ 1166730 h 1211973"/>
                <a:gd name="connsiteX46" fmla="*/ 809221 w 916562"/>
                <a:gd name="connsiteY46" fmla="*/ 1181787 h 1211973"/>
                <a:gd name="connsiteX47" fmla="*/ 736840 w 916562"/>
                <a:gd name="connsiteY47" fmla="*/ 1211900 h 1211973"/>
                <a:gd name="connsiteX48" fmla="*/ 724831 w 916562"/>
                <a:gd name="connsiteY48" fmla="*/ 1211973 h 1211973"/>
                <a:gd name="connsiteX49" fmla="*/ 524691 w 916562"/>
                <a:gd name="connsiteY49" fmla="*/ 736520 h 1211973"/>
                <a:gd name="connsiteX50" fmla="*/ 516135 w 916562"/>
                <a:gd name="connsiteY50" fmla="*/ 737328 h 1211973"/>
                <a:gd name="connsiteX51" fmla="*/ 512756 w 916562"/>
                <a:gd name="connsiteY51" fmla="*/ 770636 h 1211973"/>
                <a:gd name="connsiteX52" fmla="*/ 505558 w 916562"/>
                <a:gd name="connsiteY52" fmla="*/ 909706 h 1211973"/>
                <a:gd name="connsiteX53" fmla="*/ 458296 w 916562"/>
                <a:gd name="connsiteY53" fmla="*/ 1001734 h 1211973"/>
                <a:gd name="connsiteX54" fmla="*/ 492926 w 916562"/>
                <a:gd name="connsiteY54" fmla="*/ 824435 h 1211973"/>
                <a:gd name="connsiteX55" fmla="*/ 423960 w 916562"/>
                <a:gd name="connsiteY55" fmla="*/ 722125 h 1211973"/>
                <a:gd name="connsiteX56" fmla="*/ 396491 w 916562"/>
                <a:gd name="connsiteY56" fmla="*/ 687275 h 1211973"/>
                <a:gd name="connsiteX57" fmla="*/ 424878 w 916562"/>
                <a:gd name="connsiteY57" fmla="*/ 493377 h 1211973"/>
                <a:gd name="connsiteX58" fmla="*/ 429505 w 916562"/>
                <a:gd name="connsiteY58" fmla="*/ 465247 h 1211973"/>
                <a:gd name="connsiteX59" fmla="*/ 363036 w 916562"/>
                <a:gd name="connsiteY59" fmla="*/ 554448 h 1211973"/>
                <a:gd name="connsiteX60" fmla="*/ 347870 w 916562"/>
                <a:gd name="connsiteY60" fmla="*/ 622165 h 1211973"/>
                <a:gd name="connsiteX61" fmla="*/ 356610 w 916562"/>
                <a:gd name="connsiteY61" fmla="*/ 681619 h 1211973"/>
                <a:gd name="connsiteX62" fmla="*/ 364358 w 916562"/>
                <a:gd name="connsiteY62" fmla="*/ 733215 h 1211973"/>
                <a:gd name="connsiteX63" fmla="*/ 429358 w 916562"/>
                <a:gd name="connsiteY63" fmla="*/ 746032 h 1211973"/>
                <a:gd name="connsiteX64" fmla="*/ 471590 w 916562"/>
                <a:gd name="connsiteY64" fmla="*/ 808461 h 1211973"/>
                <a:gd name="connsiteX65" fmla="*/ 448160 w 916562"/>
                <a:gd name="connsiteY65" fmla="*/ 932768 h 1211973"/>
                <a:gd name="connsiteX66" fmla="*/ 350183 w 916562"/>
                <a:gd name="connsiteY66" fmla="*/ 913746 h 1211973"/>
                <a:gd name="connsiteX67" fmla="*/ 291867 w 916562"/>
                <a:gd name="connsiteY67" fmla="*/ 861599 h 1211973"/>
                <a:gd name="connsiteX68" fmla="*/ 279492 w 916562"/>
                <a:gd name="connsiteY68" fmla="*/ 900011 h 1211973"/>
                <a:gd name="connsiteX69" fmla="*/ 185517 w 916562"/>
                <a:gd name="connsiteY69" fmla="*/ 882274 h 1211973"/>
                <a:gd name="connsiteX70" fmla="*/ 155441 w 916562"/>
                <a:gd name="connsiteY70" fmla="*/ 830935 h 1211973"/>
                <a:gd name="connsiteX71" fmla="*/ 118939 w 916562"/>
                <a:gd name="connsiteY71" fmla="*/ 868760 h 1211973"/>
                <a:gd name="connsiteX72" fmla="*/ 18538 w 916562"/>
                <a:gd name="connsiteY72" fmla="*/ 850619 h 1211973"/>
                <a:gd name="connsiteX73" fmla="*/ 52176 w 916562"/>
                <a:gd name="connsiteY73" fmla="*/ 703800 h 1211973"/>
                <a:gd name="connsiteX74" fmla="*/ 97015 w 916562"/>
                <a:gd name="connsiteY74" fmla="*/ 684080 h 1211973"/>
                <a:gd name="connsiteX75" fmla="*/ 173619 w 916562"/>
                <a:gd name="connsiteY75" fmla="*/ 696786 h 1211973"/>
                <a:gd name="connsiteX76" fmla="*/ 234433 w 916562"/>
                <a:gd name="connsiteY76" fmla="*/ 635642 h 1211973"/>
                <a:gd name="connsiteX77" fmla="*/ 245890 w 916562"/>
                <a:gd name="connsiteY77" fmla="*/ 614563 h 1211973"/>
                <a:gd name="connsiteX78" fmla="*/ 262562 w 916562"/>
                <a:gd name="connsiteY78" fmla="*/ 513244 h 1211973"/>
                <a:gd name="connsiteX79" fmla="*/ 310192 w 916562"/>
                <a:gd name="connsiteY79" fmla="*/ 422943 h 1211973"/>
                <a:gd name="connsiteX80" fmla="*/ 461895 w 916562"/>
                <a:gd name="connsiteY80" fmla="*/ 279209 h 1211973"/>
                <a:gd name="connsiteX81" fmla="*/ 566445 w 916562"/>
                <a:gd name="connsiteY81" fmla="*/ 247296 h 1211973"/>
                <a:gd name="connsiteX82" fmla="*/ 648154 w 916562"/>
                <a:gd name="connsiteY82" fmla="*/ 3 h 1211973"/>
                <a:gd name="connsiteX83" fmla="*/ 766145 w 916562"/>
                <a:gd name="connsiteY83" fmla="*/ 115828 h 1211973"/>
                <a:gd name="connsiteX84" fmla="*/ 649917 w 916562"/>
                <a:gd name="connsiteY84" fmla="*/ 230293 h 1211973"/>
                <a:gd name="connsiteX85" fmla="*/ 533762 w 916562"/>
                <a:gd name="connsiteY85" fmla="*/ 116048 h 1211973"/>
                <a:gd name="connsiteX86" fmla="*/ 648154 w 916562"/>
                <a:gd name="connsiteY86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cubicBezTo>
                    <a:pt x="310853" y="1077383"/>
                    <a:pt x="352057" y="1084911"/>
                    <a:pt x="397703" y="1093247"/>
                  </a:cubicBezTo>
                  <a:cubicBezTo>
                    <a:pt x="366342" y="1130080"/>
                    <a:pt x="336229" y="1165481"/>
                    <a:pt x="305345" y="1201800"/>
                  </a:cubicBezTo>
                  <a:cubicBezTo>
                    <a:pt x="280998" y="1184981"/>
                    <a:pt x="258927" y="1169704"/>
                    <a:pt x="235351" y="1153399"/>
                  </a:cubicBezTo>
                  <a:cubicBezTo>
                    <a:pt x="246294" y="1125049"/>
                    <a:pt x="256650" y="1098315"/>
                    <a:pt x="267741" y="1069524"/>
                  </a:cubicBez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cubicBezTo>
                    <a:pt x="49495" y="880143"/>
                    <a:pt x="80710" y="886202"/>
                    <a:pt x="114311" y="892776"/>
                  </a:cubicBez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cubicBezTo>
                    <a:pt x="213610" y="912019"/>
                    <a:pt x="243062" y="917380"/>
                    <a:pt x="275489" y="923329"/>
                  </a:cubicBez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cubicBezTo>
                    <a:pt x="375853" y="943343"/>
                    <a:pt x="407912" y="949109"/>
                    <a:pt x="443386" y="955499"/>
                  </a:cubicBez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cubicBezTo>
                    <a:pt x="280777" y="1048445"/>
                    <a:pt x="193853" y="1031332"/>
                    <a:pt x="106857" y="1014329"/>
                  </a:cubicBez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cubicBezTo>
                    <a:pt x="154303" y="853005"/>
                    <a:pt x="161647" y="854731"/>
                    <a:pt x="168698" y="856384"/>
                  </a:cubicBez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cubicBezTo>
                    <a:pt x="216695" y="671594"/>
                    <a:pt x="207331" y="683272"/>
                    <a:pt x="193523" y="700422"/>
                  </a:cubicBezTo>
                  <a:cubicBezTo>
                    <a:pt x="246331" y="710777"/>
                    <a:pt x="289333" y="719187"/>
                    <a:pt x="335641" y="728258"/>
                  </a:cubicBezTo>
                  <a:cubicBezTo>
                    <a:pt x="336376" y="715184"/>
                    <a:pt x="336963" y="705159"/>
                    <a:pt x="337147" y="702148"/>
                  </a:cubicBezTo>
                  <a:cubicBezTo>
                    <a:pt x="301856" y="718085"/>
                    <a:pt x="269833" y="694987"/>
                    <a:pt x="234433" y="695794"/>
                  </a:cubicBezTo>
                  <a:cubicBezTo>
                    <a:pt x="234433" y="682795"/>
                    <a:pt x="234433" y="674128"/>
                    <a:pt x="234433" y="665425"/>
                  </a:cubicBezTo>
                  <a:cubicBezTo>
                    <a:pt x="231642" y="663588"/>
                    <a:pt x="228887" y="661752"/>
                    <a:pt x="226096" y="659916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cubicBezTo>
                    <a:pt x="895006" y="670933"/>
                    <a:pt x="873890" y="687385"/>
                    <a:pt x="849837" y="706150"/>
                  </a:cubicBez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38202" y="528558"/>
                    <a:pt x="632767" y="562563"/>
                    <a:pt x="622191" y="594880"/>
                  </a:cubicBezTo>
                  <a:cubicBezTo>
                    <a:pt x="609962" y="632117"/>
                    <a:pt x="621934" y="663184"/>
                    <a:pt x="637578" y="695464"/>
                  </a:cubicBezTo>
                  <a:cubicBezTo>
                    <a:pt x="710803" y="846395"/>
                    <a:pt x="764419" y="1004415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cubicBezTo>
                    <a:pt x="784323" y="1192143"/>
                    <a:pt x="760600" y="1202021"/>
                    <a:pt x="736840" y="1211900"/>
                  </a:cubicBezTo>
                  <a:cubicBezTo>
                    <a:pt x="732911" y="1211973"/>
                    <a:pt x="728871" y="1211973"/>
                    <a:pt x="724831" y="1211973"/>
                  </a:cubicBezTo>
                  <a:cubicBezTo>
                    <a:pt x="658106" y="1053476"/>
                    <a:pt x="591417" y="895017"/>
                    <a:pt x="524691" y="736520"/>
                  </a:cubicBezTo>
                  <a:cubicBezTo>
                    <a:pt x="521827" y="736777"/>
                    <a:pt x="518999" y="737071"/>
                    <a:pt x="516135" y="737328"/>
                  </a:cubicBezTo>
                  <a:cubicBezTo>
                    <a:pt x="514996" y="748419"/>
                    <a:pt x="513417" y="759509"/>
                    <a:pt x="512756" y="770636"/>
                  </a:cubicBezTo>
                  <a:cubicBezTo>
                    <a:pt x="510149" y="816980"/>
                    <a:pt x="507138" y="863325"/>
                    <a:pt x="505558" y="909706"/>
                  </a:cubicBezTo>
                  <a:cubicBezTo>
                    <a:pt x="504347" y="945694"/>
                    <a:pt x="484553" y="971254"/>
                    <a:pt x="458296" y="1001734"/>
                  </a:cubicBezTo>
                  <a:cubicBezTo>
                    <a:pt x="470672" y="938276"/>
                    <a:pt x="481542" y="881319"/>
                    <a:pt x="492926" y="824435"/>
                  </a:cubicBezTo>
                  <a:cubicBezTo>
                    <a:pt x="505412" y="762006"/>
                    <a:pt x="486866" y="732224"/>
                    <a:pt x="423960" y="722125"/>
                  </a:cubicBezTo>
                  <a:cubicBezTo>
                    <a:pt x="400457" y="718342"/>
                    <a:pt x="392892" y="710300"/>
                    <a:pt x="396491" y="687275"/>
                  </a:cubicBezTo>
                  <a:cubicBezTo>
                    <a:pt x="406590" y="622752"/>
                    <a:pt x="415477" y="558010"/>
                    <a:pt x="424878" y="493377"/>
                  </a:cubicBezTo>
                  <a:cubicBezTo>
                    <a:pt x="426016" y="485555"/>
                    <a:pt x="427449" y="477807"/>
                    <a:pt x="429505" y="465247"/>
                  </a:cubicBez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2361" y="643317"/>
                    <a:pt x="335935" y="661752"/>
                    <a:pt x="356610" y="681619"/>
                  </a:cubicBezTo>
                  <a:cubicBezTo>
                    <a:pt x="365938" y="690617"/>
                    <a:pt x="361935" y="713458"/>
                    <a:pt x="364358" y="733215"/>
                  </a:cubicBezTo>
                  <a:cubicBezTo>
                    <a:pt x="384262" y="737145"/>
                    <a:pt x="406774" y="741588"/>
                    <a:pt x="429358" y="746032"/>
                  </a:cubicBezTo>
                  <a:cubicBezTo>
                    <a:pt x="465677" y="753193"/>
                    <a:pt x="478457" y="772031"/>
                    <a:pt x="471590" y="808461"/>
                  </a:cubicBezTo>
                  <a:cubicBezTo>
                    <a:pt x="463988" y="848893"/>
                    <a:pt x="456350" y="889325"/>
                    <a:pt x="448160" y="932768"/>
                  </a:cubicBezTo>
                  <a:cubicBezTo>
                    <a:pt x="413971" y="926121"/>
                    <a:pt x="381839" y="919915"/>
                    <a:pt x="350183" y="913746"/>
                  </a:cubicBez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cubicBezTo>
                    <a:pt x="248791" y="894209"/>
                    <a:pt x="218568" y="888517"/>
                    <a:pt x="185517" y="882274"/>
                  </a:cubicBez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cubicBezTo>
                    <a:pt x="87430" y="863068"/>
                    <a:pt x="56106" y="857412"/>
                    <a:pt x="18538" y="850619"/>
                  </a:cubicBez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cubicBezTo>
                    <a:pt x="533101" y="52664"/>
                    <a:pt x="584550" y="481"/>
                    <a:pt x="648154" y="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(Female Infographic) </a:t>
            </a:r>
            <a:endParaRPr lang="en-IN" sz="2400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4BD5D6-EC09-400B-9C95-ACDD745F7E3A}"/>
              </a:ext>
            </a:extLst>
          </p:cNvPr>
          <p:cNvGrpSpPr/>
          <p:nvPr/>
        </p:nvGrpSpPr>
        <p:grpSpPr>
          <a:xfrm>
            <a:off x="89903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3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4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Awareness &amp; Buy-in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Overview Learning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How-To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Practice &amp; Enrich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Readiness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Transition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Post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Enrichment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Advanced Topics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21C1EAD-CEBB-4C38-96BD-121386AF2197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30266 w 916562"/>
                <a:gd name="connsiteY61" fmla="*/ 564019 h 1211973"/>
                <a:gd name="connsiteX62" fmla="*/ 626060 w 916562"/>
                <a:gd name="connsiteY62" fmla="*/ 580094 h 1211973"/>
                <a:gd name="connsiteX63" fmla="*/ 753249 w 916562"/>
                <a:gd name="connsiteY63" fmla="*/ 810736 h 1211973"/>
                <a:gd name="connsiteX64" fmla="*/ 767393 w 916562"/>
                <a:gd name="connsiteY64" fmla="*/ 837230 h 1211973"/>
                <a:gd name="connsiteX65" fmla="*/ 699103 w 916562"/>
                <a:gd name="connsiteY65" fmla="*/ 843661 h 1211973"/>
                <a:gd name="connsiteX66" fmla="*/ 733631 w 916562"/>
                <a:gd name="connsiteY66" fmla="*/ 926828 h 1211973"/>
                <a:gd name="connsiteX67" fmla="*/ 805806 w 916562"/>
                <a:gd name="connsiteY67" fmla="*/ 1166730 h 1211973"/>
                <a:gd name="connsiteX68" fmla="*/ 809221 w 916562"/>
                <a:gd name="connsiteY68" fmla="*/ 1181787 h 1211973"/>
                <a:gd name="connsiteX69" fmla="*/ 736840 w 916562"/>
                <a:gd name="connsiteY69" fmla="*/ 1211900 h 1211973"/>
                <a:gd name="connsiteX70" fmla="*/ 724831 w 916562"/>
                <a:gd name="connsiteY70" fmla="*/ 1211973 h 1211973"/>
                <a:gd name="connsiteX71" fmla="*/ 572163 w 916562"/>
                <a:gd name="connsiteY71" fmla="*/ 849294 h 1211973"/>
                <a:gd name="connsiteX72" fmla="*/ 569411 w 916562"/>
                <a:gd name="connsiteY72" fmla="*/ 849375 h 1211973"/>
                <a:gd name="connsiteX73" fmla="*/ 528953 w 916562"/>
                <a:gd name="connsiteY73" fmla="*/ 849409 h 1211973"/>
                <a:gd name="connsiteX74" fmla="*/ 508752 w 916562"/>
                <a:gd name="connsiteY74" fmla="*/ 847996 h 1211973"/>
                <a:gd name="connsiteX75" fmla="*/ 505558 w 916562"/>
                <a:gd name="connsiteY75" fmla="*/ 909706 h 1211973"/>
                <a:gd name="connsiteX76" fmla="*/ 458296 w 916562"/>
                <a:gd name="connsiteY76" fmla="*/ 1001734 h 1211973"/>
                <a:gd name="connsiteX77" fmla="*/ 488599 w 916562"/>
                <a:gd name="connsiteY77" fmla="*/ 846586 h 1211973"/>
                <a:gd name="connsiteX78" fmla="*/ 464719 w 916562"/>
                <a:gd name="connsiteY78" fmla="*/ 844916 h 1211973"/>
                <a:gd name="connsiteX79" fmla="*/ 448160 w 916562"/>
                <a:gd name="connsiteY79" fmla="*/ 932768 h 1211973"/>
                <a:gd name="connsiteX80" fmla="*/ 350183 w 916562"/>
                <a:gd name="connsiteY80" fmla="*/ 913746 h 1211973"/>
                <a:gd name="connsiteX81" fmla="*/ 291867 w 916562"/>
                <a:gd name="connsiteY81" fmla="*/ 861599 h 1211973"/>
                <a:gd name="connsiteX82" fmla="*/ 279492 w 916562"/>
                <a:gd name="connsiteY82" fmla="*/ 900011 h 1211973"/>
                <a:gd name="connsiteX83" fmla="*/ 185517 w 916562"/>
                <a:gd name="connsiteY83" fmla="*/ 882274 h 1211973"/>
                <a:gd name="connsiteX84" fmla="*/ 155441 w 916562"/>
                <a:gd name="connsiteY84" fmla="*/ 830935 h 1211973"/>
                <a:gd name="connsiteX85" fmla="*/ 118939 w 916562"/>
                <a:gd name="connsiteY85" fmla="*/ 868760 h 1211973"/>
                <a:gd name="connsiteX86" fmla="*/ 18538 w 916562"/>
                <a:gd name="connsiteY86" fmla="*/ 850619 h 1211973"/>
                <a:gd name="connsiteX87" fmla="*/ 52176 w 916562"/>
                <a:gd name="connsiteY87" fmla="*/ 703800 h 1211973"/>
                <a:gd name="connsiteX88" fmla="*/ 97015 w 916562"/>
                <a:gd name="connsiteY88" fmla="*/ 684080 h 1211973"/>
                <a:gd name="connsiteX89" fmla="*/ 173619 w 916562"/>
                <a:gd name="connsiteY89" fmla="*/ 696786 h 1211973"/>
                <a:gd name="connsiteX90" fmla="*/ 234433 w 916562"/>
                <a:gd name="connsiteY90" fmla="*/ 635642 h 1211973"/>
                <a:gd name="connsiteX91" fmla="*/ 245890 w 916562"/>
                <a:gd name="connsiteY91" fmla="*/ 614563 h 1211973"/>
                <a:gd name="connsiteX92" fmla="*/ 262562 w 916562"/>
                <a:gd name="connsiteY92" fmla="*/ 513244 h 1211973"/>
                <a:gd name="connsiteX93" fmla="*/ 310192 w 916562"/>
                <a:gd name="connsiteY93" fmla="*/ 422943 h 1211973"/>
                <a:gd name="connsiteX94" fmla="*/ 461895 w 916562"/>
                <a:gd name="connsiteY94" fmla="*/ 279209 h 1211973"/>
                <a:gd name="connsiteX95" fmla="*/ 566445 w 916562"/>
                <a:gd name="connsiteY95" fmla="*/ 247296 h 1211973"/>
                <a:gd name="connsiteX96" fmla="*/ 648154 w 916562"/>
                <a:gd name="connsiteY96" fmla="*/ 3 h 1211973"/>
                <a:gd name="connsiteX97" fmla="*/ 766145 w 916562"/>
                <a:gd name="connsiteY97" fmla="*/ 115828 h 1211973"/>
                <a:gd name="connsiteX98" fmla="*/ 649917 w 916562"/>
                <a:gd name="connsiteY98" fmla="*/ 230293 h 1211973"/>
                <a:gd name="connsiteX99" fmla="*/ 533762 w 916562"/>
                <a:gd name="connsiteY99" fmla="*/ 116048 h 1211973"/>
                <a:gd name="connsiteX100" fmla="*/ 540081 w 916562"/>
                <a:gd name="connsiteY100" fmla="*/ 83321 h 1211973"/>
                <a:gd name="connsiteX101" fmla="*/ 495725 w 916562"/>
                <a:gd name="connsiteY101" fmla="*/ 160729 h 1211973"/>
                <a:gd name="connsiteX102" fmla="*/ 467315 w 916562"/>
                <a:gd name="connsiteY102" fmla="*/ 225637 h 1211973"/>
                <a:gd name="connsiteX103" fmla="*/ 311236 w 916562"/>
                <a:gd name="connsiteY103" fmla="*/ 248823 h 1211973"/>
                <a:gd name="connsiteX104" fmla="*/ 402980 w 916562"/>
                <a:gd name="connsiteY104" fmla="*/ 152714 h 1211973"/>
                <a:gd name="connsiteX105" fmla="*/ 422230 w 916562"/>
                <a:gd name="connsiteY105" fmla="*/ 106843 h 1211973"/>
                <a:gd name="connsiteX106" fmla="*/ 514190 w 916562"/>
                <a:gd name="connsiteY106" fmla="*/ 43211 h 1211973"/>
                <a:gd name="connsiteX107" fmla="*/ 552279 w 916562"/>
                <a:gd name="connsiteY107" fmla="*/ 56387 h 1211973"/>
                <a:gd name="connsiteX108" fmla="*/ 566859 w 916562"/>
                <a:gd name="connsiteY108" fmla="*/ 34436 h 1211973"/>
                <a:gd name="connsiteX109" fmla="*/ 648154 w 916562"/>
                <a:gd name="connsiteY109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32863 w 916562"/>
                <a:gd name="connsiteY60" fmla="*/ 561252 h 1211973"/>
                <a:gd name="connsiteX61" fmla="*/ 626060 w 916562"/>
                <a:gd name="connsiteY61" fmla="*/ 580094 h 1211973"/>
                <a:gd name="connsiteX62" fmla="*/ 753249 w 916562"/>
                <a:gd name="connsiteY62" fmla="*/ 810736 h 1211973"/>
                <a:gd name="connsiteX63" fmla="*/ 767393 w 916562"/>
                <a:gd name="connsiteY63" fmla="*/ 837230 h 1211973"/>
                <a:gd name="connsiteX64" fmla="*/ 699103 w 916562"/>
                <a:gd name="connsiteY64" fmla="*/ 843661 h 1211973"/>
                <a:gd name="connsiteX65" fmla="*/ 733631 w 916562"/>
                <a:gd name="connsiteY65" fmla="*/ 926828 h 1211973"/>
                <a:gd name="connsiteX66" fmla="*/ 805806 w 916562"/>
                <a:gd name="connsiteY66" fmla="*/ 1166730 h 1211973"/>
                <a:gd name="connsiteX67" fmla="*/ 809221 w 916562"/>
                <a:gd name="connsiteY67" fmla="*/ 1181787 h 1211973"/>
                <a:gd name="connsiteX68" fmla="*/ 736840 w 916562"/>
                <a:gd name="connsiteY68" fmla="*/ 1211900 h 1211973"/>
                <a:gd name="connsiteX69" fmla="*/ 724831 w 916562"/>
                <a:gd name="connsiteY69" fmla="*/ 1211973 h 1211973"/>
                <a:gd name="connsiteX70" fmla="*/ 572163 w 916562"/>
                <a:gd name="connsiteY70" fmla="*/ 849294 h 1211973"/>
                <a:gd name="connsiteX71" fmla="*/ 569411 w 916562"/>
                <a:gd name="connsiteY71" fmla="*/ 849375 h 1211973"/>
                <a:gd name="connsiteX72" fmla="*/ 528953 w 916562"/>
                <a:gd name="connsiteY72" fmla="*/ 849409 h 1211973"/>
                <a:gd name="connsiteX73" fmla="*/ 508752 w 916562"/>
                <a:gd name="connsiteY73" fmla="*/ 847996 h 1211973"/>
                <a:gd name="connsiteX74" fmla="*/ 505558 w 916562"/>
                <a:gd name="connsiteY74" fmla="*/ 909706 h 1211973"/>
                <a:gd name="connsiteX75" fmla="*/ 458296 w 916562"/>
                <a:gd name="connsiteY75" fmla="*/ 1001734 h 1211973"/>
                <a:gd name="connsiteX76" fmla="*/ 488599 w 916562"/>
                <a:gd name="connsiteY76" fmla="*/ 846586 h 1211973"/>
                <a:gd name="connsiteX77" fmla="*/ 464719 w 916562"/>
                <a:gd name="connsiteY77" fmla="*/ 844916 h 1211973"/>
                <a:gd name="connsiteX78" fmla="*/ 448160 w 916562"/>
                <a:gd name="connsiteY78" fmla="*/ 932768 h 1211973"/>
                <a:gd name="connsiteX79" fmla="*/ 350183 w 916562"/>
                <a:gd name="connsiteY79" fmla="*/ 913746 h 1211973"/>
                <a:gd name="connsiteX80" fmla="*/ 291867 w 916562"/>
                <a:gd name="connsiteY80" fmla="*/ 861599 h 1211973"/>
                <a:gd name="connsiteX81" fmla="*/ 279492 w 916562"/>
                <a:gd name="connsiteY81" fmla="*/ 900011 h 1211973"/>
                <a:gd name="connsiteX82" fmla="*/ 185517 w 916562"/>
                <a:gd name="connsiteY82" fmla="*/ 882274 h 1211973"/>
                <a:gd name="connsiteX83" fmla="*/ 155441 w 916562"/>
                <a:gd name="connsiteY83" fmla="*/ 830935 h 1211973"/>
                <a:gd name="connsiteX84" fmla="*/ 118939 w 916562"/>
                <a:gd name="connsiteY84" fmla="*/ 868760 h 1211973"/>
                <a:gd name="connsiteX85" fmla="*/ 18538 w 916562"/>
                <a:gd name="connsiteY85" fmla="*/ 850619 h 1211973"/>
                <a:gd name="connsiteX86" fmla="*/ 52176 w 916562"/>
                <a:gd name="connsiteY86" fmla="*/ 703800 h 1211973"/>
                <a:gd name="connsiteX87" fmla="*/ 97015 w 916562"/>
                <a:gd name="connsiteY87" fmla="*/ 684080 h 1211973"/>
                <a:gd name="connsiteX88" fmla="*/ 173619 w 916562"/>
                <a:gd name="connsiteY88" fmla="*/ 696786 h 1211973"/>
                <a:gd name="connsiteX89" fmla="*/ 234433 w 916562"/>
                <a:gd name="connsiteY89" fmla="*/ 635642 h 1211973"/>
                <a:gd name="connsiteX90" fmla="*/ 245890 w 916562"/>
                <a:gd name="connsiteY90" fmla="*/ 614563 h 1211973"/>
                <a:gd name="connsiteX91" fmla="*/ 262562 w 916562"/>
                <a:gd name="connsiteY91" fmla="*/ 513244 h 1211973"/>
                <a:gd name="connsiteX92" fmla="*/ 310192 w 916562"/>
                <a:gd name="connsiteY92" fmla="*/ 422943 h 1211973"/>
                <a:gd name="connsiteX93" fmla="*/ 461895 w 916562"/>
                <a:gd name="connsiteY93" fmla="*/ 279209 h 1211973"/>
                <a:gd name="connsiteX94" fmla="*/ 566445 w 916562"/>
                <a:gd name="connsiteY94" fmla="*/ 247296 h 1211973"/>
                <a:gd name="connsiteX95" fmla="*/ 648154 w 916562"/>
                <a:gd name="connsiteY95" fmla="*/ 3 h 1211973"/>
                <a:gd name="connsiteX96" fmla="*/ 766145 w 916562"/>
                <a:gd name="connsiteY96" fmla="*/ 115828 h 1211973"/>
                <a:gd name="connsiteX97" fmla="*/ 649917 w 916562"/>
                <a:gd name="connsiteY97" fmla="*/ 230293 h 1211973"/>
                <a:gd name="connsiteX98" fmla="*/ 533762 w 916562"/>
                <a:gd name="connsiteY98" fmla="*/ 116048 h 1211973"/>
                <a:gd name="connsiteX99" fmla="*/ 540081 w 916562"/>
                <a:gd name="connsiteY99" fmla="*/ 83321 h 1211973"/>
                <a:gd name="connsiteX100" fmla="*/ 495725 w 916562"/>
                <a:gd name="connsiteY100" fmla="*/ 160729 h 1211973"/>
                <a:gd name="connsiteX101" fmla="*/ 467315 w 916562"/>
                <a:gd name="connsiteY101" fmla="*/ 225637 h 1211973"/>
                <a:gd name="connsiteX102" fmla="*/ 311236 w 916562"/>
                <a:gd name="connsiteY102" fmla="*/ 248823 h 1211973"/>
                <a:gd name="connsiteX103" fmla="*/ 402980 w 916562"/>
                <a:gd name="connsiteY103" fmla="*/ 152714 h 1211973"/>
                <a:gd name="connsiteX104" fmla="*/ 422230 w 916562"/>
                <a:gd name="connsiteY104" fmla="*/ 106843 h 1211973"/>
                <a:gd name="connsiteX105" fmla="*/ 514190 w 916562"/>
                <a:gd name="connsiteY105" fmla="*/ 43211 h 1211973"/>
                <a:gd name="connsiteX106" fmla="*/ 552279 w 916562"/>
                <a:gd name="connsiteY106" fmla="*/ 56387 h 1211973"/>
                <a:gd name="connsiteX107" fmla="*/ 566859 w 916562"/>
                <a:gd name="connsiteY107" fmla="*/ 34436 h 1211973"/>
                <a:gd name="connsiteX108" fmla="*/ 648154 w 916562"/>
                <a:gd name="connsiteY108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34198 w 916562"/>
                <a:gd name="connsiteY59" fmla="*/ 554037 h 1211973"/>
                <a:gd name="connsiteX60" fmla="*/ 626060 w 916562"/>
                <a:gd name="connsiteY60" fmla="*/ 580094 h 1211973"/>
                <a:gd name="connsiteX61" fmla="*/ 753249 w 916562"/>
                <a:gd name="connsiteY61" fmla="*/ 810736 h 1211973"/>
                <a:gd name="connsiteX62" fmla="*/ 767393 w 916562"/>
                <a:gd name="connsiteY62" fmla="*/ 837230 h 1211973"/>
                <a:gd name="connsiteX63" fmla="*/ 699103 w 916562"/>
                <a:gd name="connsiteY63" fmla="*/ 843661 h 1211973"/>
                <a:gd name="connsiteX64" fmla="*/ 733631 w 916562"/>
                <a:gd name="connsiteY64" fmla="*/ 926828 h 1211973"/>
                <a:gd name="connsiteX65" fmla="*/ 805806 w 916562"/>
                <a:gd name="connsiteY65" fmla="*/ 1166730 h 1211973"/>
                <a:gd name="connsiteX66" fmla="*/ 809221 w 916562"/>
                <a:gd name="connsiteY66" fmla="*/ 1181787 h 1211973"/>
                <a:gd name="connsiteX67" fmla="*/ 736840 w 916562"/>
                <a:gd name="connsiteY67" fmla="*/ 1211900 h 1211973"/>
                <a:gd name="connsiteX68" fmla="*/ 724831 w 916562"/>
                <a:gd name="connsiteY68" fmla="*/ 1211973 h 1211973"/>
                <a:gd name="connsiteX69" fmla="*/ 572163 w 916562"/>
                <a:gd name="connsiteY69" fmla="*/ 849294 h 1211973"/>
                <a:gd name="connsiteX70" fmla="*/ 569411 w 916562"/>
                <a:gd name="connsiteY70" fmla="*/ 849375 h 1211973"/>
                <a:gd name="connsiteX71" fmla="*/ 528953 w 916562"/>
                <a:gd name="connsiteY71" fmla="*/ 849409 h 1211973"/>
                <a:gd name="connsiteX72" fmla="*/ 508752 w 916562"/>
                <a:gd name="connsiteY72" fmla="*/ 847996 h 1211973"/>
                <a:gd name="connsiteX73" fmla="*/ 505558 w 916562"/>
                <a:gd name="connsiteY73" fmla="*/ 909706 h 1211973"/>
                <a:gd name="connsiteX74" fmla="*/ 458296 w 916562"/>
                <a:gd name="connsiteY74" fmla="*/ 1001734 h 1211973"/>
                <a:gd name="connsiteX75" fmla="*/ 488599 w 916562"/>
                <a:gd name="connsiteY75" fmla="*/ 846586 h 1211973"/>
                <a:gd name="connsiteX76" fmla="*/ 464719 w 916562"/>
                <a:gd name="connsiteY76" fmla="*/ 844916 h 1211973"/>
                <a:gd name="connsiteX77" fmla="*/ 448160 w 916562"/>
                <a:gd name="connsiteY77" fmla="*/ 932768 h 1211973"/>
                <a:gd name="connsiteX78" fmla="*/ 350183 w 916562"/>
                <a:gd name="connsiteY78" fmla="*/ 913746 h 1211973"/>
                <a:gd name="connsiteX79" fmla="*/ 291867 w 916562"/>
                <a:gd name="connsiteY79" fmla="*/ 861599 h 1211973"/>
                <a:gd name="connsiteX80" fmla="*/ 279492 w 916562"/>
                <a:gd name="connsiteY80" fmla="*/ 900011 h 1211973"/>
                <a:gd name="connsiteX81" fmla="*/ 185517 w 916562"/>
                <a:gd name="connsiteY81" fmla="*/ 882274 h 1211973"/>
                <a:gd name="connsiteX82" fmla="*/ 155441 w 916562"/>
                <a:gd name="connsiteY82" fmla="*/ 830935 h 1211973"/>
                <a:gd name="connsiteX83" fmla="*/ 118939 w 916562"/>
                <a:gd name="connsiteY83" fmla="*/ 868760 h 1211973"/>
                <a:gd name="connsiteX84" fmla="*/ 18538 w 916562"/>
                <a:gd name="connsiteY84" fmla="*/ 850619 h 1211973"/>
                <a:gd name="connsiteX85" fmla="*/ 52176 w 916562"/>
                <a:gd name="connsiteY85" fmla="*/ 703800 h 1211973"/>
                <a:gd name="connsiteX86" fmla="*/ 97015 w 916562"/>
                <a:gd name="connsiteY86" fmla="*/ 684080 h 1211973"/>
                <a:gd name="connsiteX87" fmla="*/ 173619 w 916562"/>
                <a:gd name="connsiteY87" fmla="*/ 696786 h 1211973"/>
                <a:gd name="connsiteX88" fmla="*/ 234433 w 916562"/>
                <a:gd name="connsiteY88" fmla="*/ 635642 h 1211973"/>
                <a:gd name="connsiteX89" fmla="*/ 245890 w 916562"/>
                <a:gd name="connsiteY89" fmla="*/ 614563 h 1211973"/>
                <a:gd name="connsiteX90" fmla="*/ 262562 w 916562"/>
                <a:gd name="connsiteY90" fmla="*/ 513244 h 1211973"/>
                <a:gd name="connsiteX91" fmla="*/ 310192 w 916562"/>
                <a:gd name="connsiteY91" fmla="*/ 422943 h 1211973"/>
                <a:gd name="connsiteX92" fmla="*/ 461895 w 916562"/>
                <a:gd name="connsiteY92" fmla="*/ 279209 h 1211973"/>
                <a:gd name="connsiteX93" fmla="*/ 566445 w 916562"/>
                <a:gd name="connsiteY93" fmla="*/ 247296 h 1211973"/>
                <a:gd name="connsiteX94" fmla="*/ 648154 w 916562"/>
                <a:gd name="connsiteY94" fmla="*/ 3 h 1211973"/>
                <a:gd name="connsiteX95" fmla="*/ 766145 w 916562"/>
                <a:gd name="connsiteY95" fmla="*/ 115828 h 1211973"/>
                <a:gd name="connsiteX96" fmla="*/ 649917 w 916562"/>
                <a:gd name="connsiteY96" fmla="*/ 230293 h 1211973"/>
                <a:gd name="connsiteX97" fmla="*/ 533762 w 916562"/>
                <a:gd name="connsiteY97" fmla="*/ 116048 h 1211973"/>
                <a:gd name="connsiteX98" fmla="*/ 540081 w 916562"/>
                <a:gd name="connsiteY98" fmla="*/ 83321 h 1211973"/>
                <a:gd name="connsiteX99" fmla="*/ 495725 w 916562"/>
                <a:gd name="connsiteY99" fmla="*/ 160729 h 1211973"/>
                <a:gd name="connsiteX100" fmla="*/ 467315 w 916562"/>
                <a:gd name="connsiteY100" fmla="*/ 225637 h 1211973"/>
                <a:gd name="connsiteX101" fmla="*/ 311236 w 916562"/>
                <a:gd name="connsiteY101" fmla="*/ 248823 h 1211973"/>
                <a:gd name="connsiteX102" fmla="*/ 402980 w 916562"/>
                <a:gd name="connsiteY102" fmla="*/ 152714 h 1211973"/>
                <a:gd name="connsiteX103" fmla="*/ 422230 w 916562"/>
                <a:gd name="connsiteY103" fmla="*/ 106843 h 1211973"/>
                <a:gd name="connsiteX104" fmla="*/ 514190 w 916562"/>
                <a:gd name="connsiteY104" fmla="*/ 43211 h 1211973"/>
                <a:gd name="connsiteX105" fmla="*/ 552279 w 916562"/>
                <a:gd name="connsiteY105" fmla="*/ 56387 h 1211973"/>
                <a:gd name="connsiteX106" fmla="*/ 566859 w 916562"/>
                <a:gd name="connsiteY106" fmla="*/ 34436 h 1211973"/>
                <a:gd name="connsiteX107" fmla="*/ 648154 w 916562"/>
                <a:gd name="connsiteY107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33004 w 916562"/>
                <a:gd name="connsiteY58" fmla="*/ 553552 h 1211973"/>
                <a:gd name="connsiteX59" fmla="*/ 626060 w 916562"/>
                <a:gd name="connsiteY59" fmla="*/ 580094 h 1211973"/>
                <a:gd name="connsiteX60" fmla="*/ 753249 w 916562"/>
                <a:gd name="connsiteY60" fmla="*/ 810736 h 1211973"/>
                <a:gd name="connsiteX61" fmla="*/ 767393 w 916562"/>
                <a:gd name="connsiteY61" fmla="*/ 837230 h 1211973"/>
                <a:gd name="connsiteX62" fmla="*/ 699103 w 916562"/>
                <a:gd name="connsiteY62" fmla="*/ 843661 h 1211973"/>
                <a:gd name="connsiteX63" fmla="*/ 733631 w 916562"/>
                <a:gd name="connsiteY63" fmla="*/ 926828 h 1211973"/>
                <a:gd name="connsiteX64" fmla="*/ 805806 w 916562"/>
                <a:gd name="connsiteY64" fmla="*/ 1166730 h 1211973"/>
                <a:gd name="connsiteX65" fmla="*/ 809221 w 916562"/>
                <a:gd name="connsiteY65" fmla="*/ 1181787 h 1211973"/>
                <a:gd name="connsiteX66" fmla="*/ 736840 w 916562"/>
                <a:gd name="connsiteY66" fmla="*/ 1211900 h 1211973"/>
                <a:gd name="connsiteX67" fmla="*/ 724831 w 916562"/>
                <a:gd name="connsiteY67" fmla="*/ 1211973 h 1211973"/>
                <a:gd name="connsiteX68" fmla="*/ 572163 w 916562"/>
                <a:gd name="connsiteY68" fmla="*/ 849294 h 1211973"/>
                <a:gd name="connsiteX69" fmla="*/ 569411 w 916562"/>
                <a:gd name="connsiteY69" fmla="*/ 849375 h 1211973"/>
                <a:gd name="connsiteX70" fmla="*/ 528953 w 916562"/>
                <a:gd name="connsiteY70" fmla="*/ 849409 h 1211973"/>
                <a:gd name="connsiteX71" fmla="*/ 508752 w 916562"/>
                <a:gd name="connsiteY71" fmla="*/ 847996 h 1211973"/>
                <a:gd name="connsiteX72" fmla="*/ 505558 w 916562"/>
                <a:gd name="connsiteY72" fmla="*/ 909706 h 1211973"/>
                <a:gd name="connsiteX73" fmla="*/ 458296 w 916562"/>
                <a:gd name="connsiteY73" fmla="*/ 1001734 h 1211973"/>
                <a:gd name="connsiteX74" fmla="*/ 488599 w 916562"/>
                <a:gd name="connsiteY74" fmla="*/ 846586 h 1211973"/>
                <a:gd name="connsiteX75" fmla="*/ 464719 w 916562"/>
                <a:gd name="connsiteY75" fmla="*/ 844916 h 1211973"/>
                <a:gd name="connsiteX76" fmla="*/ 448160 w 916562"/>
                <a:gd name="connsiteY76" fmla="*/ 932768 h 1211973"/>
                <a:gd name="connsiteX77" fmla="*/ 350183 w 916562"/>
                <a:gd name="connsiteY77" fmla="*/ 913746 h 1211973"/>
                <a:gd name="connsiteX78" fmla="*/ 291867 w 916562"/>
                <a:gd name="connsiteY78" fmla="*/ 861599 h 1211973"/>
                <a:gd name="connsiteX79" fmla="*/ 279492 w 916562"/>
                <a:gd name="connsiteY79" fmla="*/ 900011 h 1211973"/>
                <a:gd name="connsiteX80" fmla="*/ 185517 w 916562"/>
                <a:gd name="connsiteY80" fmla="*/ 882274 h 1211973"/>
                <a:gd name="connsiteX81" fmla="*/ 155441 w 916562"/>
                <a:gd name="connsiteY81" fmla="*/ 830935 h 1211973"/>
                <a:gd name="connsiteX82" fmla="*/ 118939 w 916562"/>
                <a:gd name="connsiteY82" fmla="*/ 868760 h 1211973"/>
                <a:gd name="connsiteX83" fmla="*/ 18538 w 916562"/>
                <a:gd name="connsiteY83" fmla="*/ 850619 h 1211973"/>
                <a:gd name="connsiteX84" fmla="*/ 52176 w 916562"/>
                <a:gd name="connsiteY84" fmla="*/ 703800 h 1211973"/>
                <a:gd name="connsiteX85" fmla="*/ 97015 w 916562"/>
                <a:gd name="connsiteY85" fmla="*/ 684080 h 1211973"/>
                <a:gd name="connsiteX86" fmla="*/ 173619 w 916562"/>
                <a:gd name="connsiteY86" fmla="*/ 696786 h 1211973"/>
                <a:gd name="connsiteX87" fmla="*/ 234433 w 916562"/>
                <a:gd name="connsiteY87" fmla="*/ 635642 h 1211973"/>
                <a:gd name="connsiteX88" fmla="*/ 245890 w 916562"/>
                <a:gd name="connsiteY88" fmla="*/ 614563 h 1211973"/>
                <a:gd name="connsiteX89" fmla="*/ 262562 w 916562"/>
                <a:gd name="connsiteY89" fmla="*/ 513244 h 1211973"/>
                <a:gd name="connsiteX90" fmla="*/ 310192 w 916562"/>
                <a:gd name="connsiteY90" fmla="*/ 422943 h 1211973"/>
                <a:gd name="connsiteX91" fmla="*/ 461895 w 916562"/>
                <a:gd name="connsiteY91" fmla="*/ 279209 h 1211973"/>
                <a:gd name="connsiteX92" fmla="*/ 566445 w 916562"/>
                <a:gd name="connsiteY92" fmla="*/ 247296 h 1211973"/>
                <a:gd name="connsiteX93" fmla="*/ 648154 w 916562"/>
                <a:gd name="connsiteY93" fmla="*/ 3 h 1211973"/>
                <a:gd name="connsiteX94" fmla="*/ 766145 w 916562"/>
                <a:gd name="connsiteY94" fmla="*/ 115828 h 1211973"/>
                <a:gd name="connsiteX95" fmla="*/ 649917 w 916562"/>
                <a:gd name="connsiteY95" fmla="*/ 230293 h 1211973"/>
                <a:gd name="connsiteX96" fmla="*/ 533762 w 916562"/>
                <a:gd name="connsiteY96" fmla="*/ 116048 h 1211973"/>
                <a:gd name="connsiteX97" fmla="*/ 540081 w 916562"/>
                <a:gd name="connsiteY97" fmla="*/ 83321 h 1211973"/>
                <a:gd name="connsiteX98" fmla="*/ 495725 w 916562"/>
                <a:gd name="connsiteY98" fmla="*/ 160729 h 1211973"/>
                <a:gd name="connsiteX99" fmla="*/ 467315 w 916562"/>
                <a:gd name="connsiteY99" fmla="*/ 225637 h 1211973"/>
                <a:gd name="connsiteX100" fmla="*/ 311236 w 916562"/>
                <a:gd name="connsiteY100" fmla="*/ 248823 h 1211973"/>
                <a:gd name="connsiteX101" fmla="*/ 402980 w 916562"/>
                <a:gd name="connsiteY101" fmla="*/ 152714 h 1211973"/>
                <a:gd name="connsiteX102" fmla="*/ 422230 w 916562"/>
                <a:gd name="connsiteY102" fmla="*/ 106843 h 1211973"/>
                <a:gd name="connsiteX103" fmla="*/ 514190 w 916562"/>
                <a:gd name="connsiteY103" fmla="*/ 43211 h 1211973"/>
                <a:gd name="connsiteX104" fmla="*/ 552279 w 916562"/>
                <a:gd name="connsiteY104" fmla="*/ 56387 h 1211973"/>
                <a:gd name="connsiteX105" fmla="*/ 566859 w 916562"/>
                <a:gd name="connsiteY105" fmla="*/ 34436 h 1211973"/>
                <a:gd name="connsiteX106" fmla="*/ 648154 w 916562"/>
                <a:gd name="connsiteY106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35127 w 916562"/>
                <a:gd name="connsiteY57" fmla="*/ 545441 h 1211973"/>
                <a:gd name="connsiteX58" fmla="*/ 626060 w 916562"/>
                <a:gd name="connsiteY58" fmla="*/ 580094 h 1211973"/>
                <a:gd name="connsiteX59" fmla="*/ 753249 w 916562"/>
                <a:gd name="connsiteY59" fmla="*/ 810736 h 1211973"/>
                <a:gd name="connsiteX60" fmla="*/ 767393 w 916562"/>
                <a:gd name="connsiteY60" fmla="*/ 837230 h 1211973"/>
                <a:gd name="connsiteX61" fmla="*/ 699103 w 916562"/>
                <a:gd name="connsiteY61" fmla="*/ 843661 h 1211973"/>
                <a:gd name="connsiteX62" fmla="*/ 733631 w 916562"/>
                <a:gd name="connsiteY62" fmla="*/ 926828 h 1211973"/>
                <a:gd name="connsiteX63" fmla="*/ 805806 w 916562"/>
                <a:gd name="connsiteY63" fmla="*/ 1166730 h 1211973"/>
                <a:gd name="connsiteX64" fmla="*/ 809221 w 916562"/>
                <a:gd name="connsiteY64" fmla="*/ 1181787 h 1211973"/>
                <a:gd name="connsiteX65" fmla="*/ 736840 w 916562"/>
                <a:gd name="connsiteY65" fmla="*/ 1211900 h 1211973"/>
                <a:gd name="connsiteX66" fmla="*/ 724831 w 916562"/>
                <a:gd name="connsiteY66" fmla="*/ 1211973 h 1211973"/>
                <a:gd name="connsiteX67" fmla="*/ 572163 w 916562"/>
                <a:gd name="connsiteY67" fmla="*/ 849294 h 1211973"/>
                <a:gd name="connsiteX68" fmla="*/ 569411 w 916562"/>
                <a:gd name="connsiteY68" fmla="*/ 849375 h 1211973"/>
                <a:gd name="connsiteX69" fmla="*/ 528953 w 916562"/>
                <a:gd name="connsiteY69" fmla="*/ 849409 h 1211973"/>
                <a:gd name="connsiteX70" fmla="*/ 508752 w 916562"/>
                <a:gd name="connsiteY70" fmla="*/ 847996 h 1211973"/>
                <a:gd name="connsiteX71" fmla="*/ 505558 w 916562"/>
                <a:gd name="connsiteY71" fmla="*/ 909706 h 1211973"/>
                <a:gd name="connsiteX72" fmla="*/ 458296 w 916562"/>
                <a:gd name="connsiteY72" fmla="*/ 1001734 h 1211973"/>
                <a:gd name="connsiteX73" fmla="*/ 488599 w 916562"/>
                <a:gd name="connsiteY73" fmla="*/ 846586 h 1211973"/>
                <a:gd name="connsiteX74" fmla="*/ 464719 w 916562"/>
                <a:gd name="connsiteY74" fmla="*/ 844916 h 1211973"/>
                <a:gd name="connsiteX75" fmla="*/ 448160 w 916562"/>
                <a:gd name="connsiteY75" fmla="*/ 932768 h 1211973"/>
                <a:gd name="connsiteX76" fmla="*/ 350183 w 916562"/>
                <a:gd name="connsiteY76" fmla="*/ 913746 h 1211973"/>
                <a:gd name="connsiteX77" fmla="*/ 291867 w 916562"/>
                <a:gd name="connsiteY77" fmla="*/ 861599 h 1211973"/>
                <a:gd name="connsiteX78" fmla="*/ 279492 w 916562"/>
                <a:gd name="connsiteY78" fmla="*/ 900011 h 1211973"/>
                <a:gd name="connsiteX79" fmla="*/ 185517 w 916562"/>
                <a:gd name="connsiteY79" fmla="*/ 882274 h 1211973"/>
                <a:gd name="connsiteX80" fmla="*/ 155441 w 916562"/>
                <a:gd name="connsiteY80" fmla="*/ 830935 h 1211973"/>
                <a:gd name="connsiteX81" fmla="*/ 118939 w 916562"/>
                <a:gd name="connsiteY81" fmla="*/ 868760 h 1211973"/>
                <a:gd name="connsiteX82" fmla="*/ 18538 w 916562"/>
                <a:gd name="connsiteY82" fmla="*/ 850619 h 1211973"/>
                <a:gd name="connsiteX83" fmla="*/ 52176 w 916562"/>
                <a:gd name="connsiteY83" fmla="*/ 703800 h 1211973"/>
                <a:gd name="connsiteX84" fmla="*/ 97015 w 916562"/>
                <a:gd name="connsiteY84" fmla="*/ 684080 h 1211973"/>
                <a:gd name="connsiteX85" fmla="*/ 173619 w 916562"/>
                <a:gd name="connsiteY85" fmla="*/ 696786 h 1211973"/>
                <a:gd name="connsiteX86" fmla="*/ 234433 w 916562"/>
                <a:gd name="connsiteY86" fmla="*/ 635642 h 1211973"/>
                <a:gd name="connsiteX87" fmla="*/ 245890 w 916562"/>
                <a:gd name="connsiteY87" fmla="*/ 614563 h 1211973"/>
                <a:gd name="connsiteX88" fmla="*/ 262562 w 916562"/>
                <a:gd name="connsiteY88" fmla="*/ 513244 h 1211973"/>
                <a:gd name="connsiteX89" fmla="*/ 310192 w 916562"/>
                <a:gd name="connsiteY89" fmla="*/ 422943 h 1211973"/>
                <a:gd name="connsiteX90" fmla="*/ 461895 w 916562"/>
                <a:gd name="connsiteY90" fmla="*/ 279209 h 1211973"/>
                <a:gd name="connsiteX91" fmla="*/ 566445 w 916562"/>
                <a:gd name="connsiteY91" fmla="*/ 247296 h 1211973"/>
                <a:gd name="connsiteX92" fmla="*/ 648154 w 916562"/>
                <a:gd name="connsiteY92" fmla="*/ 3 h 1211973"/>
                <a:gd name="connsiteX93" fmla="*/ 766145 w 916562"/>
                <a:gd name="connsiteY93" fmla="*/ 115828 h 1211973"/>
                <a:gd name="connsiteX94" fmla="*/ 649917 w 916562"/>
                <a:gd name="connsiteY94" fmla="*/ 230293 h 1211973"/>
                <a:gd name="connsiteX95" fmla="*/ 533762 w 916562"/>
                <a:gd name="connsiteY95" fmla="*/ 116048 h 1211973"/>
                <a:gd name="connsiteX96" fmla="*/ 540081 w 916562"/>
                <a:gd name="connsiteY96" fmla="*/ 83321 h 1211973"/>
                <a:gd name="connsiteX97" fmla="*/ 495725 w 916562"/>
                <a:gd name="connsiteY97" fmla="*/ 160729 h 1211973"/>
                <a:gd name="connsiteX98" fmla="*/ 467315 w 916562"/>
                <a:gd name="connsiteY98" fmla="*/ 225637 h 1211973"/>
                <a:gd name="connsiteX99" fmla="*/ 311236 w 916562"/>
                <a:gd name="connsiteY99" fmla="*/ 248823 h 1211973"/>
                <a:gd name="connsiteX100" fmla="*/ 402980 w 916562"/>
                <a:gd name="connsiteY100" fmla="*/ 152714 h 1211973"/>
                <a:gd name="connsiteX101" fmla="*/ 422230 w 916562"/>
                <a:gd name="connsiteY101" fmla="*/ 106843 h 1211973"/>
                <a:gd name="connsiteX102" fmla="*/ 514190 w 916562"/>
                <a:gd name="connsiteY102" fmla="*/ 43211 h 1211973"/>
                <a:gd name="connsiteX103" fmla="*/ 552279 w 916562"/>
                <a:gd name="connsiteY103" fmla="*/ 56387 h 1211973"/>
                <a:gd name="connsiteX104" fmla="*/ 566859 w 916562"/>
                <a:gd name="connsiteY104" fmla="*/ 34436 h 1211973"/>
                <a:gd name="connsiteX105" fmla="*/ 648154 w 916562"/>
                <a:gd name="connsiteY105" fmla="*/ 3 h 1211973"/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267020 w 916562"/>
                <a:gd name="connsiteY31" fmla="*/ 714821 h 1211973"/>
                <a:gd name="connsiteX32" fmla="*/ 319444 w 916562"/>
                <a:gd name="connsiteY32" fmla="*/ 725086 h 1211973"/>
                <a:gd name="connsiteX33" fmla="*/ 332960 w 916562"/>
                <a:gd name="connsiteY33" fmla="*/ 703054 h 1211973"/>
                <a:gd name="connsiteX34" fmla="*/ 311188 w 916562"/>
                <a:gd name="connsiteY34" fmla="*/ 707765 h 1211973"/>
                <a:gd name="connsiteX35" fmla="*/ 234433 w 916562"/>
                <a:gd name="connsiteY35" fmla="*/ 695794 h 1211973"/>
                <a:gd name="connsiteX36" fmla="*/ 234433 w 916562"/>
                <a:gd name="connsiteY36" fmla="*/ 665425 h 1211973"/>
                <a:gd name="connsiteX37" fmla="*/ 226096 w 916562"/>
                <a:gd name="connsiteY37" fmla="*/ 659916 h 1211973"/>
                <a:gd name="connsiteX38" fmla="*/ 429505 w 916562"/>
                <a:gd name="connsiteY38" fmla="*/ 465247 h 1211973"/>
                <a:gd name="connsiteX39" fmla="*/ 363036 w 916562"/>
                <a:gd name="connsiteY39" fmla="*/ 554448 h 1211973"/>
                <a:gd name="connsiteX40" fmla="*/ 347870 w 916562"/>
                <a:gd name="connsiteY40" fmla="*/ 622165 h 1211973"/>
                <a:gd name="connsiteX41" fmla="*/ 345747 w 916562"/>
                <a:gd name="connsiteY41" fmla="*/ 666922 h 1211973"/>
                <a:gd name="connsiteX42" fmla="*/ 350873 w 916562"/>
                <a:gd name="connsiteY42" fmla="*/ 673856 h 1211973"/>
                <a:gd name="connsiteX43" fmla="*/ 405966 w 916562"/>
                <a:gd name="connsiteY43" fmla="*/ 584052 h 1211973"/>
                <a:gd name="connsiteX44" fmla="*/ 414368 w 916562"/>
                <a:gd name="connsiteY44" fmla="*/ 565166 h 1211973"/>
                <a:gd name="connsiteX45" fmla="*/ 417401 w 916562"/>
                <a:gd name="connsiteY45" fmla="*/ 544449 h 1211973"/>
                <a:gd name="connsiteX46" fmla="*/ 417929 w 916562"/>
                <a:gd name="connsiteY46" fmla="*/ 536719 h 1211973"/>
                <a:gd name="connsiteX47" fmla="*/ 418540 w 916562"/>
                <a:gd name="connsiteY47" fmla="*/ 536667 h 1211973"/>
                <a:gd name="connsiteX48" fmla="*/ 424878 w 916562"/>
                <a:gd name="connsiteY48" fmla="*/ 493377 h 1211973"/>
                <a:gd name="connsiteX49" fmla="*/ 429505 w 916562"/>
                <a:gd name="connsiteY49" fmla="*/ 465247 h 1211973"/>
                <a:gd name="connsiteX50" fmla="*/ 566445 w 916562"/>
                <a:gd name="connsiteY50" fmla="*/ 247296 h 1211973"/>
                <a:gd name="connsiteX51" fmla="*/ 696334 w 916562"/>
                <a:gd name="connsiteY51" fmla="*/ 341160 h 1211973"/>
                <a:gd name="connsiteX52" fmla="*/ 891554 w 916562"/>
                <a:gd name="connsiteY52" fmla="*/ 625617 h 1211973"/>
                <a:gd name="connsiteX53" fmla="*/ 916562 w 916562"/>
                <a:gd name="connsiteY53" fmla="*/ 654114 h 1211973"/>
                <a:gd name="connsiteX54" fmla="*/ 849837 w 916562"/>
                <a:gd name="connsiteY54" fmla="*/ 706150 h 1211973"/>
                <a:gd name="connsiteX55" fmla="*/ 742459 w 916562"/>
                <a:gd name="connsiteY55" fmla="*/ 613058 h 1211973"/>
                <a:gd name="connsiteX56" fmla="*/ 645914 w 916562"/>
                <a:gd name="connsiteY56" fmla="*/ 495287 h 1211973"/>
                <a:gd name="connsiteX57" fmla="*/ 626060 w 916562"/>
                <a:gd name="connsiteY57" fmla="*/ 580094 h 1211973"/>
                <a:gd name="connsiteX58" fmla="*/ 753249 w 916562"/>
                <a:gd name="connsiteY58" fmla="*/ 810736 h 1211973"/>
                <a:gd name="connsiteX59" fmla="*/ 767393 w 916562"/>
                <a:gd name="connsiteY59" fmla="*/ 837230 h 1211973"/>
                <a:gd name="connsiteX60" fmla="*/ 699103 w 916562"/>
                <a:gd name="connsiteY60" fmla="*/ 843661 h 1211973"/>
                <a:gd name="connsiteX61" fmla="*/ 733631 w 916562"/>
                <a:gd name="connsiteY61" fmla="*/ 926828 h 1211973"/>
                <a:gd name="connsiteX62" fmla="*/ 805806 w 916562"/>
                <a:gd name="connsiteY62" fmla="*/ 1166730 h 1211973"/>
                <a:gd name="connsiteX63" fmla="*/ 809221 w 916562"/>
                <a:gd name="connsiteY63" fmla="*/ 1181787 h 1211973"/>
                <a:gd name="connsiteX64" fmla="*/ 736840 w 916562"/>
                <a:gd name="connsiteY64" fmla="*/ 1211900 h 1211973"/>
                <a:gd name="connsiteX65" fmla="*/ 724831 w 916562"/>
                <a:gd name="connsiteY65" fmla="*/ 1211973 h 1211973"/>
                <a:gd name="connsiteX66" fmla="*/ 572163 w 916562"/>
                <a:gd name="connsiteY66" fmla="*/ 849294 h 1211973"/>
                <a:gd name="connsiteX67" fmla="*/ 569411 w 916562"/>
                <a:gd name="connsiteY67" fmla="*/ 849375 h 1211973"/>
                <a:gd name="connsiteX68" fmla="*/ 528953 w 916562"/>
                <a:gd name="connsiteY68" fmla="*/ 849409 h 1211973"/>
                <a:gd name="connsiteX69" fmla="*/ 508752 w 916562"/>
                <a:gd name="connsiteY69" fmla="*/ 847996 h 1211973"/>
                <a:gd name="connsiteX70" fmla="*/ 505558 w 916562"/>
                <a:gd name="connsiteY70" fmla="*/ 909706 h 1211973"/>
                <a:gd name="connsiteX71" fmla="*/ 458296 w 916562"/>
                <a:gd name="connsiteY71" fmla="*/ 1001734 h 1211973"/>
                <a:gd name="connsiteX72" fmla="*/ 488599 w 916562"/>
                <a:gd name="connsiteY72" fmla="*/ 846586 h 1211973"/>
                <a:gd name="connsiteX73" fmla="*/ 464719 w 916562"/>
                <a:gd name="connsiteY73" fmla="*/ 844916 h 1211973"/>
                <a:gd name="connsiteX74" fmla="*/ 448160 w 916562"/>
                <a:gd name="connsiteY74" fmla="*/ 932768 h 1211973"/>
                <a:gd name="connsiteX75" fmla="*/ 350183 w 916562"/>
                <a:gd name="connsiteY75" fmla="*/ 913746 h 1211973"/>
                <a:gd name="connsiteX76" fmla="*/ 291867 w 916562"/>
                <a:gd name="connsiteY76" fmla="*/ 861599 h 1211973"/>
                <a:gd name="connsiteX77" fmla="*/ 279492 w 916562"/>
                <a:gd name="connsiteY77" fmla="*/ 900011 h 1211973"/>
                <a:gd name="connsiteX78" fmla="*/ 185517 w 916562"/>
                <a:gd name="connsiteY78" fmla="*/ 882274 h 1211973"/>
                <a:gd name="connsiteX79" fmla="*/ 155441 w 916562"/>
                <a:gd name="connsiteY79" fmla="*/ 830935 h 1211973"/>
                <a:gd name="connsiteX80" fmla="*/ 118939 w 916562"/>
                <a:gd name="connsiteY80" fmla="*/ 868760 h 1211973"/>
                <a:gd name="connsiteX81" fmla="*/ 18538 w 916562"/>
                <a:gd name="connsiteY81" fmla="*/ 850619 h 1211973"/>
                <a:gd name="connsiteX82" fmla="*/ 52176 w 916562"/>
                <a:gd name="connsiteY82" fmla="*/ 703800 h 1211973"/>
                <a:gd name="connsiteX83" fmla="*/ 97015 w 916562"/>
                <a:gd name="connsiteY83" fmla="*/ 684080 h 1211973"/>
                <a:gd name="connsiteX84" fmla="*/ 173619 w 916562"/>
                <a:gd name="connsiteY84" fmla="*/ 696786 h 1211973"/>
                <a:gd name="connsiteX85" fmla="*/ 234433 w 916562"/>
                <a:gd name="connsiteY85" fmla="*/ 635642 h 1211973"/>
                <a:gd name="connsiteX86" fmla="*/ 245890 w 916562"/>
                <a:gd name="connsiteY86" fmla="*/ 614563 h 1211973"/>
                <a:gd name="connsiteX87" fmla="*/ 262562 w 916562"/>
                <a:gd name="connsiteY87" fmla="*/ 513244 h 1211973"/>
                <a:gd name="connsiteX88" fmla="*/ 310192 w 916562"/>
                <a:gd name="connsiteY88" fmla="*/ 422943 h 1211973"/>
                <a:gd name="connsiteX89" fmla="*/ 461895 w 916562"/>
                <a:gd name="connsiteY89" fmla="*/ 279209 h 1211973"/>
                <a:gd name="connsiteX90" fmla="*/ 566445 w 916562"/>
                <a:gd name="connsiteY90" fmla="*/ 247296 h 1211973"/>
                <a:gd name="connsiteX91" fmla="*/ 648154 w 916562"/>
                <a:gd name="connsiteY91" fmla="*/ 3 h 1211973"/>
                <a:gd name="connsiteX92" fmla="*/ 766145 w 916562"/>
                <a:gd name="connsiteY92" fmla="*/ 115828 h 1211973"/>
                <a:gd name="connsiteX93" fmla="*/ 649917 w 916562"/>
                <a:gd name="connsiteY93" fmla="*/ 230293 h 1211973"/>
                <a:gd name="connsiteX94" fmla="*/ 533762 w 916562"/>
                <a:gd name="connsiteY94" fmla="*/ 116048 h 1211973"/>
                <a:gd name="connsiteX95" fmla="*/ 540081 w 916562"/>
                <a:gd name="connsiteY95" fmla="*/ 83321 h 1211973"/>
                <a:gd name="connsiteX96" fmla="*/ 495725 w 916562"/>
                <a:gd name="connsiteY96" fmla="*/ 160729 h 1211973"/>
                <a:gd name="connsiteX97" fmla="*/ 467315 w 916562"/>
                <a:gd name="connsiteY97" fmla="*/ 225637 h 1211973"/>
                <a:gd name="connsiteX98" fmla="*/ 311236 w 916562"/>
                <a:gd name="connsiteY98" fmla="*/ 248823 h 1211973"/>
                <a:gd name="connsiteX99" fmla="*/ 402980 w 916562"/>
                <a:gd name="connsiteY99" fmla="*/ 152714 h 1211973"/>
                <a:gd name="connsiteX100" fmla="*/ 422230 w 916562"/>
                <a:gd name="connsiteY100" fmla="*/ 106843 h 1211973"/>
                <a:gd name="connsiteX101" fmla="*/ 514190 w 916562"/>
                <a:gd name="connsiteY101" fmla="*/ 43211 h 1211973"/>
                <a:gd name="connsiteX102" fmla="*/ 552279 w 916562"/>
                <a:gd name="connsiteY102" fmla="*/ 56387 h 1211973"/>
                <a:gd name="connsiteX103" fmla="*/ 566859 w 916562"/>
                <a:gd name="connsiteY103" fmla="*/ 34436 h 1211973"/>
                <a:gd name="connsiteX104" fmla="*/ 648154 w 916562"/>
                <a:gd name="connsiteY104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lnTo>
                    <a:pt x="397703" y="1093247"/>
                  </a:lnTo>
                  <a:lnTo>
                    <a:pt x="305345" y="1201800"/>
                  </a:lnTo>
                  <a:lnTo>
                    <a:pt x="235351" y="1153399"/>
                  </a:lnTo>
                  <a:lnTo>
                    <a:pt x="267741" y="1069524"/>
                  </a:ln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lnTo>
                    <a:pt x="114311" y="892776"/>
                  </a:ln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lnTo>
                    <a:pt x="275489" y="923329"/>
                  </a:ln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lnTo>
                    <a:pt x="443386" y="955499"/>
                  </a:ln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lnTo>
                    <a:pt x="106857" y="1014329"/>
                  </a:ln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lnTo>
                    <a:pt x="168698" y="856384"/>
                  </a:ln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lnTo>
                    <a:pt x="193523" y="700422"/>
                  </a:lnTo>
                  <a:lnTo>
                    <a:pt x="267020" y="714821"/>
                  </a:lnTo>
                  <a:lnTo>
                    <a:pt x="319444" y="725086"/>
                  </a:lnTo>
                  <a:lnTo>
                    <a:pt x="332960" y="703054"/>
                  </a:lnTo>
                  <a:lnTo>
                    <a:pt x="311188" y="707765"/>
                  </a:lnTo>
                  <a:cubicBezTo>
                    <a:pt x="285633" y="708030"/>
                    <a:pt x="260983" y="695189"/>
                    <a:pt x="234433" y="695794"/>
                  </a:cubicBezTo>
                  <a:lnTo>
                    <a:pt x="234433" y="665425"/>
                  </a:lnTo>
                  <a:lnTo>
                    <a:pt x="226096" y="659916"/>
                  </a:lnTo>
                  <a:close/>
                  <a:moveTo>
                    <a:pt x="429505" y="465247"/>
                  </a:move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3738" y="638029"/>
                    <a:pt x="339091" y="652365"/>
                    <a:pt x="345747" y="666922"/>
                  </a:cubicBezTo>
                  <a:lnTo>
                    <a:pt x="350873" y="673856"/>
                  </a:lnTo>
                  <a:lnTo>
                    <a:pt x="405966" y="584052"/>
                  </a:lnTo>
                  <a:lnTo>
                    <a:pt x="414368" y="565166"/>
                  </a:lnTo>
                  <a:lnTo>
                    <a:pt x="417401" y="544449"/>
                  </a:lnTo>
                  <a:lnTo>
                    <a:pt x="417929" y="536719"/>
                  </a:lnTo>
                  <a:lnTo>
                    <a:pt x="418540" y="536667"/>
                  </a:lnTo>
                  <a:lnTo>
                    <a:pt x="424878" y="493377"/>
                  </a:lnTo>
                  <a:cubicBezTo>
                    <a:pt x="426016" y="485555"/>
                    <a:pt x="427449" y="477807"/>
                    <a:pt x="429505" y="465247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lnTo>
                    <a:pt x="849837" y="706150"/>
                  </a:ln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26514" y="489793"/>
                    <a:pt x="608171" y="527519"/>
                    <a:pt x="626060" y="580094"/>
                  </a:cubicBezTo>
                  <a:lnTo>
                    <a:pt x="753249" y="810736"/>
                  </a:lnTo>
                  <a:cubicBezTo>
                    <a:pt x="757923" y="819167"/>
                    <a:pt x="762331" y="827717"/>
                    <a:pt x="767393" y="837230"/>
                  </a:cubicBezTo>
                  <a:lnTo>
                    <a:pt x="699103" y="843661"/>
                  </a:lnTo>
                  <a:lnTo>
                    <a:pt x="733631" y="926828"/>
                  </a:lnTo>
                  <a:cubicBezTo>
                    <a:pt x="761362" y="1005489"/>
                    <a:pt x="785113" y="1085573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lnTo>
                    <a:pt x="736840" y="1211900"/>
                  </a:lnTo>
                  <a:cubicBezTo>
                    <a:pt x="732911" y="1211973"/>
                    <a:pt x="728871" y="1211973"/>
                    <a:pt x="724831" y="1211973"/>
                  </a:cubicBezTo>
                  <a:lnTo>
                    <a:pt x="572163" y="849294"/>
                  </a:lnTo>
                  <a:lnTo>
                    <a:pt x="569411" y="849375"/>
                  </a:lnTo>
                  <a:cubicBezTo>
                    <a:pt x="555005" y="849634"/>
                    <a:pt x="541217" y="849683"/>
                    <a:pt x="528953" y="849409"/>
                  </a:cubicBezTo>
                  <a:lnTo>
                    <a:pt x="508752" y="847996"/>
                  </a:lnTo>
                  <a:lnTo>
                    <a:pt x="505558" y="909706"/>
                  </a:lnTo>
                  <a:cubicBezTo>
                    <a:pt x="504347" y="945694"/>
                    <a:pt x="484553" y="971254"/>
                    <a:pt x="458296" y="1001734"/>
                  </a:cubicBezTo>
                  <a:lnTo>
                    <a:pt x="488599" y="846586"/>
                  </a:lnTo>
                  <a:lnTo>
                    <a:pt x="464719" y="844916"/>
                  </a:lnTo>
                  <a:lnTo>
                    <a:pt x="448160" y="932768"/>
                  </a:lnTo>
                  <a:lnTo>
                    <a:pt x="350183" y="913746"/>
                  </a:ln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lnTo>
                    <a:pt x="185517" y="882274"/>
                  </a:ln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lnTo>
                    <a:pt x="18538" y="850619"/>
                  </a:ln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lnTo>
                    <a:pt x="540081" y="83321"/>
                  </a:lnTo>
                  <a:lnTo>
                    <a:pt x="495725" y="160729"/>
                  </a:lnTo>
                  <a:cubicBezTo>
                    <a:pt x="484705" y="181554"/>
                    <a:pt x="479051" y="205313"/>
                    <a:pt x="467315" y="225637"/>
                  </a:cubicBezTo>
                  <a:cubicBezTo>
                    <a:pt x="430889" y="288827"/>
                    <a:pt x="369703" y="297844"/>
                    <a:pt x="311236" y="248823"/>
                  </a:cubicBezTo>
                  <a:cubicBezTo>
                    <a:pt x="360829" y="234439"/>
                    <a:pt x="384516" y="196010"/>
                    <a:pt x="402980" y="152714"/>
                  </a:cubicBezTo>
                  <a:cubicBezTo>
                    <a:pt x="409492" y="137471"/>
                    <a:pt x="415074" y="121799"/>
                    <a:pt x="422230" y="106843"/>
                  </a:cubicBezTo>
                  <a:cubicBezTo>
                    <a:pt x="445739" y="57947"/>
                    <a:pt x="476050" y="37633"/>
                    <a:pt x="514190" y="43211"/>
                  </a:cubicBezTo>
                  <a:lnTo>
                    <a:pt x="552279" y="56387"/>
                  </a:lnTo>
                  <a:lnTo>
                    <a:pt x="566859" y="34436"/>
                  </a:lnTo>
                  <a:cubicBezTo>
                    <a:pt x="587589" y="13407"/>
                    <a:pt x="616352" y="242"/>
                    <a:pt x="648154" y="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759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LEARNING JOURNEY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Improved New-Hire Learning Journey (Male Infographic)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682CC6-99BB-46D6-9D22-5664E5F32640}"/>
              </a:ext>
            </a:extLst>
          </p:cNvPr>
          <p:cNvGrpSpPr/>
          <p:nvPr/>
        </p:nvGrpSpPr>
        <p:grpSpPr>
          <a:xfrm>
            <a:off x="89903" y="910226"/>
            <a:ext cx="8964195" cy="5748612"/>
            <a:chOff x="89903" y="910226"/>
            <a:chExt cx="8964195" cy="5748612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AA575A8-6978-436A-8F27-9CB2F447E43B}"/>
                </a:ext>
              </a:extLst>
            </p:cNvPr>
            <p:cNvSpPr/>
            <p:nvPr/>
          </p:nvSpPr>
          <p:spPr>
            <a:xfrm>
              <a:off x="698562" y="1532870"/>
              <a:ext cx="3731210" cy="1156492"/>
            </a:xfrm>
            <a:custGeom>
              <a:avLst/>
              <a:gdLst>
                <a:gd name="connsiteX0" fmla="*/ 0 w 3731210"/>
                <a:gd name="connsiteY0" fmla="*/ 0 h 1156492"/>
                <a:gd name="connsiteX1" fmla="*/ 3568439 w 3731210"/>
                <a:gd name="connsiteY1" fmla="*/ 0 h 1156492"/>
                <a:gd name="connsiteX2" fmla="*/ 3731210 w 3731210"/>
                <a:gd name="connsiteY2" fmla="*/ 590733 h 1156492"/>
                <a:gd name="connsiteX3" fmla="*/ 3575320 w 3731210"/>
                <a:gd name="connsiteY3" fmla="*/ 1156492 h 1156492"/>
                <a:gd name="connsiteX4" fmla="*/ 141193 w 3731210"/>
                <a:gd name="connsiteY4" fmla="*/ 1156492 h 1156492"/>
                <a:gd name="connsiteX5" fmla="*/ 14960 w 3731210"/>
                <a:gd name="connsiteY5" fmla="*/ 793627 h 1156492"/>
                <a:gd name="connsiteX6" fmla="*/ 0 w 3731210"/>
                <a:gd name="connsiteY6" fmla="*/ 798831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1210" h="1156492">
                  <a:moveTo>
                    <a:pt x="0" y="0"/>
                  </a:moveTo>
                  <a:lnTo>
                    <a:pt x="3568439" y="0"/>
                  </a:lnTo>
                  <a:lnTo>
                    <a:pt x="3731210" y="590733"/>
                  </a:lnTo>
                  <a:lnTo>
                    <a:pt x="3575320" y="1156492"/>
                  </a:lnTo>
                  <a:lnTo>
                    <a:pt x="141193" y="1156492"/>
                  </a:lnTo>
                  <a:lnTo>
                    <a:pt x="14960" y="793627"/>
                  </a:lnTo>
                  <a:lnTo>
                    <a:pt x="0" y="798831"/>
                  </a:lnTo>
                  <a:close/>
                </a:path>
              </a:pathLst>
            </a:custGeom>
            <a:solidFill>
              <a:schemeClr val="accent1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4CF270E-8D00-4E09-99CE-F15FF5FEBE7A}"/>
                </a:ext>
              </a:extLst>
            </p:cNvPr>
            <p:cNvSpPr/>
            <p:nvPr/>
          </p:nvSpPr>
          <p:spPr>
            <a:xfrm>
              <a:off x="4370546" y="1532870"/>
              <a:ext cx="4580378" cy="1576670"/>
            </a:xfrm>
            <a:custGeom>
              <a:avLst/>
              <a:gdLst>
                <a:gd name="connsiteX0" fmla="*/ 0 w 4580378"/>
                <a:gd name="connsiteY0" fmla="*/ 0 h 1576670"/>
                <a:gd name="connsiteX1" fmla="*/ 2998640 w 4580378"/>
                <a:gd name="connsiteY1" fmla="*/ 0 h 1576670"/>
                <a:gd name="connsiteX2" fmla="*/ 4577215 w 4580378"/>
                <a:gd name="connsiteY2" fmla="*/ 1400914 h 1576670"/>
                <a:gd name="connsiteX3" fmla="*/ 4580378 w 4580378"/>
                <a:gd name="connsiteY3" fmla="*/ 1456397 h 1576670"/>
                <a:gd name="connsiteX4" fmla="*/ 3999398 w 4580378"/>
                <a:gd name="connsiteY4" fmla="*/ 1576670 h 1576670"/>
                <a:gd name="connsiteX5" fmla="*/ 3411587 w 4580378"/>
                <a:gd name="connsiteY5" fmla="*/ 1454982 h 1576670"/>
                <a:gd name="connsiteX6" fmla="*/ 3395231 w 4580378"/>
                <a:gd name="connsiteY6" fmla="*/ 1404800 h 1576670"/>
                <a:gd name="connsiteX7" fmla="*/ 3015987 w 4580378"/>
                <a:gd name="connsiteY7" fmla="*/ 1156492 h 1576670"/>
                <a:gd name="connsiteX8" fmla="*/ 6881 w 4580378"/>
                <a:gd name="connsiteY8" fmla="*/ 1156492 h 1576670"/>
                <a:gd name="connsiteX9" fmla="*/ 162771 w 4580378"/>
                <a:gd name="connsiteY9" fmla="*/ 590733 h 1576670"/>
                <a:gd name="connsiteX10" fmla="*/ 0 w 4580378"/>
                <a:gd name="connsiteY10" fmla="*/ 0 h 157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0378" h="1576670">
                  <a:moveTo>
                    <a:pt x="0" y="0"/>
                  </a:moveTo>
                  <a:lnTo>
                    <a:pt x="2998640" y="0"/>
                  </a:lnTo>
                  <a:cubicBezTo>
                    <a:pt x="3811107" y="0"/>
                    <a:pt x="4491219" y="610517"/>
                    <a:pt x="4577215" y="1400914"/>
                  </a:cubicBezTo>
                  <a:lnTo>
                    <a:pt x="4580378" y="1456397"/>
                  </a:lnTo>
                  <a:lnTo>
                    <a:pt x="3999398" y="1576670"/>
                  </a:lnTo>
                  <a:lnTo>
                    <a:pt x="3411587" y="1454982"/>
                  </a:lnTo>
                  <a:lnTo>
                    <a:pt x="3395231" y="1404800"/>
                  </a:lnTo>
                  <a:cubicBezTo>
                    <a:pt x="3331240" y="1258777"/>
                    <a:pt x="3185309" y="1156492"/>
                    <a:pt x="3015987" y="1156492"/>
                  </a:cubicBezTo>
                  <a:lnTo>
                    <a:pt x="6881" y="1156492"/>
                  </a:lnTo>
                  <a:lnTo>
                    <a:pt x="162771" y="590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33241E8-C3AD-4D3D-AF3E-159C2AAB7AC2}"/>
                </a:ext>
              </a:extLst>
            </p:cNvPr>
            <p:cNvSpPr/>
            <p:nvPr/>
          </p:nvSpPr>
          <p:spPr>
            <a:xfrm>
              <a:off x="6257858" y="3091604"/>
              <a:ext cx="2699071" cy="1582126"/>
            </a:xfrm>
            <a:custGeom>
              <a:avLst/>
              <a:gdLst>
                <a:gd name="connsiteX0" fmla="*/ 2698901 w 2699071"/>
                <a:gd name="connsiteY0" fmla="*/ 0 h 1582126"/>
                <a:gd name="connsiteX1" fmla="*/ 2699045 w 2699071"/>
                <a:gd name="connsiteY1" fmla="*/ 2530 h 1582126"/>
                <a:gd name="connsiteX2" fmla="*/ 1128676 w 2699071"/>
                <a:gd name="connsiteY2" fmla="*/ 1582126 h 1582126"/>
                <a:gd name="connsiteX3" fmla="*/ 159263 w 2699071"/>
                <a:gd name="connsiteY3" fmla="*/ 1582126 h 1582126"/>
                <a:gd name="connsiteX4" fmla="*/ 0 w 2699071"/>
                <a:gd name="connsiteY4" fmla="*/ 1004126 h 1582126"/>
                <a:gd name="connsiteX5" fmla="*/ 159399 w 2699071"/>
                <a:gd name="connsiteY5" fmla="*/ 425634 h 1582126"/>
                <a:gd name="connsiteX6" fmla="*/ 1120310 w 2699071"/>
                <a:gd name="connsiteY6" fmla="*/ 425634 h 1582126"/>
                <a:gd name="connsiteX7" fmla="*/ 1542430 w 2699071"/>
                <a:gd name="connsiteY7" fmla="*/ 4499 h 1582126"/>
                <a:gd name="connsiteX8" fmla="*/ 1542316 w 2699071"/>
                <a:gd name="connsiteY8" fmla="*/ 3528 h 1582126"/>
                <a:gd name="connsiteX9" fmla="*/ 2112087 w 2699071"/>
                <a:gd name="connsiteY9" fmla="*/ 121481 h 1582126"/>
                <a:gd name="connsiteX10" fmla="*/ 2698901 w 2699071"/>
                <a:gd name="connsiteY10" fmla="*/ 0 h 158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9071" h="1582126">
                  <a:moveTo>
                    <a:pt x="2698901" y="0"/>
                  </a:moveTo>
                  <a:lnTo>
                    <a:pt x="2699045" y="2530"/>
                  </a:lnTo>
                  <a:cubicBezTo>
                    <a:pt x="2704090" y="872606"/>
                    <a:pt x="1997645" y="1582126"/>
                    <a:pt x="1128676" y="1582126"/>
                  </a:cubicBezTo>
                  <a:lnTo>
                    <a:pt x="159263" y="1582126"/>
                  </a:lnTo>
                  <a:lnTo>
                    <a:pt x="0" y="1004126"/>
                  </a:lnTo>
                  <a:lnTo>
                    <a:pt x="159399" y="425634"/>
                  </a:lnTo>
                  <a:lnTo>
                    <a:pt x="1120310" y="425634"/>
                  </a:lnTo>
                  <a:cubicBezTo>
                    <a:pt x="1351855" y="425634"/>
                    <a:pt x="1546367" y="236166"/>
                    <a:pt x="1542430" y="4499"/>
                  </a:cubicBezTo>
                  <a:lnTo>
                    <a:pt x="1542316" y="3528"/>
                  </a:lnTo>
                  <a:lnTo>
                    <a:pt x="2112087" y="121481"/>
                  </a:lnTo>
                  <a:lnTo>
                    <a:pt x="2698901" y="0"/>
                  </a:lnTo>
                  <a:close/>
                </a:path>
              </a:pathLst>
            </a:custGeom>
            <a:solidFill>
              <a:schemeClr val="accent3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4F560EF-8CB7-4D2E-BF25-E3984935F508}"/>
                </a:ext>
              </a:extLst>
            </p:cNvPr>
            <p:cNvSpPr/>
            <p:nvPr/>
          </p:nvSpPr>
          <p:spPr>
            <a:xfrm>
              <a:off x="397589" y="3517238"/>
              <a:ext cx="5916122" cy="1555034"/>
            </a:xfrm>
            <a:custGeom>
              <a:avLst/>
              <a:gdLst>
                <a:gd name="connsiteX0" fmla="*/ 1563765 w 5916122"/>
                <a:gd name="connsiteY0" fmla="*/ 0 h 1555034"/>
                <a:gd name="connsiteX1" fmla="*/ 5916122 w 5916122"/>
                <a:gd name="connsiteY1" fmla="*/ 0 h 1555034"/>
                <a:gd name="connsiteX2" fmla="*/ 5756723 w 5916122"/>
                <a:gd name="connsiteY2" fmla="*/ 578492 h 1555034"/>
                <a:gd name="connsiteX3" fmla="*/ 5915986 w 5916122"/>
                <a:gd name="connsiteY3" fmla="*/ 1156492 h 1555034"/>
                <a:gd name="connsiteX4" fmla="*/ 1571393 w 5916122"/>
                <a:gd name="connsiteY4" fmla="*/ 1156492 h 1555034"/>
                <a:gd name="connsiteX5" fmla="*/ 1185921 w 5916122"/>
                <a:gd name="connsiteY5" fmla="*/ 1402880 h 1555034"/>
                <a:gd name="connsiteX6" fmla="*/ 1176196 w 5916122"/>
                <a:gd name="connsiteY6" fmla="*/ 1431707 h 1555034"/>
                <a:gd name="connsiteX7" fmla="*/ 580464 w 5916122"/>
                <a:gd name="connsiteY7" fmla="*/ 1555034 h 1555034"/>
                <a:gd name="connsiteX8" fmla="*/ 0 w 5916122"/>
                <a:gd name="connsiteY8" fmla="*/ 1434867 h 1555034"/>
                <a:gd name="connsiteX9" fmla="*/ 781 w 5916122"/>
                <a:gd name="connsiteY9" fmla="*/ 1417824 h 1555034"/>
                <a:gd name="connsiteX10" fmla="*/ 1563765 w 5916122"/>
                <a:gd name="connsiteY10" fmla="*/ 0 h 155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6122" h="1555034">
                  <a:moveTo>
                    <a:pt x="1563765" y="0"/>
                  </a:moveTo>
                  <a:lnTo>
                    <a:pt x="5916122" y="0"/>
                  </a:lnTo>
                  <a:lnTo>
                    <a:pt x="5756723" y="578492"/>
                  </a:lnTo>
                  <a:lnTo>
                    <a:pt x="5915986" y="1156492"/>
                  </a:lnTo>
                  <a:lnTo>
                    <a:pt x="1571393" y="1156492"/>
                  </a:lnTo>
                  <a:cubicBezTo>
                    <a:pt x="1401517" y="1156492"/>
                    <a:pt x="1251988" y="1257048"/>
                    <a:pt x="1185921" y="1402880"/>
                  </a:cubicBezTo>
                  <a:lnTo>
                    <a:pt x="1176196" y="1431707"/>
                  </a:lnTo>
                  <a:lnTo>
                    <a:pt x="580464" y="1555034"/>
                  </a:lnTo>
                  <a:lnTo>
                    <a:pt x="0" y="1434867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accent4"/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E90F6B-864A-4119-B319-6EBF8A686BB0}"/>
                </a:ext>
              </a:extLst>
            </p:cNvPr>
            <p:cNvSpPr/>
            <p:nvPr/>
          </p:nvSpPr>
          <p:spPr>
            <a:xfrm>
              <a:off x="390985" y="5054677"/>
              <a:ext cx="3584048" cy="1604160"/>
            </a:xfrm>
            <a:custGeom>
              <a:avLst/>
              <a:gdLst>
                <a:gd name="connsiteX0" fmla="*/ 1904 w 3584048"/>
                <a:gd name="connsiteY0" fmla="*/ 0 h 1604160"/>
                <a:gd name="connsiteX1" fmla="*/ 587068 w 3584048"/>
                <a:gd name="connsiteY1" fmla="*/ 121140 h 1604160"/>
                <a:gd name="connsiteX2" fmla="*/ 1159272 w 3584048"/>
                <a:gd name="connsiteY2" fmla="*/ 2684 h 1604160"/>
                <a:gd name="connsiteX3" fmla="*/ 1156615 w 3584048"/>
                <a:gd name="connsiteY3" fmla="*/ 24318 h 1604160"/>
                <a:gd name="connsiteX4" fmla="*/ 1570492 w 3584048"/>
                <a:gd name="connsiteY4" fmla="*/ 447668 h 1604160"/>
                <a:gd name="connsiteX5" fmla="*/ 3421673 w 3584048"/>
                <a:gd name="connsiteY5" fmla="*/ 447668 h 1604160"/>
                <a:gd name="connsiteX6" fmla="*/ 3584048 w 3584048"/>
                <a:gd name="connsiteY6" fmla="*/ 1036961 h 1604160"/>
                <a:gd name="connsiteX7" fmla="*/ 3427761 w 3584048"/>
                <a:gd name="connsiteY7" fmla="*/ 1604160 h 1604160"/>
                <a:gd name="connsiteX8" fmla="*/ 1587593 w 3584048"/>
                <a:gd name="connsiteY8" fmla="*/ 1604160 h 1604160"/>
                <a:gd name="connsiteX9" fmla="*/ 0 w 3584048"/>
                <a:gd name="connsiteY9" fmla="*/ 41542 h 1604160"/>
                <a:gd name="connsiteX10" fmla="*/ 1904 w 3584048"/>
                <a:gd name="connsiteY10" fmla="*/ 0 h 16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4048" h="1604160">
                  <a:moveTo>
                    <a:pt x="1904" y="0"/>
                  </a:moveTo>
                  <a:lnTo>
                    <a:pt x="587068" y="121140"/>
                  </a:lnTo>
                  <a:lnTo>
                    <a:pt x="1159272" y="2684"/>
                  </a:lnTo>
                  <a:lnTo>
                    <a:pt x="1156615" y="24318"/>
                  </a:lnTo>
                  <a:cubicBezTo>
                    <a:pt x="1151817" y="257339"/>
                    <a:pt x="1339316" y="447668"/>
                    <a:pt x="1570492" y="447668"/>
                  </a:cubicBezTo>
                  <a:lnTo>
                    <a:pt x="3421673" y="447668"/>
                  </a:lnTo>
                  <a:lnTo>
                    <a:pt x="3584048" y="1036961"/>
                  </a:lnTo>
                  <a:lnTo>
                    <a:pt x="3427761" y="1604160"/>
                  </a:lnTo>
                  <a:lnTo>
                    <a:pt x="1587593" y="1604160"/>
                  </a:lnTo>
                  <a:cubicBezTo>
                    <a:pt x="720593" y="1604160"/>
                    <a:pt x="4306" y="908665"/>
                    <a:pt x="0" y="41542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43EC48-7A92-4F1F-B618-AF6E095C2DEB}"/>
                </a:ext>
              </a:extLst>
            </p:cNvPr>
            <p:cNvSpPr/>
            <p:nvPr/>
          </p:nvSpPr>
          <p:spPr>
            <a:xfrm>
              <a:off x="3916204" y="5502345"/>
              <a:ext cx="2658909" cy="1156492"/>
            </a:xfrm>
            <a:custGeom>
              <a:avLst/>
              <a:gdLst>
                <a:gd name="connsiteX0" fmla="*/ 0 w 2658909"/>
                <a:gd name="connsiteY0" fmla="*/ 0 h 1156492"/>
                <a:gd name="connsiteX1" fmla="*/ 2489658 w 2658909"/>
                <a:gd name="connsiteY1" fmla="*/ 0 h 1156492"/>
                <a:gd name="connsiteX2" fmla="*/ 2658909 w 2658909"/>
                <a:gd name="connsiteY2" fmla="*/ 614250 h 1156492"/>
                <a:gd name="connsiteX3" fmla="*/ 2509499 w 2658909"/>
                <a:gd name="connsiteY3" fmla="*/ 1156492 h 1156492"/>
                <a:gd name="connsiteX4" fmla="*/ 6088 w 2658909"/>
                <a:gd name="connsiteY4" fmla="*/ 1156492 h 1156492"/>
                <a:gd name="connsiteX5" fmla="*/ 162375 w 2658909"/>
                <a:gd name="connsiteY5" fmla="*/ 589293 h 1156492"/>
                <a:gd name="connsiteX6" fmla="*/ 0 w 2658909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909" h="1156492">
                  <a:moveTo>
                    <a:pt x="0" y="0"/>
                  </a:moveTo>
                  <a:lnTo>
                    <a:pt x="2489658" y="0"/>
                  </a:lnTo>
                  <a:lnTo>
                    <a:pt x="2658909" y="614250"/>
                  </a:lnTo>
                  <a:lnTo>
                    <a:pt x="2509499" y="1156492"/>
                  </a:lnTo>
                  <a:lnTo>
                    <a:pt x="6088" y="1156492"/>
                  </a:lnTo>
                  <a:lnTo>
                    <a:pt x="162375" y="58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2B20C5-557B-4108-982B-D568125F79CE}"/>
                </a:ext>
              </a:extLst>
            </p:cNvPr>
            <p:cNvSpPr/>
            <p:nvPr/>
          </p:nvSpPr>
          <p:spPr>
            <a:xfrm>
              <a:off x="6509407" y="5502345"/>
              <a:ext cx="2544691" cy="1156492"/>
            </a:xfrm>
            <a:custGeom>
              <a:avLst/>
              <a:gdLst>
                <a:gd name="connsiteX0" fmla="*/ 0 w 2544691"/>
                <a:gd name="connsiteY0" fmla="*/ 0 h 1156492"/>
                <a:gd name="connsiteX1" fmla="*/ 1966445 w 2544691"/>
                <a:gd name="connsiteY1" fmla="*/ 0 h 1156492"/>
                <a:gd name="connsiteX2" fmla="*/ 2544691 w 2544691"/>
                <a:gd name="connsiteY2" fmla="*/ 578246 h 1156492"/>
                <a:gd name="connsiteX3" fmla="*/ 1966322 w 2544691"/>
                <a:gd name="connsiteY3" fmla="*/ 1156492 h 1156492"/>
                <a:gd name="connsiteX4" fmla="*/ 19841 w 2544691"/>
                <a:gd name="connsiteY4" fmla="*/ 1156492 h 1156492"/>
                <a:gd name="connsiteX5" fmla="*/ 169251 w 2544691"/>
                <a:gd name="connsiteY5" fmla="*/ 614250 h 1156492"/>
                <a:gd name="connsiteX6" fmla="*/ 0 w 2544691"/>
                <a:gd name="connsiteY6" fmla="*/ 0 h 115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691" h="1156492">
                  <a:moveTo>
                    <a:pt x="0" y="0"/>
                  </a:moveTo>
                  <a:lnTo>
                    <a:pt x="1966445" y="0"/>
                  </a:lnTo>
                  <a:cubicBezTo>
                    <a:pt x="2285833" y="0"/>
                    <a:pt x="2544691" y="258857"/>
                    <a:pt x="2544691" y="578246"/>
                  </a:cubicBezTo>
                  <a:cubicBezTo>
                    <a:pt x="2544568" y="897635"/>
                    <a:pt x="2285711" y="1156492"/>
                    <a:pt x="1966322" y="1156492"/>
                  </a:cubicBezTo>
                  <a:lnTo>
                    <a:pt x="19841" y="1156492"/>
                  </a:lnTo>
                  <a:lnTo>
                    <a:pt x="169251" y="614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B93E0C2-4A54-4AA2-967F-BB4809E5BCCF}"/>
                </a:ext>
              </a:extLst>
            </p:cNvPr>
            <p:cNvSpPr/>
            <p:nvPr/>
          </p:nvSpPr>
          <p:spPr>
            <a:xfrm>
              <a:off x="698563" y="2133324"/>
              <a:ext cx="3728531" cy="556039"/>
            </a:xfrm>
            <a:custGeom>
              <a:avLst/>
              <a:gdLst>
                <a:gd name="connsiteX0" fmla="*/ 0 w 3728531"/>
                <a:gd name="connsiteY0" fmla="*/ 0 h 556039"/>
                <a:gd name="connsiteX1" fmla="*/ 3728531 w 3728531"/>
                <a:gd name="connsiteY1" fmla="*/ 0 h 556039"/>
                <a:gd name="connsiteX2" fmla="*/ 3575319 w 3728531"/>
                <a:gd name="connsiteY2" fmla="*/ 556039 h 556039"/>
                <a:gd name="connsiteX3" fmla="*/ 141193 w 3728531"/>
                <a:gd name="connsiteY3" fmla="*/ 556039 h 556039"/>
                <a:gd name="connsiteX4" fmla="*/ 14959 w 3728531"/>
                <a:gd name="connsiteY4" fmla="*/ 193173 h 556039"/>
                <a:gd name="connsiteX5" fmla="*/ 0 w 3728531"/>
                <a:gd name="connsiteY5" fmla="*/ 198377 h 55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8531" h="556039">
                  <a:moveTo>
                    <a:pt x="0" y="0"/>
                  </a:moveTo>
                  <a:lnTo>
                    <a:pt x="3728531" y="0"/>
                  </a:lnTo>
                  <a:lnTo>
                    <a:pt x="3575319" y="556039"/>
                  </a:lnTo>
                  <a:lnTo>
                    <a:pt x="141193" y="556039"/>
                  </a:lnTo>
                  <a:lnTo>
                    <a:pt x="14959" y="193173"/>
                  </a:lnTo>
                  <a:lnTo>
                    <a:pt x="0" y="19837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607DDB-B24A-46B3-A8CC-6E70B978198B}"/>
                </a:ext>
              </a:extLst>
            </p:cNvPr>
            <p:cNvSpPr/>
            <p:nvPr/>
          </p:nvSpPr>
          <p:spPr>
            <a:xfrm>
              <a:off x="4377427" y="2133323"/>
              <a:ext cx="3973886" cy="972360"/>
            </a:xfrm>
            <a:custGeom>
              <a:avLst/>
              <a:gdLst>
                <a:gd name="connsiteX0" fmla="*/ 153212 w 3973886"/>
                <a:gd name="connsiteY0" fmla="*/ 0 h 972360"/>
                <a:gd name="connsiteX1" fmla="*/ 2993669 w 3973886"/>
                <a:gd name="connsiteY1" fmla="*/ 0 h 972360"/>
                <a:gd name="connsiteX2" fmla="*/ 3968990 w 3973886"/>
                <a:gd name="connsiteY2" fmla="*/ 876196 h 972360"/>
                <a:gd name="connsiteX3" fmla="*/ 3973886 w 3973886"/>
                <a:gd name="connsiteY3" fmla="*/ 972360 h 972360"/>
                <a:gd name="connsiteX4" fmla="*/ 3404707 w 3973886"/>
                <a:gd name="connsiteY4" fmla="*/ 854530 h 972360"/>
                <a:gd name="connsiteX5" fmla="*/ 3388351 w 3973886"/>
                <a:gd name="connsiteY5" fmla="*/ 804347 h 972360"/>
                <a:gd name="connsiteX6" fmla="*/ 3009107 w 3973886"/>
                <a:gd name="connsiteY6" fmla="*/ 556039 h 972360"/>
                <a:gd name="connsiteX7" fmla="*/ 0 w 3973886"/>
                <a:gd name="connsiteY7" fmla="*/ 556039 h 972360"/>
                <a:gd name="connsiteX8" fmla="*/ 153212 w 3973886"/>
                <a:gd name="connsiteY8" fmla="*/ 0 h 9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3886" h="972360">
                  <a:moveTo>
                    <a:pt x="153212" y="0"/>
                  </a:moveTo>
                  <a:lnTo>
                    <a:pt x="2993669" y="0"/>
                  </a:lnTo>
                  <a:cubicBezTo>
                    <a:pt x="3500431" y="0"/>
                    <a:pt x="3918688" y="384737"/>
                    <a:pt x="3968990" y="876196"/>
                  </a:cubicBezTo>
                  <a:lnTo>
                    <a:pt x="3973886" y="972360"/>
                  </a:lnTo>
                  <a:lnTo>
                    <a:pt x="3404707" y="854530"/>
                  </a:lnTo>
                  <a:lnTo>
                    <a:pt x="3388351" y="804347"/>
                  </a:lnTo>
                  <a:cubicBezTo>
                    <a:pt x="3324360" y="658324"/>
                    <a:pt x="3178429" y="556039"/>
                    <a:pt x="3009107" y="556039"/>
                  </a:cubicBezTo>
                  <a:lnTo>
                    <a:pt x="0" y="556039"/>
                  </a:lnTo>
                  <a:lnTo>
                    <a:pt x="153212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881AD93-517E-4F1D-B663-35129BFB53ED}"/>
                </a:ext>
              </a:extLst>
            </p:cNvPr>
            <p:cNvSpPr/>
            <p:nvPr/>
          </p:nvSpPr>
          <p:spPr>
            <a:xfrm>
              <a:off x="6260853" y="3095133"/>
              <a:ext cx="2085594" cy="989727"/>
            </a:xfrm>
            <a:custGeom>
              <a:avLst/>
              <a:gdLst>
                <a:gd name="connsiteX0" fmla="*/ 1539321 w 2085594"/>
                <a:gd name="connsiteY0" fmla="*/ 0 h 989727"/>
                <a:gd name="connsiteX1" fmla="*/ 2085594 w 2085594"/>
                <a:gd name="connsiteY1" fmla="*/ 113089 h 989727"/>
                <a:gd name="connsiteX2" fmla="*/ 2085566 w 2085594"/>
                <a:gd name="connsiteY2" fmla="*/ 113631 h 989727"/>
                <a:gd name="connsiteX3" fmla="*/ 1110243 w 2085594"/>
                <a:gd name="connsiteY3" fmla="*/ 989727 h 989727"/>
                <a:gd name="connsiteX4" fmla="*/ 0 w 2085594"/>
                <a:gd name="connsiteY4" fmla="*/ 989727 h 989727"/>
                <a:gd name="connsiteX5" fmla="*/ 156403 w 2085594"/>
                <a:gd name="connsiteY5" fmla="*/ 422106 h 989727"/>
                <a:gd name="connsiteX6" fmla="*/ 1117315 w 2085594"/>
                <a:gd name="connsiteY6" fmla="*/ 422106 h 989727"/>
                <a:gd name="connsiteX7" fmla="*/ 1539435 w 2085594"/>
                <a:gd name="connsiteY7" fmla="*/ 971 h 989727"/>
                <a:gd name="connsiteX8" fmla="*/ 1539321 w 2085594"/>
                <a:gd name="connsiteY8" fmla="*/ 0 h 98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5594" h="989727">
                  <a:moveTo>
                    <a:pt x="1539321" y="0"/>
                  </a:moveTo>
                  <a:lnTo>
                    <a:pt x="2085594" y="113089"/>
                  </a:lnTo>
                  <a:lnTo>
                    <a:pt x="2085566" y="113631"/>
                  </a:lnTo>
                  <a:cubicBezTo>
                    <a:pt x="2035276" y="604990"/>
                    <a:pt x="1617120" y="989727"/>
                    <a:pt x="1110243" y="989727"/>
                  </a:cubicBezTo>
                  <a:lnTo>
                    <a:pt x="0" y="989727"/>
                  </a:lnTo>
                  <a:lnTo>
                    <a:pt x="156403" y="422106"/>
                  </a:lnTo>
                  <a:lnTo>
                    <a:pt x="1117315" y="422106"/>
                  </a:lnTo>
                  <a:cubicBezTo>
                    <a:pt x="1348860" y="422106"/>
                    <a:pt x="1543372" y="232638"/>
                    <a:pt x="1539435" y="971"/>
                  </a:cubicBezTo>
                  <a:lnTo>
                    <a:pt x="153932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0F00B37-5D05-4FCE-B4BA-747CC2AC1755}"/>
                </a:ext>
              </a:extLst>
            </p:cNvPr>
            <p:cNvSpPr/>
            <p:nvPr/>
          </p:nvSpPr>
          <p:spPr>
            <a:xfrm>
              <a:off x="397590" y="3517239"/>
              <a:ext cx="5916121" cy="1546915"/>
            </a:xfrm>
            <a:custGeom>
              <a:avLst/>
              <a:gdLst>
                <a:gd name="connsiteX0" fmla="*/ 1563765 w 5916121"/>
                <a:gd name="connsiteY0" fmla="*/ 0 h 1546915"/>
                <a:gd name="connsiteX1" fmla="*/ 5916121 w 5916121"/>
                <a:gd name="connsiteY1" fmla="*/ 0 h 1546915"/>
                <a:gd name="connsiteX2" fmla="*/ 5759718 w 5916121"/>
                <a:gd name="connsiteY2" fmla="*/ 567621 h 1546915"/>
                <a:gd name="connsiteX3" fmla="*/ 1545151 w 5916121"/>
                <a:gd name="connsiteY3" fmla="*/ 567621 h 1546915"/>
                <a:gd name="connsiteX4" fmla="*/ 545336 w 5916121"/>
                <a:gd name="connsiteY4" fmla="*/ 1466431 h 1546915"/>
                <a:gd name="connsiteX5" fmla="*/ 541244 w 5916121"/>
                <a:gd name="connsiteY5" fmla="*/ 1546915 h 1546915"/>
                <a:gd name="connsiteX6" fmla="*/ 0 w 5916121"/>
                <a:gd name="connsiteY6" fmla="*/ 1434868 h 1546915"/>
                <a:gd name="connsiteX7" fmla="*/ 781 w 5916121"/>
                <a:gd name="connsiteY7" fmla="*/ 1417824 h 1546915"/>
                <a:gd name="connsiteX8" fmla="*/ 1563765 w 5916121"/>
                <a:gd name="connsiteY8" fmla="*/ 0 h 154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6121" h="1546915">
                  <a:moveTo>
                    <a:pt x="1563765" y="0"/>
                  </a:moveTo>
                  <a:lnTo>
                    <a:pt x="5916121" y="0"/>
                  </a:lnTo>
                  <a:lnTo>
                    <a:pt x="5759718" y="567621"/>
                  </a:lnTo>
                  <a:lnTo>
                    <a:pt x="1545151" y="567621"/>
                  </a:lnTo>
                  <a:cubicBezTo>
                    <a:pt x="1025695" y="567621"/>
                    <a:pt x="596906" y="962050"/>
                    <a:pt x="545336" y="1466431"/>
                  </a:cubicBezTo>
                  <a:lnTo>
                    <a:pt x="541244" y="1546915"/>
                  </a:lnTo>
                  <a:lnTo>
                    <a:pt x="0" y="1434868"/>
                  </a:lnTo>
                  <a:lnTo>
                    <a:pt x="781" y="1417824"/>
                  </a:lnTo>
                  <a:cubicBezTo>
                    <a:pt x="77998" y="622845"/>
                    <a:pt x="749568" y="0"/>
                    <a:pt x="1563765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0E1399A-3D0F-427A-A90D-139D78F21291}"/>
                </a:ext>
              </a:extLst>
            </p:cNvPr>
            <p:cNvSpPr/>
            <p:nvPr/>
          </p:nvSpPr>
          <p:spPr>
            <a:xfrm>
              <a:off x="390986" y="5054679"/>
              <a:ext cx="3584047" cy="1604159"/>
            </a:xfrm>
            <a:custGeom>
              <a:avLst/>
              <a:gdLst>
                <a:gd name="connsiteX0" fmla="*/ 1904 w 3584047"/>
                <a:gd name="connsiteY0" fmla="*/ 0 h 1604159"/>
                <a:gd name="connsiteX1" fmla="*/ 550936 w 3584047"/>
                <a:gd name="connsiteY1" fmla="*/ 113660 h 1604159"/>
                <a:gd name="connsiteX2" fmla="*/ 551939 w 3584047"/>
                <a:gd name="connsiteY2" fmla="*/ 133356 h 1604159"/>
                <a:gd name="connsiteX3" fmla="*/ 1551755 w 3584047"/>
                <a:gd name="connsiteY3" fmla="*/ 1031459 h 1604159"/>
                <a:gd name="connsiteX4" fmla="*/ 3582531 w 3584047"/>
                <a:gd name="connsiteY4" fmla="*/ 1031459 h 1604159"/>
                <a:gd name="connsiteX5" fmla="*/ 3584047 w 3584047"/>
                <a:gd name="connsiteY5" fmla="*/ 1036960 h 1604159"/>
                <a:gd name="connsiteX6" fmla="*/ 3427760 w 3584047"/>
                <a:gd name="connsiteY6" fmla="*/ 1604159 h 1604159"/>
                <a:gd name="connsiteX7" fmla="*/ 1587593 w 3584047"/>
                <a:gd name="connsiteY7" fmla="*/ 1604159 h 1604159"/>
                <a:gd name="connsiteX8" fmla="*/ 0 w 3584047"/>
                <a:gd name="connsiteY8" fmla="*/ 41541 h 1604159"/>
                <a:gd name="connsiteX9" fmla="*/ 1904 w 3584047"/>
                <a:gd name="connsiteY9" fmla="*/ 0 h 160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4047" h="1604159">
                  <a:moveTo>
                    <a:pt x="1904" y="0"/>
                  </a:moveTo>
                  <a:lnTo>
                    <a:pt x="550936" y="113660"/>
                  </a:lnTo>
                  <a:lnTo>
                    <a:pt x="551939" y="133356"/>
                  </a:lnTo>
                  <a:cubicBezTo>
                    <a:pt x="603495" y="637031"/>
                    <a:pt x="1032183" y="1031459"/>
                    <a:pt x="1551755" y="1031459"/>
                  </a:cubicBezTo>
                  <a:lnTo>
                    <a:pt x="3582531" y="1031459"/>
                  </a:lnTo>
                  <a:lnTo>
                    <a:pt x="3584047" y="1036960"/>
                  </a:lnTo>
                  <a:lnTo>
                    <a:pt x="3427760" y="1604159"/>
                  </a:lnTo>
                  <a:lnTo>
                    <a:pt x="1587593" y="1604159"/>
                  </a:lnTo>
                  <a:cubicBezTo>
                    <a:pt x="720593" y="1604159"/>
                    <a:pt x="4306" y="908664"/>
                    <a:pt x="0" y="41541"/>
                  </a:cubicBezTo>
                  <a:lnTo>
                    <a:pt x="1904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CB3764-9BFC-4B2C-850D-7FD74676D24D}"/>
                </a:ext>
              </a:extLst>
            </p:cNvPr>
            <p:cNvSpPr/>
            <p:nvPr/>
          </p:nvSpPr>
          <p:spPr>
            <a:xfrm>
              <a:off x="3922291" y="6086137"/>
              <a:ext cx="2652821" cy="572700"/>
            </a:xfrm>
            <a:custGeom>
              <a:avLst/>
              <a:gdLst>
                <a:gd name="connsiteX0" fmla="*/ 154771 w 2652821"/>
                <a:gd name="connsiteY0" fmla="*/ 0 h 572700"/>
                <a:gd name="connsiteX1" fmla="*/ 2644429 w 2652821"/>
                <a:gd name="connsiteY1" fmla="*/ 0 h 572700"/>
                <a:gd name="connsiteX2" fmla="*/ 2652821 w 2652821"/>
                <a:gd name="connsiteY2" fmla="*/ 30458 h 572700"/>
                <a:gd name="connsiteX3" fmla="*/ 2503411 w 2652821"/>
                <a:gd name="connsiteY3" fmla="*/ 572700 h 572700"/>
                <a:gd name="connsiteX4" fmla="*/ 0 w 2652821"/>
                <a:gd name="connsiteY4" fmla="*/ 572700 h 572700"/>
                <a:gd name="connsiteX5" fmla="*/ 156287 w 2652821"/>
                <a:gd name="connsiteY5" fmla="*/ 5501 h 572700"/>
                <a:gd name="connsiteX6" fmla="*/ 154771 w 2652821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2821" h="572700">
                  <a:moveTo>
                    <a:pt x="154771" y="0"/>
                  </a:moveTo>
                  <a:lnTo>
                    <a:pt x="2644429" y="0"/>
                  </a:lnTo>
                  <a:lnTo>
                    <a:pt x="2652821" y="30458"/>
                  </a:lnTo>
                  <a:lnTo>
                    <a:pt x="2503411" y="572700"/>
                  </a:lnTo>
                  <a:lnTo>
                    <a:pt x="0" y="572700"/>
                  </a:lnTo>
                  <a:lnTo>
                    <a:pt x="156287" y="5501"/>
                  </a:lnTo>
                  <a:lnTo>
                    <a:pt x="15477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BDC23B1-98F3-404A-AE5D-8EDBC007167F}"/>
                </a:ext>
              </a:extLst>
            </p:cNvPr>
            <p:cNvSpPr/>
            <p:nvPr/>
          </p:nvSpPr>
          <p:spPr>
            <a:xfrm>
              <a:off x="6529247" y="6086137"/>
              <a:ext cx="2524290" cy="572700"/>
            </a:xfrm>
            <a:custGeom>
              <a:avLst/>
              <a:gdLst>
                <a:gd name="connsiteX0" fmla="*/ 141018 w 2524290"/>
                <a:gd name="connsiteY0" fmla="*/ 0 h 572700"/>
                <a:gd name="connsiteX1" fmla="*/ 2524290 w 2524290"/>
                <a:gd name="connsiteY1" fmla="*/ 0 h 572700"/>
                <a:gd name="connsiteX2" fmla="*/ 2513064 w 2524290"/>
                <a:gd name="connsiteY2" fmla="*/ 111000 h 572700"/>
                <a:gd name="connsiteX3" fmla="*/ 1946482 w 2524290"/>
                <a:gd name="connsiteY3" fmla="*/ 572700 h 572700"/>
                <a:gd name="connsiteX4" fmla="*/ 0 w 2524290"/>
                <a:gd name="connsiteY4" fmla="*/ 572700 h 572700"/>
                <a:gd name="connsiteX5" fmla="*/ 149410 w 2524290"/>
                <a:gd name="connsiteY5" fmla="*/ 30458 h 572700"/>
                <a:gd name="connsiteX6" fmla="*/ 141018 w 2524290"/>
                <a:gd name="connsiteY6" fmla="*/ 0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90" h="572700">
                  <a:moveTo>
                    <a:pt x="141018" y="0"/>
                  </a:moveTo>
                  <a:lnTo>
                    <a:pt x="2524290" y="0"/>
                  </a:lnTo>
                  <a:lnTo>
                    <a:pt x="2513064" y="111000"/>
                  </a:lnTo>
                  <a:cubicBezTo>
                    <a:pt x="2459068" y="374513"/>
                    <a:pt x="2225947" y="572700"/>
                    <a:pt x="1946482" y="572700"/>
                  </a:cubicBezTo>
                  <a:lnTo>
                    <a:pt x="0" y="572700"/>
                  </a:lnTo>
                  <a:lnTo>
                    <a:pt x="149410" y="30458"/>
                  </a:lnTo>
                  <a:lnTo>
                    <a:pt x="141018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122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89F4BED-D8CB-4785-8EF3-0BB552F3C45F}"/>
                </a:ext>
              </a:extLst>
            </p:cNvPr>
            <p:cNvSpPr/>
            <p:nvPr/>
          </p:nvSpPr>
          <p:spPr>
            <a:xfrm>
              <a:off x="698562" y="2111116"/>
              <a:ext cx="8355411" cy="3969228"/>
            </a:xfrm>
            <a:custGeom>
              <a:avLst/>
              <a:gdLst>
                <a:gd name="connsiteX0" fmla="*/ 0 w 8355411"/>
                <a:gd name="connsiteY0" fmla="*/ 0 h 3969228"/>
                <a:gd name="connsiteX1" fmla="*/ 6687971 w 8355411"/>
                <a:gd name="connsiteY1" fmla="*/ 0 h 3969228"/>
                <a:gd name="connsiteX2" fmla="*/ 7680094 w 8355411"/>
                <a:gd name="connsiteY2" fmla="*/ 992123 h 3969228"/>
                <a:gd name="connsiteX3" fmla="*/ 7680094 w 8355411"/>
                <a:gd name="connsiteY3" fmla="*/ 992123 h 3969228"/>
                <a:gd name="connsiteX4" fmla="*/ 6687971 w 8355411"/>
                <a:gd name="connsiteY4" fmla="*/ 1984245 h 3969228"/>
                <a:gd name="connsiteX5" fmla="*/ 1262791 w 8355411"/>
                <a:gd name="connsiteY5" fmla="*/ 1984245 h 3969228"/>
                <a:gd name="connsiteX6" fmla="*/ 270668 w 8355411"/>
                <a:gd name="connsiteY6" fmla="*/ 2976368 h 3969228"/>
                <a:gd name="connsiteX7" fmla="*/ 270668 w 8355411"/>
                <a:gd name="connsiteY7" fmla="*/ 2977106 h 3969228"/>
                <a:gd name="connsiteX8" fmla="*/ 1262791 w 8355411"/>
                <a:gd name="connsiteY8" fmla="*/ 3969229 h 3969228"/>
                <a:gd name="connsiteX9" fmla="*/ 8355412 w 8355411"/>
                <a:gd name="connsiteY9" fmla="*/ 3969229 h 396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55411" h="3969228">
                  <a:moveTo>
                    <a:pt x="0" y="0"/>
                  </a:moveTo>
                  <a:lnTo>
                    <a:pt x="6687971" y="0"/>
                  </a:lnTo>
                  <a:cubicBezTo>
                    <a:pt x="7235952" y="0"/>
                    <a:pt x="7680094" y="444265"/>
                    <a:pt x="7680094" y="992123"/>
                  </a:cubicBezTo>
                  <a:lnTo>
                    <a:pt x="7680094" y="992123"/>
                  </a:lnTo>
                  <a:cubicBezTo>
                    <a:pt x="7680094" y="1540103"/>
                    <a:pt x="7235829" y="1984245"/>
                    <a:pt x="6687971" y="1984245"/>
                  </a:cubicBezTo>
                  <a:lnTo>
                    <a:pt x="1262791" y="1984245"/>
                  </a:lnTo>
                  <a:cubicBezTo>
                    <a:pt x="714811" y="1984245"/>
                    <a:pt x="270668" y="2428511"/>
                    <a:pt x="270668" y="2976368"/>
                  </a:cubicBezTo>
                  <a:lnTo>
                    <a:pt x="270668" y="2977106"/>
                  </a:lnTo>
                  <a:cubicBezTo>
                    <a:pt x="270668" y="3525086"/>
                    <a:pt x="714934" y="3969229"/>
                    <a:pt x="1262791" y="3969229"/>
                  </a:cubicBezTo>
                  <a:lnTo>
                    <a:pt x="8355412" y="3969229"/>
                  </a:lnTo>
                </a:path>
              </a:pathLst>
            </a:custGeom>
            <a:noFill/>
            <a:ln w="24597" cap="flat">
              <a:solidFill>
                <a:srgbClr val="FFFFFF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AE06E3-2B4B-4205-A0C6-4DE999473506}"/>
                </a:ext>
              </a:extLst>
            </p:cNvPr>
            <p:cNvSpPr txBox="1"/>
            <p:nvPr/>
          </p:nvSpPr>
          <p:spPr>
            <a:xfrm>
              <a:off x="1717800" y="1209595"/>
              <a:ext cx="18888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Awareness &amp; Buy-in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FD58F2-60C5-4897-B1B5-334819E7B2E1}"/>
                </a:ext>
              </a:extLst>
            </p:cNvPr>
            <p:cNvSpPr txBox="1"/>
            <p:nvPr/>
          </p:nvSpPr>
          <p:spPr>
            <a:xfrm>
              <a:off x="1717799" y="914611"/>
              <a:ext cx="18888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Overview Learning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82F925D-1D92-4354-AF8E-E62BB3E9242D}"/>
                </a:ext>
              </a:extLst>
            </p:cNvPr>
            <p:cNvSpPr txBox="1"/>
            <p:nvPr/>
          </p:nvSpPr>
          <p:spPr>
            <a:xfrm>
              <a:off x="5856069" y="1209595"/>
              <a:ext cx="762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How-To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A74ADF-4B52-4432-A03F-84CF696C9997}"/>
                </a:ext>
              </a:extLst>
            </p:cNvPr>
            <p:cNvSpPr txBox="1"/>
            <p:nvPr/>
          </p:nvSpPr>
          <p:spPr>
            <a:xfrm>
              <a:off x="5155324" y="910226"/>
              <a:ext cx="21637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586C2B-A40F-4773-9AD4-83A0BDD158D1}"/>
                </a:ext>
              </a:extLst>
            </p:cNvPr>
            <p:cNvSpPr txBox="1"/>
            <p:nvPr/>
          </p:nvSpPr>
          <p:spPr>
            <a:xfrm>
              <a:off x="1084099" y="1672572"/>
              <a:ext cx="328044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Day-in-the Life Introduction, WIIFM, etc. 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84254-2519-4B4D-9ADC-F9570D394A79}"/>
                </a:ext>
              </a:extLst>
            </p:cNvPr>
            <p:cNvSpPr txBox="1"/>
            <p:nvPr/>
          </p:nvSpPr>
          <p:spPr>
            <a:xfrm>
              <a:off x="1563843" y="2149224"/>
              <a:ext cx="21967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826BD0-1F9D-4BDD-9DE3-0C81075CF890}"/>
                </a:ext>
              </a:extLst>
            </p:cNvPr>
            <p:cNvSpPr txBox="1"/>
            <p:nvPr/>
          </p:nvSpPr>
          <p:spPr>
            <a:xfrm>
              <a:off x="4614571" y="1672572"/>
              <a:ext cx="324528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Learning + Practice Scenarios, Shadowing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81B5EB-6EB8-4F64-A948-98F5A8CD782A}"/>
                </a:ext>
              </a:extLst>
            </p:cNvPr>
            <p:cNvSpPr txBox="1"/>
            <p:nvPr/>
          </p:nvSpPr>
          <p:spPr>
            <a:xfrm>
              <a:off x="5095770" y="2149224"/>
              <a:ext cx="228289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8BDF8B-A549-4DEF-AE44-526E448B7F64}"/>
                </a:ext>
              </a:extLst>
            </p:cNvPr>
            <p:cNvSpPr txBox="1"/>
            <p:nvPr/>
          </p:nvSpPr>
          <p:spPr>
            <a:xfrm>
              <a:off x="2733540" y="2859589"/>
              <a:ext cx="21725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 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DB6986-5C4D-42B8-820E-2699CF1BD9B0}"/>
                </a:ext>
              </a:extLst>
            </p:cNvPr>
            <p:cNvSpPr txBox="1"/>
            <p:nvPr/>
          </p:nvSpPr>
          <p:spPr>
            <a:xfrm>
              <a:off x="1546319" y="3646455"/>
              <a:ext cx="454696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Negotiation &amp; Self-Awareness Skills, Practice, Shadowing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AEF516-B821-4F38-8727-9B6E1B510161}"/>
                </a:ext>
              </a:extLst>
            </p:cNvPr>
            <p:cNvSpPr txBox="1"/>
            <p:nvPr/>
          </p:nvSpPr>
          <p:spPr>
            <a:xfrm>
              <a:off x="1954792" y="4221494"/>
              <a:ext cx="373001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Self-Study + Facilitated Stories + Testimonials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C73E01-3E61-4C68-9746-BC748A6E66C2}"/>
                </a:ext>
              </a:extLst>
            </p:cNvPr>
            <p:cNvSpPr txBox="1"/>
            <p:nvPr/>
          </p:nvSpPr>
          <p:spPr>
            <a:xfrm>
              <a:off x="3028250" y="3192300"/>
              <a:ext cx="158309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Practice &amp; Enrich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EE2AD8-B1DE-4384-93A3-E14AAD98D85A}"/>
                </a:ext>
              </a:extLst>
            </p:cNvPr>
            <p:cNvSpPr txBox="1"/>
            <p:nvPr/>
          </p:nvSpPr>
          <p:spPr>
            <a:xfrm>
              <a:off x="6512343" y="3646455"/>
              <a:ext cx="10515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Continued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B2DC761-0795-4F93-97E3-D80787208E70}"/>
                </a:ext>
              </a:extLst>
            </p:cNvPr>
            <p:cNvSpPr txBox="1"/>
            <p:nvPr/>
          </p:nvSpPr>
          <p:spPr>
            <a:xfrm>
              <a:off x="2763660" y="4849172"/>
              <a:ext cx="21710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Job-Specific Learning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E556D82-6B55-4A05-8D3C-C2FA98875C4B}"/>
                </a:ext>
              </a:extLst>
            </p:cNvPr>
            <p:cNvSpPr txBox="1"/>
            <p:nvPr/>
          </p:nvSpPr>
          <p:spPr>
            <a:xfrm>
              <a:off x="226447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Readiness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063E1C5-74B8-4A6E-93CA-CAF06E67E279}"/>
                </a:ext>
              </a:extLst>
            </p:cNvPr>
            <p:cNvSpPr txBox="1"/>
            <p:nvPr/>
          </p:nvSpPr>
          <p:spPr>
            <a:xfrm>
              <a:off x="1831986" y="5636334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E84C0B-6CE3-4B4C-A16D-7A7CC27B8586}"/>
                </a:ext>
              </a:extLst>
            </p:cNvPr>
            <p:cNvSpPr txBox="1"/>
            <p:nvPr/>
          </p:nvSpPr>
          <p:spPr>
            <a:xfrm>
              <a:off x="1867249" y="6116595"/>
              <a:ext cx="1818281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Coaching Reference Tools +Refresh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4A45BA2-511B-44BA-BA14-1FFB6FEFD948}"/>
                </a:ext>
              </a:extLst>
            </p:cNvPr>
            <p:cNvSpPr txBox="1"/>
            <p:nvPr/>
          </p:nvSpPr>
          <p:spPr>
            <a:xfrm>
              <a:off x="4720087" y="5173970"/>
              <a:ext cx="102382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Transition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F157EBA-21CD-4CCB-808F-4F746F1BEA9F}"/>
                </a:ext>
              </a:extLst>
            </p:cNvPr>
            <p:cNvSpPr txBox="1"/>
            <p:nvPr/>
          </p:nvSpPr>
          <p:spPr>
            <a:xfrm>
              <a:off x="4287596" y="5634373"/>
              <a:ext cx="188880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Demonstrate + Assess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2B72E7-E199-4F97-A1CC-B22265E105BD}"/>
                </a:ext>
              </a:extLst>
            </p:cNvPr>
            <p:cNvSpPr txBox="1"/>
            <p:nvPr/>
          </p:nvSpPr>
          <p:spPr>
            <a:xfrm>
              <a:off x="4143127" y="6116595"/>
              <a:ext cx="217774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On-floor Support + Coaching + Reference Tools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A3178B-0D62-4788-AE06-2177A5263C9D}"/>
                </a:ext>
              </a:extLst>
            </p:cNvPr>
            <p:cNvSpPr txBox="1"/>
            <p:nvPr/>
          </p:nvSpPr>
          <p:spPr>
            <a:xfrm>
              <a:off x="7415620" y="4848939"/>
              <a:ext cx="6413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Post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A8AFA2-F7F8-4D76-92FC-2499D21DA124}"/>
                </a:ext>
              </a:extLst>
            </p:cNvPr>
            <p:cNvSpPr txBox="1"/>
            <p:nvPr/>
          </p:nvSpPr>
          <p:spPr>
            <a:xfrm>
              <a:off x="7154181" y="5173970"/>
              <a:ext cx="11641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Enrichment</a:t>
              </a:r>
              <a:endPara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A84076-4AA9-4507-9C85-8CFB53D58473}"/>
                </a:ext>
              </a:extLst>
            </p:cNvPr>
            <p:cNvSpPr txBox="1"/>
            <p:nvPr/>
          </p:nvSpPr>
          <p:spPr>
            <a:xfrm>
              <a:off x="6967783" y="5632412"/>
              <a:ext cx="153698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Advanced Topics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D2EB50-9A9E-413D-9225-F845F2FBA706}"/>
                </a:ext>
              </a:extLst>
            </p:cNvPr>
            <p:cNvSpPr txBox="1"/>
            <p:nvPr/>
          </p:nvSpPr>
          <p:spPr>
            <a:xfrm>
              <a:off x="6743205" y="6116595"/>
              <a:ext cx="198614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Study + Facilitated Stories + Testimonials</a:t>
              </a: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B8D50D-605B-4755-9471-2E090D709FCD}"/>
                </a:ext>
              </a:extLst>
            </p:cNvPr>
            <p:cNvSpPr/>
            <p:nvPr/>
          </p:nvSpPr>
          <p:spPr>
            <a:xfrm>
              <a:off x="89903" y="1484438"/>
              <a:ext cx="916562" cy="1211973"/>
            </a:xfrm>
            <a:custGeom>
              <a:avLst/>
              <a:gdLst>
                <a:gd name="connsiteX0" fmla="*/ 267741 w 916562"/>
                <a:gd name="connsiteY0" fmla="*/ 1069524 h 1211973"/>
                <a:gd name="connsiteX1" fmla="*/ 397703 w 916562"/>
                <a:gd name="connsiteY1" fmla="*/ 1093247 h 1211973"/>
                <a:gd name="connsiteX2" fmla="*/ 305345 w 916562"/>
                <a:gd name="connsiteY2" fmla="*/ 1201800 h 1211973"/>
                <a:gd name="connsiteX3" fmla="*/ 235351 w 916562"/>
                <a:gd name="connsiteY3" fmla="*/ 1153399 h 1211973"/>
                <a:gd name="connsiteX4" fmla="*/ 267741 w 916562"/>
                <a:gd name="connsiteY4" fmla="*/ 1069524 h 1211973"/>
                <a:gd name="connsiteX5" fmla="*/ 313216 w 916562"/>
                <a:gd name="connsiteY5" fmla="*/ 885241 h 1211973"/>
                <a:gd name="connsiteX6" fmla="*/ 329141 w 916562"/>
                <a:gd name="connsiteY6" fmla="*/ 888333 h 1211973"/>
                <a:gd name="connsiteX7" fmla="*/ 294842 w 916562"/>
                <a:gd name="connsiteY7" fmla="*/ 941654 h 1211973"/>
                <a:gd name="connsiteX8" fmla="*/ 313216 w 916562"/>
                <a:gd name="connsiteY8" fmla="*/ 885241 h 1211973"/>
                <a:gd name="connsiteX9" fmla="*/ 15526 w 916562"/>
                <a:gd name="connsiteY9" fmla="*/ 873533 h 1211973"/>
                <a:gd name="connsiteX10" fmla="*/ 114311 w 916562"/>
                <a:gd name="connsiteY10" fmla="*/ 892776 h 1211973"/>
                <a:gd name="connsiteX11" fmla="*/ 154596 w 916562"/>
                <a:gd name="connsiteY11" fmla="*/ 936513 h 1211973"/>
                <a:gd name="connsiteX12" fmla="*/ 187684 w 916562"/>
                <a:gd name="connsiteY12" fmla="*/ 915544 h 1211973"/>
                <a:gd name="connsiteX13" fmla="*/ 184195 w 916562"/>
                <a:gd name="connsiteY13" fmla="*/ 906657 h 1211973"/>
                <a:gd name="connsiteX14" fmla="*/ 275489 w 916562"/>
                <a:gd name="connsiteY14" fmla="*/ 923329 h 1211973"/>
                <a:gd name="connsiteX15" fmla="*/ 316288 w 916562"/>
                <a:gd name="connsiteY15" fmla="*/ 967764 h 1211973"/>
                <a:gd name="connsiteX16" fmla="*/ 346915 w 916562"/>
                <a:gd name="connsiteY16" fmla="*/ 946869 h 1211973"/>
                <a:gd name="connsiteX17" fmla="*/ 343793 w 916562"/>
                <a:gd name="connsiteY17" fmla="*/ 937578 h 1211973"/>
                <a:gd name="connsiteX18" fmla="*/ 443386 w 916562"/>
                <a:gd name="connsiteY18" fmla="*/ 955499 h 1211973"/>
                <a:gd name="connsiteX19" fmla="*/ 426787 w 916562"/>
                <a:gd name="connsiteY19" fmla="*/ 1037207 h 1211973"/>
                <a:gd name="connsiteX20" fmla="*/ 367810 w 916562"/>
                <a:gd name="connsiteY20" fmla="*/ 1065080 h 1211973"/>
                <a:gd name="connsiteX21" fmla="*/ 106857 w 916562"/>
                <a:gd name="connsiteY21" fmla="*/ 1014329 h 1211973"/>
                <a:gd name="connsiteX22" fmla="*/ 35798 w 916562"/>
                <a:gd name="connsiteY22" fmla="*/ 999970 h 1211973"/>
                <a:gd name="connsiteX23" fmla="*/ 1131 w 916562"/>
                <a:gd name="connsiteY23" fmla="*/ 946061 h 1211973"/>
                <a:gd name="connsiteX24" fmla="*/ 15526 w 916562"/>
                <a:gd name="connsiteY24" fmla="*/ 873533 h 1211973"/>
                <a:gd name="connsiteX25" fmla="*/ 144902 w 916562"/>
                <a:gd name="connsiteY25" fmla="*/ 850802 h 1211973"/>
                <a:gd name="connsiteX26" fmla="*/ 168698 w 916562"/>
                <a:gd name="connsiteY26" fmla="*/ 856384 h 1211973"/>
                <a:gd name="connsiteX27" fmla="*/ 133077 w 916562"/>
                <a:gd name="connsiteY27" fmla="*/ 911836 h 1211973"/>
                <a:gd name="connsiteX28" fmla="*/ 144902 w 916562"/>
                <a:gd name="connsiteY28" fmla="*/ 850802 h 1211973"/>
                <a:gd name="connsiteX29" fmla="*/ 226096 w 916562"/>
                <a:gd name="connsiteY29" fmla="*/ 659916 h 1211973"/>
                <a:gd name="connsiteX30" fmla="*/ 193523 w 916562"/>
                <a:gd name="connsiteY30" fmla="*/ 700422 h 1211973"/>
                <a:gd name="connsiteX31" fmla="*/ 335641 w 916562"/>
                <a:gd name="connsiteY31" fmla="*/ 728258 h 1211973"/>
                <a:gd name="connsiteX32" fmla="*/ 337147 w 916562"/>
                <a:gd name="connsiteY32" fmla="*/ 702148 h 1211973"/>
                <a:gd name="connsiteX33" fmla="*/ 234433 w 916562"/>
                <a:gd name="connsiteY33" fmla="*/ 695794 h 1211973"/>
                <a:gd name="connsiteX34" fmla="*/ 234433 w 916562"/>
                <a:gd name="connsiteY34" fmla="*/ 665425 h 1211973"/>
                <a:gd name="connsiteX35" fmla="*/ 226096 w 916562"/>
                <a:gd name="connsiteY35" fmla="*/ 659916 h 1211973"/>
                <a:gd name="connsiteX36" fmla="*/ 566445 w 916562"/>
                <a:gd name="connsiteY36" fmla="*/ 247296 h 1211973"/>
                <a:gd name="connsiteX37" fmla="*/ 696334 w 916562"/>
                <a:gd name="connsiteY37" fmla="*/ 341160 h 1211973"/>
                <a:gd name="connsiteX38" fmla="*/ 891554 w 916562"/>
                <a:gd name="connsiteY38" fmla="*/ 625617 h 1211973"/>
                <a:gd name="connsiteX39" fmla="*/ 916562 w 916562"/>
                <a:gd name="connsiteY39" fmla="*/ 654114 h 1211973"/>
                <a:gd name="connsiteX40" fmla="*/ 849837 w 916562"/>
                <a:gd name="connsiteY40" fmla="*/ 706150 h 1211973"/>
                <a:gd name="connsiteX41" fmla="*/ 742459 w 916562"/>
                <a:gd name="connsiteY41" fmla="*/ 613058 h 1211973"/>
                <a:gd name="connsiteX42" fmla="*/ 645914 w 916562"/>
                <a:gd name="connsiteY42" fmla="*/ 495287 h 1211973"/>
                <a:gd name="connsiteX43" fmla="*/ 622191 w 916562"/>
                <a:gd name="connsiteY43" fmla="*/ 594880 h 1211973"/>
                <a:gd name="connsiteX44" fmla="*/ 637578 w 916562"/>
                <a:gd name="connsiteY44" fmla="*/ 695464 h 1211973"/>
                <a:gd name="connsiteX45" fmla="*/ 805806 w 916562"/>
                <a:gd name="connsiteY45" fmla="*/ 1166730 h 1211973"/>
                <a:gd name="connsiteX46" fmla="*/ 809221 w 916562"/>
                <a:gd name="connsiteY46" fmla="*/ 1181787 h 1211973"/>
                <a:gd name="connsiteX47" fmla="*/ 736840 w 916562"/>
                <a:gd name="connsiteY47" fmla="*/ 1211900 h 1211973"/>
                <a:gd name="connsiteX48" fmla="*/ 724831 w 916562"/>
                <a:gd name="connsiteY48" fmla="*/ 1211973 h 1211973"/>
                <a:gd name="connsiteX49" fmla="*/ 524691 w 916562"/>
                <a:gd name="connsiteY49" fmla="*/ 736520 h 1211973"/>
                <a:gd name="connsiteX50" fmla="*/ 516135 w 916562"/>
                <a:gd name="connsiteY50" fmla="*/ 737328 h 1211973"/>
                <a:gd name="connsiteX51" fmla="*/ 512756 w 916562"/>
                <a:gd name="connsiteY51" fmla="*/ 770636 h 1211973"/>
                <a:gd name="connsiteX52" fmla="*/ 505558 w 916562"/>
                <a:gd name="connsiteY52" fmla="*/ 909706 h 1211973"/>
                <a:gd name="connsiteX53" fmla="*/ 458296 w 916562"/>
                <a:gd name="connsiteY53" fmla="*/ 1001734 h 1211973"/>
                <a:gd name="connsiteX54" fmla="*/ 492926 w 916562"/>
                <a:gd name="connsiteY54" fmla="*/ 824435 h 1211973"/>
                <a:gd name="connsiteX55" fmla="*/ 423960 w 916562"/>
                <a:gd name="connsiteY55" fmla="*/ 722125 h 1211973"/>
                <a:gd name="connsiteX56" fmla="*/ 396491 w 916562"/>
                <a:gd name="connsiteY56" fmla="*/ 687275 h 1211973"/>
                <a:gd name="connsiteX57" fmla="*/ 424878 w 916562"/>
                <a:gd name="connsiteY57" fmla="*/ 493377 h 1211973"/>
                <a:gd name="connsiteX58" fmla="*/ 429505 w 916562"/>
                <a:gd name="connsiteY58" fmla="*/ 465247 h 1211973"/>
                <a:gd name="connsiteX59" fmla="*/ 363036 w 916562"/>
                <a:gd name="connsiteY59" fmla="*/ 554448 h 1211973"/>
                <a:gd name="connsiteX60" fmla="*/ 347870 w 916562"/>
                <a:gd name="connsiteY60" fmla="*/ 622165 h 1211973"/>
                <a:gd name="connsiteX61" fmla="*/ 356610 w 916562"/>
                <a:gd name="connsiteY61" fmla="*/ 681619 h 1211973"/>
                <a:gd name="connsiteX62" fmla="*/ 364358 w 916562"/>
                <a:gd name="connsiteY62" fmla="*/ 733215 h 1211973"/>
                <a:gd name="connsiteX63" fmla="*/ 429358 w 916562"/>
                <a:gd name="connsiteY63" fmla="*/ 746032 h 1211973"/>
                <a:gd name="connsiteX64" fmla="*/ 471590 w 916562"/>
                <a:gd name="connsiteY64" fmla="*/ 808461 h 1211973"/>
                <a:gd name="connsiteX65" fmla="*/ 448160 w 916562"/>
                <a:gd name="connsiteY65" fmla="*/ 932768 h 1211973"/>
                <a:gd name="connsiteX66" fmla="*/ 350183 w 916562"/>
                <a:gd name="connsiteY66" fmla="*/ 913746 h 1211973"/>
                <a:gd name="connsiteX67" fmla="*/ 291867 w 916562"/>
                <a:gd name="connsiteY67" fmla="*/ 861599 h 1211973"/>
                <a:gd name="connsiteX68" fmla="*/ 279492 w 916562"/>
                <a:gd name="connsiteY68" fmla="*/ 900011 h 1211973"/>
                <a:gd name="connsiteX69" fmla="*/ 185517 w 916562"/>
                <a:gd name="connsiteY69" fmla="*/ 882274 h 1211973"/>
                <a:gd name="connsiteX70" fmla="*/ 155441 w 916562"/>
                <a:gd name="connsiteY70" fmla="*/ 830935 h 1211973"/>
                <a:gd name="connsiteX71" fmla="*/ 118939 w 916562"/>
                <a:gd name="connsiteY71" fmla="*/ 868760 h 1211973"/>
                <a:gd name="connsiteX72" fmla="*/ 18538 w 916562"/>
                <a:gd name="connsiteY72" fmla="*/ 850619 h 1211973"/>
                <a:gd name="connsiteX73" fmla="*/ 52176 w 916562"/>
                <a:gd name="connsiteY73" fmla="*/ 703800 h 1211973"/>
                <a:gd name="connsiteX74" fmla="*/ 97015 w 916562"/>
                <a:gd name="connsiteY74" fmla="*/ 684080 h 1211973"/>
                <a:gd name="connsiteX75" fmla="*/ 173619 w 916562"/>
                <a:gd name="connsiteY75" fmla="*/ 696786 h 1211973"/>
                <a:gd name="connsiteX76" fmla="*/ 234433 w 916562"/>
                <a:gd name="connsiteY76" fmla="*/ 635642 h 1211973"/>
                <a:gd name="connsiteX77" fmla="*/ 245890 w 916562"/>
                <a:gd name="connsiteY77" fmla="*/ 614563 h 1211973"/>
                <a:gd name="connsiteX78" fmla="*/ 262562 w 916562"/>
                <a:gd name="connsiteY78" fmla="*/ 513244 h 1211973"/>
                <a:gd name="connsiteX79" fmla="*/ 310192 w 916562"/>
                <a:gd name="connsiteY79" fmla="*/ 422943 h 1211973"/>
                <a:gd name="connsiteX80" fmla="*/ 461895 w 916562"/>
                <a:gd name="connsiteY80" fmla="*/ 279209 h 1211973"/>
                <a:gd name="connsiteX81" fmla="*/ 566445 w 916562"/>
                <a:gd name="connsiteY81" fmla="*/ 247296 h 1211973"/>
                <a:gd name="connsiteX82" fmla="*/ 648154 w 916562"/>
                <a:gd name="connsiteY82" fmla="*/ 3 h 1211973"/>
                <a:gd name="connsiteX83" fmla="*/ 766145 w 916562"/>
                <a:gd name="connsiteY83" fmla="*/ 115828 h 1211973"/>
                <a:gd name="connsiteX84" fmla="*/ 649917 w 916562"/>
                <a:gd name="connsiteY84" fmla="*/ 230293 h 1211973"/>
                <a:gd name="connsiteX85" fmla="*/ 533762 w 916562"/>
                <a:gd name="connsiteY85" fmla="*/ 116048 h 1211973"/>
                <a:gd name="connsiteX86" fmla="*/ 648154 w 916562"/>
                <a:gd name="connsiteY86" fmla="*/ 3 h 121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16562" h="1211973">
                  <a:moveTo>
                    <a:pt x="267741" y="1069524"/>
                  </a:moveTo>
                  <a:cubicBezTo>
                    <a:pt x="310853" y="1077383"/>
                    <a:pt x="352057" y="1084911"/>
                    <a:pt x="397703" y="1093247"/>
                  </a:cubicBezTo>
                  <a:cubicBezTo>
                    <a:pt x="366342" y="1130080"/>
                    <a:pt x="336229" y="1165481"/>
                    <a:pt x="305345" y="1201800"/>
                  </a:cubicBezTo>
                  <a:cubicBezTo>
                    <a:pt x="280998" y="1184981"/>
                    <a:pt x="258927" y="1169704"/>
                    <a:pt x="235351" y="1153399"/>
                  </a:cubicBezTo>
                  <a:cubicBezTo>
                    <a:pt x="246294" y="1125049"/>
                    <a:pt x="256650" y="1098315"/>
                    <a:pt x="267741" y="1069524"/>
                  </a:cubicBezTo>
                  <a:close/>
                  <a:moveTo>
                    <a:pt x="313216" y="885241"/>
                  </a:moveTo>
                  <a:cubicBezTo>
                    <a:pt x="317172" y="885280"/>
                    <a:pt x="322302" y="886589"/>
                    <a:pt x="329141" y="888333"/>
                  </a:cubicBezTo>
                  <a:cubicBezTo>
                    <a:pt x="326791" y="943931"/>
                    <a:pt x="323155" y="949807"/>
                    <a:pt x="294842" y="941654"/>
                  </a:cubicBezTo>
                  <a:cubicBezTo>
                    <a:pt x="300048" y="896430"/>
                    <a:pt x="301349" y="885124"/>
                    <a:pt x="313216" y="885241"/>
                  </a:cubicBezTo>
                  <a:close/>
                  <a:moveTo>
                    <a:pt x="15526" y="873533"/>
                  </a:moveTo>
                  <a:cubicBezTo>
                    <a:pt x="49495" y="880143"/>
                    <a:pt x="80710" y="886202"/>
                    <a:pt x="114311" y="892776"/>
                  </a:cubicBezTo>
                  <a:cubicBezTo>
                    <a:pt x="101495" y="932694"/>
                    <a:pt x="129735" y="936293"/>
                    <a:pt x="154596" y="936513"/>
                  </a:cubicBezTo>
                  <a:cubicBezTo>
                    <a:pt x="165577" y="936623"/>
                    <a:pt x="176667" y="922962"/>
                    <a:pt x="187684" y="915544"/>
                  </a:cubicBezTo>
                  <a:cubicBezTo>
                    <a:pt x="186545" y="912570"/>
                    <a:pt x="185370" y="909595"/>
                    <a:pt x="184195" y="906657"/>
                  </a:cubicBezTo>
                  <a:cubicBezTo>
                    <a:pt x="213610" y="912019"/>
                    <a:pt x="243062" y="917380"/>
                    <a:pt x="275489" y="923329"/>
                  </a:cubicBezTo>
                  <a:cubicBezTo>
                    <a:pt x="261864" y="963394"/>
                    <a:pt x="290251" y="967434"/>
                    <a:pt x="316288" y="967764"/>
                  </a:cubicBezTo>
                  <a:cubicBezTo>
                    <a:pt x="326423" y="967874"/>
                    <a:pt x="336706" y="954250"/>
                    <a:pt x="346915" y="946869"/>
                  </a:cubicBezTo>
                  <a:cubicBezTo>
                    <a:pt x="345887" y="943784"/>
                    <a:pt x="344822" y="940699"/>
                    <a:pt x="343793" y="937578"/>
                  </a:cubicBezTo>
                  <a:cubicBezTo>
                    <a:pt x="375853" y="943343"/>
                    <a:pt x="407912" y="949109"/>
                    <a:pt x="443386" y="955499"/>
                  </a:cubicBezTo>
                  <a:cubicBezTo>
                    <a:pt x="437694" y="984547"/>
                    <a:pt x="434462" y="1011538"/>
                    <a:pt x="426787" y="1037207"/>
                  </a:cubicBezTo>
                  <a:cubicBezTo>
                    <a:pt x="418121" y="1066255"/>
                    <a:pt x="393773" y="1070038"/>
                    <a:pt x="367810" y="1065080"/>
                  </a:cubicBezTo>
                  <a:cubicBezTo>
                    <a:pt x="280777" y="1048445"/>
                    <a:pt x="193853" y="1031332"/>
                    <a:pt x="106857" y="1014329"/>
                  </a:cubicBezTo>
                  <a:cubicBezTo>
                    <a:pt x="83134" y="1009702"/>
                    <a:pt x="59227" y="1005809"/>
                    <a:pt x="35798" y="999970"/>
                  </a:cubicBezTo>
                  <a:cubicBezTo>
                    <a:pt x="7888" y="993030"/>
                    <a:pt x="-3900" y="973970"/>
                    <a:pt x="1131" y="946061"/>
                  </a:cubicBezTo>
                  <a:cubicBezTo>
                    <a:pt x="5391" y="922522"/>
                    <a:pt x="10422" y="899092"/>
                    <a:pt x="15526" y="873533"/>
                  </a:cubicBezTo>
                  <a:close/>
                  <a:moveTo>
                    <a:pt x="144902" y="850802"/>
                  </a:moveTo>
                  <a:cubicBezTo>
                    <a:pt x="154303" y="853005"/>
                    <a:pt x="161647" y="854731"/>
                    <a:pt x="168698" y="856384"/>
                  </a:cubicBezTo>
                  <a:cubicBezTo>
                    <a:pt x="163410" y="916793"/>
                    <a:pt x="163410" y="916793"/>
                    <a:pt x="133077" y="911836"/>
                  </a:cubicBezTo>
                  <a:cubicBezTo>
                    <a:pt x="136933" y="891969"/>
                    <a:pt x="140752" y="872138"/>
                    <a:pt x="144902" y="850802"/>
                  </a:cubicBezTo>
                  <a:close/>
                  <a:moveTo>
                    <a:pt x="226096" y="659916"/>
                  </a:moveTo>
                  <a:cubicBezTo>
                    <a:pt x="216695" y="671594"/>
                    <a:pt x="207331" y="683272"/>
                    <a:pt x="193523" y="700422"/>
                  </a:cubicBezTo>
                  <a:cubicBezTo>
                    <a:pt x="246331" y="710777"/>
                    <a:pt x="289333" y="719187"/>
                    <a:pt x="335641" y="728258"/>
                  </a:cubicBezTo>
                  <a:cubicBezTo>
                    <a:pt x="336376" y="715184"/>
                    <a:pt x="336963" y="705159"/>
                    <a:pt x="337147" y="702148"/>
                  </a:cubicBezTo>
                  <a:cubicBezTo>
                    <a:pt x="301856" y="718085"/>
                    <a:pt x="269833" y="694987"/>
                    <a:pt x="234433" y="695794"/>
                  </a:cubicBezTo>
                  <a:cubicBezTo>
                    <a:pt x="234433" y="682795"/>
                    <a:pt x="234433" y="674128"/>
                    <a:pt x="234433" y="665425"/>
                  </a:cubicBezTo>
                  <a:cubicBezTo>
                    <a:pt x="231642" y="663588"/>
                    <a:pt x="228887" y="661752"/>
                    <a:pt x="226096" y="659916"/>
                  </a:cubicBezTo>
                  <a:close/>
                  <a:moveTo>
                    <a:pt x="566445" y="247296"/>
                  </a:moveTo>
                  <a:cubicBezTo>
                    <a:pt x="625092" y="258130"/>
                    <a:pt x="672207" y="280568"/>
                    <a:pt x="696334" y="341160"/>
                  </a:cubicBezTo>
                  <a:cubicBezTo>
                    <a:pt x="739851" y="450301"/>
                    <a:pt x="806907" y="544202"/>
                    <a:pt x="891554" y="625617"/>
                  </a:cubicBezTo>
                  <a:cubicBezTo>
                    <a:pt x="899486" y="633255"/>
                    <a:pt x="906170" y="642216"/>
                    <a:pt x="916562" y="654114"/>
                  </a:cubicBezTo>
                  <a:cubicBezTo>
                    <a:pt x="895006" y="670933"/>
                    <a:pt x="873890" y="687385"/>
                    <a:pt x="849837" y="706150"/>
                  </a:cubicBezTo>
                  <a:cubicBezTo>
                    <a:pt x="818328" y="678682"/>
                    <a:pt x="781348" y="644713"/>
                    <a:pt x="742459" y="613058"/>
                  </a:cubicBezTo>
                  <a:cubicBezTo>
                    <a:pt x="702798" y="580778"/>
                    <a:pt x="668572" y="544936"/>
                    <a:pt x="645914" y="495287"/>
                  </a:cubicBezTo>
                  <a:cubicBezTo>
                    <a:pt x="638202" y="528558"/>
                    <a:pt x="632767" y="562563"/>
                    <a:pt x="622191" y="594880"/>
                  </a:cubicBezTo>
                  <a:cubicBezTo>
                    <a:pt x="609962" y="632117"/>
                    <a:pt x="621934" y="663184"/>
                    <a:pt x="637578" y="695464"/>
                  </a:cubicBezTo>
                  <a:cubicBezTo>
                    <a:pt x="710803" y="846395"/>
                    <a:pt x="764419" y="1004415"/>
                    <a:pt x="805806" y="1166730"/>
                  </a:cubicBezTo>
                  <a:cubicBezTo>
                    <a:pt x="807018" y="1171431"/>
                    <a:pt x="807972" y="1176241"/>
                    <a:pt x="809221" y="1181787"/>
                  </a:cubicBezTo>
                  <a:cubicBezTo>
                    <a:pt x="784323" y="1192143"/>
                    <a:pt x="760600" y="1202021"/>
                    <a:pt x="736840" y="1211900"/>
                  </a:cubicBezTo>
                  <a:cubicBezTo>
                    <a:pt x="732911" y="1211973"/>
                    <a:pt x="728871" y="1211973"/>
                    <a:pt x="724831" y="1211973"/>
                  </a:cubicBezTo>
                  <a:cubicBezTo>
                    <a:pt x="658106" y="1053476"/>
                    <a:pt x="591417" y="895017"/>
                    <a:pt x="524691" y="736520"/>
                  </a:cubicBezTo>
                  <a:cubicBezTo>
                    <a:pt x="521827" y="736777"/>
                    <a:pt x="518999" y="737071"/>
                    <a:pt x="516135" y="737328"/>
                  </a:cubicBezTo>
                  <a:cubicBezTo>
                    <a:pt x="514996" y="748419"/>
                    <a:pt x="513417" y="759509"/>
                    <a:pt x="512756" y="770636"/>
                  </a:cubicBezTo>
                  <a:cubicBezTo>
                    <a:pt x="510149" y="816980"/>
                    <a:pt x="507138" y="863325"/>
                    <a:pt x="505558" y="909706"/>
                  </a:cubicBezTo>
                  <a:cubicBezTo>
                    <a:pt x="504347" y="945694"/>
                    <a:pt x="484553" y="971254"/>
                    <a:pt x="458296" y="1001734"/>
                  </a:cubicBezTo>
                  <a:cubicBezTo>
                    <a:pt x="470672" y="938276"/>
                    <a:pt x="481542" y="881319"/>
                    <a:pt x="492926" y="824435"/>
                  </a:cubicBezTo>
                  <a:cubicBezTo>
                    <a:pt x="505412" y="762006"/>
                    <a:pt x="486866" y="732224"/>
                    <a:pt x="423960" y="722125"/>
                  </a:cubicBezTo>
                  <a:cubicBezTo>
                    <a:pt x="400457" y="718342"/>
                    <a:pt x="392892" y="710300"/>
                    <a:pt x="396491" y="687275"/>
                  </a:cubicBezTo>
                  <a:cubicBezTo>
                    <a:pt x="406590" y="622752"/>
                    <a:pt x="415477" y="558010"/>
                    <a:pt x="424878" y="493377"/>
                  </a:cubicBezTo>
                  <a:cubicBezTo>
                    <a:pt x="426016" y="485555"/>
                    <a:pt x="427449" y="477807"/>
                    <a:pt x="429505" y="465247"/>
                  </a:cubicBezTo>
                  <a:cubicBezTo>
                    <a:pt x="396638" y="491100"/>
                    <a:pt x="367553" y="512657"/>
                    <a:pt x="363036" y="554448"/>
                  </a:cubicBezTo>
                  <a:cubicBezTo>
                    <a:pt x="360576" y="577326"/>
                    <a:pt x="353672" y="599764"/>
                    <a:pt x="347870" y="622165"/>
                  </a:cubicBezTo>
                  <a:cubicBezTo>
                    <a:pt x="342361" y="643317"/>
                    <a:pt x="335935" y="661752"/>
                    <a:pt x="356610" y="681619"/>
                  </a:cubicBezTo>
                  <a:cubicBezTo>
                    <a:pt x="365938" y="690617"/>
                    <a:pt x="361935" y="713458"/>
                    <a:pt x="364358" y="733215"/>
                  </a:cubicBezTo>
                  <a:cubicBezTo>
                    <a:pt x="384262" y="737145"/>
                    <a:pt x="406774" y="741588"/>
                    <a:pt x="429358" y="746032"/>
                  </a:cubicBezTo>
                  <a:cubicBezTo>
                    <a:pt x="465677" y="753193"/>
                    <a:pt x="478457" y="772031"/>
                    <a:pt x="471590" y="808461"/>
                  </a:cubicBezTo>
                  <a:cubicBezTo>
                    <a:pt x="463988" y="848893"/>
                    <a:pt x="456350" y="889325"/>
                    <a:pt x="448160" y="932768"/>
                  </a:cubicBezTo>
                  <a:cubicBezTo>
                    <a:pt x="413971" y="926121"/>
                    <a:pt x="381839" y="919915"/>
                    <a:pt x="350183" y="913746"/>
                  </a:cubicBezTo>
                  <a:cubicBezTo>
                    <a:pt x="349853" y="864316"/>
                    <a:pt x="349853" y="864316"/>
                    <a:pt x="291867" y="861599"/>
                  </a:cubicBezTo>
                  <a:cubicBezTo>
                    <a:pt x="288122" y="873167"/>
                    <a:pt x="284229" y="885285"/>
                    <a:pt x="279492" y="900011"/>
                  </a:cubicBezTo>
                  <a:cubicBezTo>
                    <a:pt x="248791" y="894209"/>
                    <a:pt x="218568" y="888517"/>
                    <a:pt x="185517" y="882274"/>
                  </a:cubicBezTo>
                  <a:cubicBezTo>
                    <a:pt x="198591" y="849884"/>
                    <a:pt x="188676" y="836994"/>
                    <a:pt x="155441" y="830935"/>
                  </a:cubicBezTo>
                  <a:cubicBezTo>
                    <a:pt x="120922" y="824655"/>
                    <a:pt x="127532" y="850325"/>
                    <a:pt x="118939" y="868760"/>
                  </a:cubicBezTo>
                  <a:cubicBezTo>
                    <a:pt x="87430" y="863068"/>
                    <a:pt x="56106" y="857412"/>
                    <a:pt x="18538" y="850619"/>
                  </a:cubicBezTo>
                  <a:cubicBezTo>
                    <a:pt x="29408" y="800345"/>
                    <a:pt x="37561" y="751063"/>
                    <a:pt x="52176" y="703800"/>
                  </a:cubicBezTo>
                  <a:cubicBezTo>
                    <a:pt x="55445" y="693224"/>
                    <a:pt x="81408" y="684227"/>
                    <a:pt x="97015" y="684080"/>
                  </a:cubicBezTo>
                  <a:cubicBezTo>
                    <a:pt x="121656" y="683896"/>
                    <a:pt x="146371" y="691828"/>
                    <a:pt x="173619" y="696786"/>
                  </a:cubicBezTo>
                  <a:cubicBezTo>
                    <a:pt x="180597" y="663221"/>
                    <a:pt x="198848" y="641151"/>
                    <a:pt x="234433" y="635642"/>
                  </a:cubicBezTo>
                  <a:cubicBezTo>
                    <a:pt x="239317" y="634871"/>
                    <a:pt x="244384" y="622348"/>
                    <a:pt x="245890" y="614563"/>
                  </a:cubicBezTo>
                  <a:cubicBezTo>
                    <a:pt x="252390" y="580962"/>
                    <a:pt x="260175" y="547250"/>
                    <a:pt x="262562" y="513244"/>
                  </a:cubicBezTo>
                  <a:cubicBezTo>
                    <a:pt x="265243" y="475016"/>
                    <a:pt x="282393" y="447841"/>
                    <a:pt x="310192" y="422943"/>
                  </a:cubicBezTo>
                  <a:cubicBezTo>
                    <a:pt x="362045" y="376451"/>
                    <a:pt x="412502" y="328307"/>
                    <a:pt x="461895" y="279209"/>
                  </a:cubicBezTo>
                  <a:cubicBezTo>
                    <a:pt x="491897" y="249353"/>
                    <a:pt x="525279" y="239695"/>
                    <a:pt x="566445" y="247296"/>
                  </a:cubicBezTo>
                  <a:close/>
                  <a:moveTo>
                    <a:pt x="648154" y="3"/>
                  </a:moveTo>
                  <a:cubicBezTo>
                    <a:pt x="713338" y="-474"/>
                    <a:pt x="766660" y="51856"/>
                    <a:pt x="766145" y="115828"/>
                  </a:cubicBezTo>
                  <a:cubicBezTo>
                    <a:pt x="765668" y="178881"/>
                    <a:pt x="713558" y="230220"/>
                    <a:pt x="649917" y="230293"/>
                  </a:cubicBezTo>
                  <a:cubicBezTo>
                    <a:pt x="585762" y="230367"/>
                    <a:pt x="534460" y="179873"/>
                    <a:pt x="533762" y="116048"/>
                  </a:cubicBezTo>
                  <a:cubicBezTo>
                    <a:pt x="533101" y="52664"/>
                    <a:pt x="584550" y="481"/>
                    <a:pt x="648154" y="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65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85964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816</TotalTime>
  <Words>396</Words>
  <Application>Microsoft Macintosh PowerPoint</Application>
  <PresentationFormat>On-screen Show (4:3)</PresentationFormat>
  <Paragraphs>104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InfoshoreBlueTheme</vt:lpstr>
      <vt:lpstr>new-mc4</vt:lpstr>
      <vt:lpstr>EMPLOYEE LEARNING JOURNEY</vt:lpstr>
      <vt:lpstr>EMPLOYEE LEARNING JOURNEY</vt:lpstr>
      <vt:lpstr>EMPLOYEE LEARNING JOURNEY</vt:lpstr>
      <vt:lpstr>EMPLOYEE LEARNING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346</cp:revision>
  <dcterms:created xsi:type="dcterms:W3CDTF">2021-01-08T08:29:29Z</dcterms:created>
  <dcterms:modified xsi:type="dcterms:W3CDTF">2022-09-05T06:40:48Z</dcterms:modified>
</cp:coreProperties>
</file>