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1" r:id="rId3"/>
    <p:sldId id="27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677"/>
    <a:srgbClr val="338DCD"/>
    <a:srgbClr val="2276CA"/>
    <a:srgbClr val="005A9A"/>
    <a:srgbClr val="004474"/>
    <a:srgbClr val="2971A5"/>
    <a:srgbClr val="65BFFF"/>
    <a:srgbClr val="004373"/>
    <a:srgbClr val="005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4009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70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8733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9/12/22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9/12/22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150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VIRTUAL TRAINING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6575551-11ED-4A0C-960E-276A8D5DCB88}"/>
              </a:ext>
            </a:extLst>
          </p:cNvPr>
          <p:cNvGrpSpPr>
            <a:grpSpLocks noChangeAspect="1"/>
          </p:cNvGrpSpPr>
          <p:nvPr/>
        </p:nvGrpSpPr>
        <p:grpSpPr>
          <a:xfrm>
            <a:off x="1776000" y="712981"/>
            <a:ext cx="8640000" cy="5423809"/>
            <a:chOff x="558572" y="905726"/>
            <a:chExt cx="8026856" cy="5038904"/>
          </a:xfrm>
        </p:grpSpPr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5636DE87-0562-4102-BB40-FD53807E6B54}"/>
                </a:ext>
              </a:extLst>
            </p:cNvPr>
            <p:cNvCxnSpPr>
              <a:cxnSpLocks/>
              <a:stCxn id="4" idx="6"/>
            </p:cNvCxnSpPr>
            <p:nvPr/>
          </p:nvCxnSpPr>
          <p:spPr>
            <a:xfrm>
              <a:off x="2708287" y="4228415"/>
              <a:ext cx="709196" cy="534651"/>
            </a:xfrm>
            <a:prstGeom prst="line">
              <a:avLst/>
            </a:prstGeom>
            <a:ln w="31750">
              <a:solidFill>
                <a:srgbClr val="338DC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30B329AD-F3C0-44D5-B26E-D20BF8D3EE7D}"/>
                </a:ext>
              </a:extLst>
            </p:cNvPr>
            <p:cNvCxnSpPr>
              <a:cxnSpLocks/>
            </p:cNvCxnSpPr>
            <p:nvPr/>
          </p:nvCxnSpPr>
          <p:spPr>
            <a:xfrm>
              <a:off x="3166709" y="3571303"/>
              <a:ext cx="277204" cy="378470"/>
            </a:xfrm>
            <a:prstGeom prst="line">
              <a:avLst/>
            </a:prstGeom>
            <a:ln w="31750">
              <a:solidFill>
                <a:srgbClr val="2276CA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2749ADC4-6BF1-4382-A13B-BCA4A556D82A}"/>
                </a:ext>
              </a:extLst>
            </p:cNvPr>
            <p:cNvCxnSpPr>
              <a:cxnSpLocks/>
              <a:stCxn id="33" idx="4"/>
            </p:cNvCxnSpPr>
            <p:nvPr/>
          </p:nvCxnSpPr>
          <p:spPr>
            <a:xfrm flipH="1">
              <a:off x="4554312" y="3203330"/>
              <a:ext cx="1716" cy="606510"/>
            </a:xfrm>
            <a:prstGeom prst="line">
              <a:avLst/>
            </a:prstGeom>
            <a:ln w="31750">
              <a:solidFill>
                <a:srgbClr val="005A9A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701518BD-61C1-45CF-BE94-A564C49423FB}"/>
                </a:ext>
              </a:extLst>
            </p:cNvPr>
            <p:cNvCxnSpPr>
              <a:cxnSpLocks/>
              <a:stCxn id="35" idx="2"/>
            </p:cNvCxnSpPr>
            <p:nvPr/>
          </p:nvCxnSpPr>
          <p:spPr>
            <a:xfrm flipH="1">
              <a:off x="5731645" y="4228415"/>
              <a:ext cx="672122" cy="534651"/>
            </a:xfrm>
            <a:prstGeom prst="line">
              <a:avLst/>
            </a:prstGeom>
            <a:ln w="31750">
              <a:solidFill>
                <a:srgbClr val="002D4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5D39149F-6979-43E0-AFE1-25564495CC56}"/>
                </a:ext>
              </a:extLst>
            </p:cNvPr>
            <p:cNvCxnSpPr>
              <a:cxnSpLocks/>
              <a:endCxn id="89" idx="237"/>
            </p:cNvCxnSpPr>
            <p:nvPr/>
          </p:nvCxnSpPr>
          <p:spPr>
            <a:xfrm flipH="1">
              <a:off x="5624881" y="3571303"/>
              <a:ext cx="283878" cy="373507"/>
            </a:xfrm>
            <a:prstGeom prst="line">
              <a:avLst/>
            </a:prstGeom>
            <a:ln w="31750">
              <a:solidFill>
                <a:srgbClr val="00467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1C54FC85-EA3A-4088-B525-4DD42F290BD7}"/>
                </a:ext>
              </a:extLst>
            </p:cNvPr>
            <p:cNvSpPr/>
            <p:nvPr/>
          </p:nvSpPr>
          <p:spPr bwMode="auto">
            <a:xfrm>
              <a:off x="3769240" y="1629756"/>
              <a:ext cx="1573575" cy="157357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C912A94-F495-4047-95A9-3EB36F758EE5}"/>
                </a:ext>
              </a:extLst>
            </p:cNvPr>
            <p:cNvSpPr/>
            <p:nvPr/>
          </p:nvSpPr>
          <p:spPr bwMode="auto">
            <a:xfrm>
              <a:off x="2079849" y="2041121"/>
              <a:ext cx="1573575" cy="15735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50053A6-D526-47D1-8731-F7634FA50678}"/>
                </a:ext>
              </a:extLst>
            </p:cNvPr>
            <p:cNvSpPr/>
            <p:nvPr/>
          </p:nvSpPr>
          <p:spPr bwMode="auto">
            <a:xfrm>
              <a:off x="5458631" y="2041121"/>
              <a:ext cx="1573575" cy="157357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20C381F-A157-4CDA-A1FA-F56551CFE9BC}"/>
                </a:ext>
              </a:extLst>
            </p:cNvPr>
            <p:cNvSpPr/>
            <p:nvPr/>
          </p:nvSpPr>
          <p:spPr bwMode="auto">
            <a:xfrm>
              <a:off x="1134712" y="3441628"/>
              <a:ext cx="1573575" cy="157357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32ACC999-1033-4F9D-B027-958DF49616BD}"/>
                </a:ext>
              </a:extLst>
            </p:cNvPr>
            <p:cNvSpPr/>
            <p:nvPr/>
          </p:nvSpPr>
          <p:spPr bwMode="auto">
            <a:xfrm>
              <a:off x="6403767" y="3441628"/>
              <a:ext cx="1573575" cy="157357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270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BEDDCE78-B480-4BA0-A8E4-E7C017A32B58}"/>
                </a:ext>
              </a:extLst>
            </p:cNvPr>
            <p:cNvSpPr/>
            <p:nvPr/>
          </p:nvSpPr>
          <p:spPr bwMode="auto">
            <a:xfrm>
              <a:off x="3840766" y="1701282"/>
              <a:ext cx="1430523" cy="1430522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 w="12700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C82A94E-315F-4FEF-BD4B-6B20345C7B93}"/>
                </a:ext>
              </a:extLst>
            </p:cNvPr>
            <p:cNvSpPr/>
            <p:nvPr/>
          </p:nvSpPr>
          <p:spPr bwMode="auto">
            <a:xfrm>
              <a:off x="2151374" y="2112646"/>
              <a:ext cx="1430523" cy="1430522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 w="12700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280405C7-85EC-4F03-B6AE-93B954F707FE}"/>
                </a:ext>
              </a:extLst>
            </p:cNvPr>
            <p:cNvSpPr/>
            <p:nvPr/>
          </p:nvSpPr>
          <p:spPr bwMode="auto">
            <a:xfrm>
              <a:off x="5530157" y="2112646"/>
              <a:ext cx="1430523" cy="1430522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 w="12700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1B9313D1-51E1-489D-9493-E6302775B173}"/>
                </a:ext>
              </a:extLst>
            </p:cNvPr>
            <p:cNvSpPr/>
            <p:nvPr/>
          </p:nvSpPr>
          <p:spPr bwMode="auto">
            <a:xfrm>
              <a:off x="1206238" y="3513154"/>
              <a:ext cx="1430523" cy="1430522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 w="12700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D0E4E675-CEDA-43B5-8736-CE2EA0D4DF47}"/>
                </a:ext>
              </a:extLst>
            </p:cNvPr>
            <p:cNvSpPr/>
            <p:nvPr/>
          </p:nvSpPr>
          <p:spPr bwMode="auto">
            <a:xfrm>
              <a:off x="6475292" y="3513154"/>
              <a:ext cx="1430523" cy="1430522"/>
            </a:xfrm>
            <a:prstGeom prst="ellipse">
              <a:avLst/>
            </a:prstGeom>
            <a:solidFill>
              <a:schemeClr val="tx1">
                <a:alpha val="25000"/>
              </a:schemeClr>
            </a:solidFill>
            <a:ln w="12700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10A5E5C-70BA-455F-A7B1-2B8B11DD80B3}"/>
                </a:ext>
              </a:extLst>
            </p:cNvPr>
            <p:cNvSpPr txBox="1"/>
            <p:nvPr/>
          </p:nvSpPr>
          <p:spPr>
            <a:xfrm>
              <a:off x="6639706" y="4242065"/>
              <a:ext cx="1101696" cy="31452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Motivation</a:t>
              </a:r>
              <a:endParaRPr lang="en-IN" sz="1400" b="1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005D4EEE-B107-4E66-9642-CBB44A2CF9DC}"/>
                </a:ext>
              </a:extLst>
            </p:cNvPr>
            <p:cNvSpPr txBox="1"/>
            <p:nvPr/>
          </p:nvSpPr>
          <p:spPr>
            <a:xfrm>
              <a:off x="1370652" y="4229818"/>
              <a:ext cx="1101696" cy="54327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Tools for Facilitation</a:t>
              </a:r>
              <a:endParaRPr lang="en-IN" sz="1400" b="1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26D4A7A-54BD-4CD3-AF2A-5C579EF4B6A1}"/>
                </a:ext>
              </a:extLst>
            </p:cNvPr>
            <p:cNvSpPr txBox="1"/>
            <p:nvPr/>
          </p:nvSpPr>
          <p:spPr>
            <a:xfrm>
              <a:off x="4005179" y="2528772"/>
              <a:ext cx="1101696" cy="31452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Calibri" panose="020F0502020204030204" pitchFamily="34" charset="0"/>
                </a:rPr>
                <a:t>Attention</a:t>
              </a: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D54DA9EB-3B76-4CB7-868E-B6496FAC94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7159" y="2001154"/>
              <a:ext cx="577736" cy="512775"/>
            </a:xfrm>
            <a:custGeom>
              <a:avLst/>
              <a:gdLst>
                <a:gd name="connsiteX0" fmla="*/ 986655 w 1976688"/>
                <a:gd name="connsiteY0" fmla="*/ 1374554 h 1754428"/>
                <a:gd name="connsiteX1" fmla="*/ 1078580 w 1976688"/>
                <a:gd name="connsiteY1" fmla="*/ 1466280 h 1754428"/>
                <a:gd name="connsiteX2" fmla="*/ 1078571 w 1976688"/>
                <a:gd name="connsiteY2" fmla="*/ 1467518 h 1754428"/>
                <a:gd name="connsiteX3" fmla="*/ 990408 w 1976688"/>
                <a:gd name="connsiteY3" fmla="*/ 1560292 h 1754428"/>
                <a:gd name="connsiteX4" fmla="*/ 986940 w 1976688"/>
                <a:gd name="connsiteY4" fmla="*/ 1560292 h 1754428"/>
                <a:gd name="connsiteX5" fmla="*/ 893214 w 1976688"/>
                <a:gd name="connsiteY5" fmla="*/ 1467804 h 1754428"/>
                <a:gd name="connsiteX6" fmla="*/ 986655 w 1976688"/>
                <a:gd name="connsiteY6" fmla="*/ 1374554 h 1754428"/>
                <a:gd name="connsiteX7" fmla="*/ 955794 w 1976688"/>
                <a:gd name="connsiteY7" fmla="*/ 394717 h 1754428"/>
                <a:gd name="connsiteX8" fmla="*/ 987893 w 1976688"/>
                <a:gd name="connsiteY8" fmla="*/ 394717 h 1754428"/>
                <a:gd name="connsiteX9" fmla="*/ 987893 w 1976688"/>
                <a:gd name="connsiteY9" fmla="*/ 395289 h 1754428"/>
                <a:gd name="connsiteX10" fmla="*/ 1034280 w 1976688"/>
                <a:gd name="connsiteY10" fmla="*/ 395289 h 1754428"/>
                <a:gd name="connsiteX11" fmla="*/ 1124673 w 1976688"/>
                <a:gd name="connsiteY11" fmla="*/ 498254 h 1754428"/>
                <a:gd name="connsiteX12" fmla="*/ 1067999 w 1976688"/>
                <a:gd name="connsiteY12" fmla="*/ 946881 h 1754428"/>
                <a:gd name="connsiteX13" fmla="*/ 1035042 w 1976688"/>
                <a:gd name="connsiteY13" fmla="*/ 1204628 h 1754428"/>
                <a:gd name="connsiteX14" fmla="*/ 1027994 w 1976688"/>
                <a:gd name="connsiteY14" fmla="*/ 1238918 h 1754428"/>
                <a:gd name="connsiteX15" fmla="*/ 984179 w 1976688"/>
                <a:gd name="connsiteY15" fmla="*/ 1269970 h 1754428"/>
                <a:gd name="connsiteX16" fmla="*/ 944364 w 1976688"/>
                <a:gd name="connsiteY16" fmla="*/ 1233965 h 1754428"/>
                <a:gd name="connsiteX17" fmla="*/ 913789 w 1976688"/>
                <a:gd name="connsiteY17" fmla="*/ 1008223 h 1754428"/>
                <a:gd name="connsiteX18" fmla="*/ 860163 w 1976688"/>
                <a:gd name="connsiteY18" fmla="*/ 587980 h 1754428"/>
                <a:gd name="connsiteX19" fmla="*/ 849971 w 1976688"/>
                <a:gd name="connsiteY19" fmla="*/ 510255 h 1754428"/>
                <a:gd name="connsiteX20" fmla="*/ 955794 w 1976688"/>
                <a:gd name="connsiteY20" fmla="*/ 394717 h 1754428"/>
                <a:gd name="connsiteX21" fmla="*/ 996335 w 1976688"/>
                <a:gd name="connsiteY21" fmla="*/ 74841 h 1754428"/>
                <a:gd name="connsiteX22" fmla="*/ 919504 w 1976688"/>
                <a:gd name="connsiteY22" fmla="*/ 123731 h 1754428"/>
                <a:gd name="connsiteX23" fmla="*/ 287615 w 1976688"/>
                <a:gd name="connsiteY23" fmla="*/ 1218059 h 1754428"/>
                <a:gd name="connsiteX24" fmla="*/ 83875 w 1976688"/>
                <a:gd name="connsiteY24" fmla="*/ 1572293 h 1754428"/>
                <a:gd name="connsiteX25" fmla="*/ 104449 w 1976688"/>
                <a:gd name="connsiteY25" fmla="*/ 1667543 h 1754428"/>
                <a:gd name="connsiteX26" fmla="*/ 162742 w 1976688"/>
                <a:gd name="connsiteY26" fmla="*/ 1678116 h 1754428"/>
                <a:gd name="connsiteX27" fmla="*/ 987417 w 1976688"/>
                <a:gd name="connsiteY27" fmla="*/ 1678306 h 1754428"/>
                <a:gd name="connsiteX28" fmla="*/ 987417 w 1976688"/>
                <a:gd name="connsiteY28" fmla="*/ 1678783 h 1754428"/>
                <a:gd name="connsiteX29" fmla="*/ 1815615 w 1976688"/>
                <a:gd name="connsiteY29" fmla="*/ 1678783 h 1754428"/>
                <a:gd name="connsiteX30" fmla="*/ 1884196 w 1976688"/>
                <a:gd name="connsiteY30" fmla="*/ 1562196 h 1754428"/>
                <a:gd name="connsiteX31" fmla="*/ 1051044 w 1976688"/>
                <a:gd name="connsiteY31" fmla="*/ 119730 h 1754428"/>
                <a:gd name="connsiteX32" fmla="*/ 1024279 w 1976688"/>
                <a:gd name="connsiteY32" fmla="*/ 87345 h 1754428"/>
                <a:gd name="connsiteX33" fmla="*/ 996335 w 1976688"/>
                <a:gd name="connsiteY33" fmla="*/ 74841 h 1754428"/>
                <a:gd name="connsiteX34" fmla="*/ 986929 w 1976688"/>
                <a:gd name="connsiteY34" fmla="*/ 2 h 1754428"/>
                <a:gd name="connsiteX35" fmla="*/ 1114575 w 1976688"/>
                <a:gd name="connsiteY35" fmla="*/ 81726 h 1754428"/>
                <a:gd name="connsiteX36" fmla="*/ 1940774 w 1976688"/>
                <a:gd name="connsiteY36" fmla="*/ 1512190 h 1754428"/>
                <a:gd name="connsiteX37" fmla="*/ 1975064 w 1976688"/>
                <a:gd name="connsiteY37" fmla="*/ 1628966 h 1754428"/>
                <a:gd name="connsiteX38" fmla="*/ 1825140 w 1976688"/>
                <a:gd name="connsiteY38" fmla="*/ 1752791 h 1754428"/>
                <a:gd name="connsiteX39" fmla="*/ 986274 w 1976688"/>
                <a:gd name="connsiteY39" fmla="*/ 1753268 h 1754428"/>
                <a:gd name="connsiteX40" fmla="*/ 157599 w 1976688"/>
                <a:gd name="connsiteY40" fmla="*/ 1754411 h 1754428"/>
                <a:gd name="connsiteX41" fmla="*/ 23487 w 1976688"/>
                <a:gd name="connsiteY41" fmla="*/ 1525811 h 1754428"/>
                <a:gd name="connsiteX42" fmla="*/ 859496 w 1976688"/>
                <a:gd name="connsiteY42" fmla="*/ 80297 h 1754428"/>
                <a:gd name="connsiteX43" fmla="*/ 986929 w 1976688"/>
                <a:gd name="connsiteY43" fmla="*/ 2 h 175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6688" h="1754428">
                  <a:moveTo>
                    <a:pt x="986655" y="1374554"/>
                  </a:moveTo>
                  <a:cubicBezTo>
                    <a:pt x="1037366" y="1374459"/>
                    <a:pt x="1078523" y="1415608"/>
                    <a:pt x="1078580" y="1466280"/>
                  </a:cubicBezTo>
                  <a:cubicBezTo>
                    <a:pt x="1078580" y="1466661"/>
                    <a:pt x="1078571" y="1467137"/>
                    <a:pt x="1078571" y="1467518"/>
                  </a:cubicBezTo>
                  <a:cubicBezTo>
                    <a:pt x="1079838" y="1517429"/>
                    <a:pt x="1040366" y="1558958"/>
                    <a:pt x="990408" y="1560292"/>
                  </a:cubicBezTo>
                  <a:cubicBezTo>
                    <a:pt x="989255" y="1560292"/>
                    <a:pt x="988093" y="1560292"/>
                    <a:pt x="986940" y="1560292"/>
                  </a:cubicBezTo>
                  <a:cubicBezTo>
                    <a:pt x="935801" y="1559910"/>
                    <a:pt x="894243" y="1518954"/>
                    <a:pt x="893214" y="1467804"/>
                  </a:cubicBezTo>
                  <a:cubicBezTo>
                    <a:pt x="894567" y="1416846"/>
                    <a:pt x="935648" y="1375793"/>
                    <a:pt x="986655" y="1374554"/>
                  </a:cubicBezTo>
                  <a:close/>
                  <a:moveTo>
                    <a:pt x="955794" y="394717"/>
                  </a:moveTo>
                  <a:cubicBezTo>
                    <a:pt x="966462" y="394717"/>
                    <a:pt x="977225" y="394717"/>
                    <a:pt x="987893" y="394717"/>
                  </a:cubicBezTo>
                  <a:lnTo>
                    <a:pt x="987893" y="395289"/>
                  </a:lnTo>
                  <a:cubicBezTo>
                    <a:pt x="1003419" y="395289"/>
                    <a:pt x="1018850" y="394526"/>
                    <a:pt x="1034280" y="395289"/>
                  </a:cubicBezTo>
                  <a:cubicBezTo>
                    <a:pt x="1088287" y="398432"/>
                    <a:pt x="1131054" y="445200"/>
                    <a:pt x="1124673" y="498254"/>
                  </a:cubicBezTo>
                  <a:cubicBezTo>
                    <a:pt x="1106765" y="647891"/>
                    <a:pt x="1086573" y="797339"/>
                    <a:pt x="1067999" y="946881"/>
                  </a:cubicBezTo>
                  <a:cubicBezTo>
                    <a:pt x="1057073" y="1032797"/>
                    <a:pt x="1046091" y="1118712"/>
                    <a:pt x="1035042" y="1204628"/>
                  </a:cubicBezTo>
                  <a:cubicBezTo>
                    <a:pt x="1033518" y="1216439"/>
                    <a:pt x="1035042" y="1231393"/>
                    <a:pt x="1027994" y="1238918"/>
                  </a:cubicBezTo>
                  <a:cubicBezTo>
                    <a:pt x="1015992" y="1252539"/>
                    <a:pt x="998180" y="1271112"/>
                    <a:pt x="984179" y="1269970"/>
                  </a:cubicBezTo>
                  <a:cubicBezTo>
                    <a:pt x="965671" y="1265493"/>
                    <a:pt x="950689" y="1251967"/>
                    <a:pt x="944364" y="1233965"/>
                  </a:cubicBezTo>
                  <a:cubicBezTo>
                    <a:pt x="931219" y="1159194"/>
                    <a:pt x="923504" y="1083565"/>
                    <a:pt x="913789" y="1008223"/>
                  </a:cubicBezTo>
                  <a:cubicBezTo>
                    <a:pt x="895949" y="868109"/>
                    <a:pt x="878070" y="727997"/>
                    <a:pt x="860163" y="587980"/>
                  </a:cubicBezTo>
                  <a:cubicBezTo>
                    <a:pt x="856829" y="562071"/>
                    <a:pt x="851972" y="536258"/>
                    <a:pt x="849971" y="510255"/>
                  </a:cubicBezTo>
                  <a:cubicBezTo>
                    <a:pt x="844256" y="437294"/>
                    <a:pt x="882737" y="395955"/>
                    <a:pt x="955794" y="394717"/>
                  </a:cubicBezTo>
                  <a:close/>
                  <a:moveTo>
                    <a:pt x="996335" y="74841"/>
                  </a:moveTo>
                  <a:cubicBezTo>
                    <a:pt x="968367" y="69867"/>
                    <a:pt x="940936" y="87155"/>
                    <a:pt x="919504" y="123731"/>
                  </a:cubicBezTo>
                  <a:lnTo>
                    <a:pt x="287615" y="1218059"/>
                  </a:lnTo>
                  <a:cubicBezTo>
                    <a:pt x="219292" y="1335788"/>
                    <a:pt x="151379" y="1453897"/>
                    <a:pt x="83875" y="1572293"/>
                  </a:cubicBezTo>
                  <a:cubicBezTo>
                    <a:pt x="61682" y="1611059"/>
                    <a:pt x="69111" y="1649255"/>
                    <a:pt x="104449" y="1667543"/>
                  </a:cubicBezTo>
                  <a:cubicBezTo>
                    <a:pt x="122842" y="1675353"/>
                    <a:pt x="142768" y="1678972"/>
                    <a:pt x="162742" y="1678116"/>
                  </a:cubicBezTo>
                  <a:cubicBezTo>
                    <a:pt x="437634" y="1678592"/>
                    <a:pt x="712525" y="1678688"/>
                    <a:pt x="987417" y="1678306"/>
                  </a:cubicBezTo>
                  <a:lnTo>
                    <a:pt x="987417" y="1678783"/>
                  </a:lnTo>
                  <a:cubicBezTo>
                    <a:pt x="1263451" y="1678783"/>
                    <a:pt x="1539514" y="1678783"/>
                    <a:pt x="1815615" y="1678783"/>
                  </a:cubicBezTo>
                  <a:cubicBezTo>
                    <a:pt x="1894673" y="1678783"/>
                    <a:pt x="1923438" y="1630205"/>
                    <a:pt x="1884196" y="1562196"/>
                  </a:cubicBezTo>
                  <a:cubicBezTo>
                    <a:pt x="1606761" y="1081279"/>
                    <a:pt x="1329050" y="600457"/>
                    <a:pt x="1051044" y="119730"/>
                  </a:cubicBezTo>
                  <a:cubicBezTo>
                    <a:pt x="1044433" y="107252"/>
                    <a:pt x="1035328" y="96204"/>
                    <a:pt x="1024279" y="87345"/>
                  </a:cubicBezTo>
                  <a:cubicBezTo>
                    <a:pt x="1015040" y="80630"/>
                    <a:pt x="1005658" y="76499"/>
                    <a:pt x="996335" y="74841"/>
                  </a:cubicBezTo>
                  <a:close/>
                  <a:moveTo>
                    <a:pt x="986929" y="2"/>
                  </a:moveTo>
                  <a:cubicBezTo>
                    <a:pt x="1035089" y="287"/>
                    <a:pt x="1083286" y="27577"/>
                    <a:pt x="1114575" y="81726"/>
                  </a:cubicBezTo>
                  <a:cubicBezTo>
                    <a:pt x="1390038" y="558452"/>
                    <a:pt x="1665435" y="1035273"/>
                    <a:pt x="1940774" y="1512190"/>
                  </a:cubicBezTo>
                  <a:cubicBezTo>
                    <a:pt x="1961634" y="1548385"/>
                    <a:pt x="1982779" y="1584581"/>
                    <a:pt x="1975064" y="1628966"/>
                  </a:cubicBezTo>
                  <a:cubicBezTo>
                    <a:pt x="1961729" y="1705929"/>
                    <a:pt x="1905341" y="1752791"/>
                    <a:pt x="1825140" y="1752791"/>
                  </a:cubicBezTo>
                  <a:cubicBezTo>
                    <a:pt x="1545610" y="1753077"/>
                    <a:pt x="1265994" y="1753268"/>
                    <a:pt x="986274" y="1753268"/>
                  </a:cubicBezTo>
                  <a:cubicBezTo>
                    <a:pt x="710049" y="1753268"/>
                    <a:pt x="433824" y="1750791"/>
                    <a:pt x="157599" y="1754411"/>
                  </a:cubicBezTo>
                  <a:cubicBezTo>
                    <a:pt x="24249" y="1756126"/>
                    <a:pt x="-37283" y="1629920"/>
                    <a:pt x="23487" y="1525811"/>
                  </a:cubicBezTo>
                  <a:cubicBezTo>
                    <a:pt x="304379" y="1045275"/>
                    <a:pt x="581080" y="562262"/>
                    <a:pt x="859496" y="80297"/>
                  </a:cubicBezTo>
                  <a:cubicBezTo>
                    <a:pt x="890643" y="26434"/>
                    <a:pt x="938768" y="-284"/>
                    <a:pt x="986929" y="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84A3A8E-5C20-4DD5-BF00-0A90CDD3469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33714" y="3711224"/>
              <a:ext cx="513682" cy="512775"/>
            </a:xfrm>
            <a:custGeom>
              <a:avLst/>
              <a:gdLst>
                <a:gd name="connsiteX0" fmla="*/ 543286 w 1707420"/>
                <a:gd name="connsiteY0" fmla="*/ 1449135 h 1704405"/>
                <a:gd name="connsiteX1" fmla="*/ 570802 w 1707420"/>
                <a:gd name="connsiteY1" fmla="*/ 1466566 h 1704405"/>
                <a:gd name="connsiteX2" fmla="*/ 650716 w 1707420"/>
                <a:gd name="connsiteY2" fmla="*/ 1573436 h 1704405"/>
                <a:gd name="connsiteX3" fmla="*/ 606615 w 1707420"/>
                <a:gd name="connsiteY3" fmla="*/ 1606869 h 1704405"/>
                <a:gd name="connsiteX4" fmla="*/ 572706 w 1707420"/>
                <a:gd name="connsiteY4" fmla="*/ 1566672 h 1704405"/>
                <a:gd name="connsiteX5" fmla="*/ 572706 w 1707420"/>
                <a:gd name="connsiteY5" fmla="*/ 1702976 h 1704405"/>
                <a:gd name="connsiteX6" fmla="*/ 515556 w 1707420"/>
                <a:gd name="connsiteY6" fmla="*/ 1702976 h 1704405"/>
                <a:gd name="connsiteX7" fmla="*/ 515556 w 1707420"/>
                <a:gd name="connsiteY7" fmla="*/ 1565245 h 1704405"/>
                <a:gd name="connsiteX8" fmla="*/ 479457 w 1707420"/>
                <a:gd name="connsiteY8" fmla="*/ 1606678 h 1704405"/>
                <a:gd name="connsiteX9" fmla="*/ 434880 w 1707420"/>
                <a:gd name="connsiteY9" fmla="*/ 1574388 h 1704405"/>
                <a:gd name="connsiteX10" fmla="*/ 515556 w 1707420"/>
                <a:gd name="connsiteY10" fmla="*/ 1466566 h 1704405"/>
                <a:gd name="connsiteX11" fmla="*/ 543286 w 1707420"/>
                <a:gd name="connsiteY11" fmla="*/ 1449135 h 1704405"/>
                <a:gd name="connsiteX12" fmla="*/ 884877 w 1707420"/>
                <a:gd name="connsiteY12" fmla="*/ 1249681 h 1704405"/>
                <a:gd name="connsiteX13" fmla="*/ 912273 w 1707420"/>
                <a:gd name="connsiteY13" fmla="*/ 1267588 h 1704405"/>
                <a:gd name="connsiteX14" fmla="*/ 992378 w 1707420"/>
                <a:gd name="connsiteY14" fmla="*/ 1374649 h 1704405"/>
                <a:gd name="connsiteX15" fmla="*/ 948087 w 1707420"/>
                <a:gd name="connsiteY15" fmla="*/ 1407796 h 1704405"/>
                <a:gd name="connsiteX16" fmla="*/ 914273 w 1707420"/>
                <a:gd name="connsiteY16" fmla="*/ 1367885 h 1704405"/>
                <a:gd name="connsiteX17" fmla="*/ 914273 w 1707420"/>
                <a:gd name="connsiteY17" fmla="*/ 1703071 h 1704405"/>
                <a:gd name="connsiteX18" fmla="*/ 857123 w 1707420"/>
                <a:gd name="connsiteY18" fmla="*/ 1703071 h 1704405"/>
                <a:gd name="connsiteX19" fmla="*/ 857123 w 1707420"/>
                <a:gd name="connsiteY19" fmla="*/ 1366267 h 1704405"/>
                <a:gd name="connsiteX20" fmla="*/ 820928 w 1707420"/>
                <a:gd name="connsiteY20" fmla="*/ 1407986 h 1704405"/>
                <a:gd name="connsiteX21" fmla="*/ 777018 w 1707420"/>
                <a:gd name="connsiteY21" fmla="*/ 1374363 h 1704405"/>
                <a:gd name="connsiteX22" fmla="*/ 857123 w 1707420"/>
                <a:gd name="connsiteY22" fmla="*/ 1266921 h 1704405"/>
                <a:gd name="connsiteX23" fmla="*/ 884877 w 1707420"/>
                <a:gd name="connsiteY23" fmla="*/ 1249681 h 1704405"/>
                <a:gd name="connsiteX24" fmla="*/ 1226789 w 1707420"/>
                <a:gd name="connsiteY24" fmla="*/ 1021879 h 1704405"/>
                <a:gd name="connsiteX25" fmla="*/ 1253173 w 1707420"/>
                <a:gd name="connsiteY25" fmla="*/ 1038130 h 1704405"/>
                <a:gd name="connsiteX26" fmla="*/ 1334231 w 1707420"/>
                <a:gd name="connsiteY26" fmla="*/ 1146525 h 1704405"/>
                <a:gd name="connsiteX27" fmla="*/ 1290892 w 1707420"/>
                <a:gd name="connsiteY27" fmla="*/ 1179673 h 1704405"/>
                <a:gd name="connsiteX28" fmla="*/ 1255745 w 1707420"/>
                <a:gd name="connsiteY28" fmla="*/ 1140335 h 1704405"/>
                <a:gd name="connsiteX29" fmla="*/ 1255745 w 1707420"/>
                <a:gd name="connsiteY29" fmla="*/ 1704405 h 1704405"/>
                <a:gd name="connsiteX30" fmla="*/ 1199547 w 1707420"/>
                <a:gd name="connsiteY30" fmla="*/ 1704405 h 1704405"/>
                <a:gd name="connsiteX31" fmla="*/ 1199547 w 1707420"/>
                <a:gd name="connsiteY31" fmla="*/ 1139476 h 1704405"/>
                <a:gd name="connsiteX32" fmla="*/ 1162495 w 1707420"/>
                <a:gd name="connsiteY32" fmla="*/ 1179958 h 1704405"/>
                <a:gd name="connsiteX33" fmla="*/ 1118680 w 1707420"/>
                <a:gd name="connsiteY33" fmla="*/ 1146906 h 1704405"/>
                <a:gd name="connsiteX34" fmla="*/ 1200405 w 1707420"/>
                <a:gd name="connsiteY34" fmla="*/ 1038130 h 1704405"/>
                <a:gd name="connsiteX35" fmla="*/ 1226789 w 1707420"/>
                <a:gd name="connsiteY35" fmla="*/ 1021879 h 1704405"/>
                <a:gd name="connsiteX36" fmla="*/ 443617 w 1707420"/>
                <a:gd name="connsiteY36" fmla="*/ 647564 h 1704405"/>
                <a:gd name="connsiteX37" fmla="*/ 409257 w 1707420"/>
                <a:gd name="connsiteY37" fmla="*/ 648368 h 1704405"/>
                <a:gd name="connsiteX38" fmla="*/ 409257 w 1707420"/>
                <a:gd name="connsiteY38" fmla="*/ 648273 h 1704405"/>
                <a:gd name="connsiteX39" fmla="*/ 326009 w 1707420"/>
                <a:gd name="connsiteY39" fmla="*/ 661036 h 1704405"/>
                <a:gd name="connsiteX40" fmla="*/ 163036 w 1707420"/>
                <a:gd name="connsiteY40" fmla="*/ 721901 h 1704405"/>
                <a:gd name="connsiteX41" fmla="*/ 135604 w 1707420"/>
                <a:gd name="connsiteY41" fmla="*/ 736474 h 1704405"/>
                <a:gd name="connsiteX42" fmla="*/ 60166 w 1707420"/>
                <a:gd name="connsiteY42" fmla="*/ 888874 h 1704405"/>
                <a:gd name="connsiteX43" fmla="*/ 75406 w 1707420"/>
                <a:gd name="connsiteY43" fmla="*/ 921831 h 1704405"/>
                <a:gd name="connsiteX44" fmla="*/ 109982 w 1707420"/>
                <a:gd name="connsiteY44" fmla="*/ 909543 h 1704405"/>
                <a:gd name="connsiteX45" fmla="*/ 131794 w 1707420"/>
                <a:gd name="connsiteY45" fmla="*/ 869538 h 1704405"/>
                <a:gd name="connsiteX46" fmla="*/ 296481 w 1707420"/>
                <a:gd name="connsiteY46" fmla="*/ 741808 h 1704405"/>
                <a:gd name="connsiteX47" fmla="*/ 334581 w 1707420"/>
                <a:gd name="connsiteY47" fmla="*/ 748285 h 1704405"/>
                <a:gd name="connsiteX48" fmla="*/ 337344 w 1707420"/>
                <a:gd name="connsiteY48" fmla="*/ 786385 h 1704405"/>
                <a:gd name="connsiteX49" fmla="*/ 273240 w 1707420"/>
                <a:gd name="connsiteY49" fmla="*/ 963264 h 1704405"/>
                <a:gd name="connsiteX50" fmla="*/ 273240 w 1707420"/>
                <a:gd name="connsiteY50" fmla="*/ 1026606 h 1704405"/>
                <a:gd name="connsiteX51" fmla="*/ 268859 w 1707420"/>
                <a:gd name="connsiteY51" fmla="*/ 1131381 h 1704405"/>
                <a:gd name="connsiteX52" fmla="*/ 247618 w 1707420"/>
                <a:gd name="connsiteY52" fmla="*/ 1184054 h 1704405"/>
                <a:gd name="connsiteX53" fmla="*/ 180943 w 1707420"/>
                <a:gd name="connsiteY53" fmla="*/ 1277304 h 1704405"/>
                <a:gd name="connsiteX54" fmla="*/ 72834 w 1707420"/>
                <a:gd name="connsiteY54" fmla="*/ 1369696 h 1704405"/>
                <a:gd name="connsiteX55" fmla="*/ 66738 w 1707420"/>
                <a:gd name="connsiteY55" fmla="*/ 1426085 h 1704405"/>
                <a:gd name="connsiteX56" fmla="*/ 118554 w 1707420"/>
                <a:gd name="connsiteY56" fmla="*/ 1437991 h 1704405"/>
                <a:gd name="connsiteX57" fmla="*/ 286575 w 1707420"/>
                <a:gd name="connsiteY57" fmla="*/ 1273399 h 1704405"/>
                <a:gd name="connsiteX58" fmla="*/ 370300 w 1707420"/>
                <a:gd name="connsiteY58" fmla="*/ 1104901 h 1704405"/>
                <a:gd name="connsiteX59" fmla="*/ 418782 w 1707420"/>
                <a:gd name="connsiteY59" fmla="*/ 1082042 h 1704405"/>
                <a:gd name="connsiteX60" fmla="*/ 511556 w 1707420"/>
                <a:gd name="connsiteY60" fmla="*/ 1105948 h 1704405"/>
                <a:gd name="connsiteX61" fmla="*/ 535654 w 1707420"/>
                <a:gd name="connsiteY61" fmla="*/ 1157670 h 1704405"/>
                <a:gd name="connsiteX62" fmla="*/ 486505 w 1707420"/>
                <a:gd name="connsiteY62" fmla="*/ 1256158 h 1704405"/>
                <a:gd name="connsiteX63" fmla="*/ 499173 w 1707420"/>
                <a:gd name="connsiteY63" fmla="*/ 1308450 h 1704405"/>
                <a:gd name="connsiteX64" fmla="*/ 552323 w 1707420"/>
                <a:gd name="connsiteY64" fmla="*/ 1290067 h 1704405"/>
                <a:gd name="connsiteX65" fmla="*/ 617474 w 1707420"/>
                <a:gd name="connsiteY65" fmla="*/ 1175767 h 1704405"/>
                <a:gd name="connsiteX66" fmla="*/ 570611 w 1707420"/>
                <a:gd name="connsiteY66" fmla="*/ 1060991 h 1704405"/>
                <a:gd name="connsiteX67" fmla="*/ 456311 w 1707420"/>
                <a:gd name="connsiteY67" fmla="*/ 1022891 h 1704405"/>
                <a:gd name="connsiteX68" fmla="*/ 432784 w 1707420"/>
                <a:gd name="connsiteY68" fmla="*/ 979648 h 1704405"/>
                <a:gd name="connsiteX69" fmla="*/ 485743 w 1707420"/>
                <a:gd name="connsiteY69" fmla="*/ 821437 h 1704405"/>
                <a:gd name="connsiteX70" fmla="*/ 534416 w 1707420"/>
                <a:gd name="connsiteY70" fmla="*/ 801625 h 1704405"/>
                <a:gd name="connsiteX71" fmla="*/ 718439 w 1707420"/>
                <a:gd name="connsiteY71" fmla="*/ 781051 h 1704405"/>
                <a:gd name="connsiteX72" fmla="*/ 744347 w 1707420"/>
                <a:gd name="connsiteY72" fmla="*/ 762001 h 1704405"/>
                <a:gd name="connsiteX73" fmla="*/ 760635 w 1707420"/>
                <a:gd name="connsiteY73" fmla="*/ 712090 h 1704405"/>
                <a:gd name="connsiteX74" fmla="*/ 707771 w 1707420"/>
                <a:gd name="connsiteY74" fmla="*/ 713424 h 1704405"/>
                <a:gd name="connsiteX75" fmla="*/ 547655 w 1707420"/>
                <a:gd name="connsiteY75" fmla="*/ 708566 h 1704405"/>
                <a:gd name="connsiteX76" fmla="*/ 528605 w 1707420"/>
                <a:gd name="connsiteY76" fmla="*/ 692945 h 1704405"/>
                <a:gd name="connsiteX77" fmla="*/ 443617 w 1707420"/>
                <a:gd name="connsiteY77" fmla="*/ 647564 h 1704405"/>
                <a:gd name="connsiteX78" fmla="*/ 1199492 w 1707420"/>
                <a:gd name="connsiteY78" fmla="*/ 426539 h 1704405"/>
                <a:gd name="connsiteX79" fmla="*/ 1124871 w 1707420"/>
                <a:gd name="connsiteY79" fmla="*/ 465678 h 1704405"/>
                <a:gd name="connsiteX80" fmla="*/ 1153894 w 1707420"/>
                <a:gd name="connsiteY80" fmla="*/ 582454 h 1704405"/>
                <a:gd name="connsiteX81" fmla="*/ 1248125 w 1707420"/>
                <a:gd name="connsiteY81" fmla="*/ 578073 h 1704405"/>
                <a:gd name="connsiteX82" fmla="*/ 1272890 w 1707420"/>
                <a:gd name="connsiteY82" fmla="*/ 479870 h 1704405"/>
                <a:gd name="connsiteX83" fmla="*/ 1215740 w 1707420"/>
                <a:gd name="connsiteY83" fmla="*/ 529305 h 1704405"/>
                <a:gd name="connsiteX84" fmla="*/ 1171353 w 1707420"/>
                <a:gd name="connsiteY84" fmla="*/ 480633 h 1704405"/>
                <a:gd name="connsiteX85" fmla="*/ 1233456 w 1707420"/>
                <a:gd name="connsiteY85" fmla="*/ 433769 h 1704405"/>
                <a:gd name="connsiteX86" fmla="*/ 1199492 w 1707420"/>
                <a:gd name="connsiteY86" fmla="*/ 426539 h 1704405"/>
                <a:gd name="connsiteX87" fmla="*/ 428298 w 1707420"/>
                <a:gd name="connsiteY87" fmla="*/ 366523 h 1704405"/>
                <a:gd name="connsiteX88" fmla="*/ 314007 w 1707420"/>
                <a:gd name="connsiteY88" fmla="*/ 480823 h 1704405"/>
                <a:gd name="connsiteX89" fmla="*/ 428317 w 1707420"/>
                <a:gd name="connsiteY89" fmla="*/ 595123 h 1704405"/>
                <a:gd name="connsiteX90" fmla="*/ 429927 w 1707420"/>
                <a:gd name="connsiteY90" fmla="*/ 595123 h 1704405"/>
                <a:gd name="connsiteX91" fmla="*/ 542893 w 1707420"/>
                <a:gd name="connsiteY91" fmla="*/ 480918 h 1704405"/>
                <a:gd name="connsiteX92" fmla="*/ 542607 w 1707420"/>
                <a:gd name="connsiteY92" fmla="*/ 480823 h 1704405"/>
                <a:gd name="connsiteX93" fmla="*/ 428298 w 1707420"/>
                <a:gd name="connsiteY93" fmla="*/ 366523 h 1704405"/>
                <a:gd name="connsiteX94" fmla="*/ 449392 w 1707420"/>
                <a:gd name="connsiteY94" fmla="*/ 311516 h 1704405"/>
                <a:gd name="connsiteX95" fmla="*/ 557086 w 1707420"/>
                <a:gd name="connsiteY95" fmla="*/ 367952 h 1704405"/>
                <a:gd name="connsiteX96" fmla="*/ 530511 w 1707420"/>
                <a:gd name="connsiteY96" fmla="*/ 622079 h 1704405"/>
                <a:gd name="connsiteX97" fmla="*/ 629095 w 1707420"/>
                <a:gd name="connsiteY97" fmla="*/ 700946 h 1704405"/>
                <a:gd name="connsiteX98" fmla="*/ 681101 w 1707420"/>
                <a:gd name="connsiteY98" fmla="*/ 662274 h 1704405"/>
                <a:gd name="connsiteX99" fmla="*/ 807402 w 1707420"/>
                <a:gd name="connsiteY99" fmla="*/ 678277 h 1704405"/>
                <a:gd name="connsiteX100" fmla="*/ 784161 w 1707420"/>
                <a:gd name="connsiteY100" fmla="*/ 803245 h 1704405"/>
                <a:gd name="connsiteX101" fmla="*/ 657193 w 1707420"/>
                <a:gd name="connsiteY101" fmla="*/ 894589 h 1704405"/>
                <a:gd name="connsiteX102" fmla="*/ 601948 w 1707420"/>
                <a:gd name="connsiteY102" fmla="*/ 898399 h 1704405"/>
                <a:gd name="connsiteX103" fmla="*/ 532035 w 1707420"/>
                <a:gd name="connsiteY103" fmla="*/ 863347 h 1704405"/>
                <a:gd name="connsiteX104" fmla="*/ 493935 w 1707420"/>
                <a:gd name="connsiteY104" fmla="*/ 975075 h 1704405"/>
                <a:gd name="connsiteX105" fmla="*/ 619188 w 1707420"/>
                <a:gd name="connsiteY105" fmla="*/ 1016319 h 1704405"/>
                <a:gd name="connsiteX106" fmla="*/ 662146 w 1707420"/>
                <a:gd name="connsiteY106" fmla="*/ 1062038 h 1704405"/>
                <a:gd name="connsiteX107" fmla="*/ 635762 w 1707420"/>
                <a:gd name="connsiteY107" fmla="*/ 1260349 h 1704405"/>
                <a:gd name="connsiteX108" fmla="*/ 595852 w 1707420"/>
                <a:gd name="connsiteY108" fmla="*/ 1327024 h 1704405"/>
                <a:gd name="connsiteX109" fmla="*/ 466893 w 1707420"/>
                <a:gd name="connsiteY109" fmla="*/ 1355885 h 1704405"/>
                <a:gd name="connsiteX110" fmla="*/ 431736 w 1707420"/>
                <a:gd name="connsiteY110" fmla="*/ 1238632 h 1704405"/>
                <a:gd name="connsiteX111" fmla="*/ 470503 w 1707420"/>
                <a:gd name="connsiteY111" fmla="*/ 1159289 h 1704405"/>
                <a:gd name="connsiteX112" fmla="*/ 395922 w 1707420"/>
                <a:gd name="connsiteY112" fmla="*/ 1180625 h 1704405"/>
                <a:gd name="connsiteX113" fmla="*/ 381635 w 1707420"/>
                <a:gd name="connsiteY113" fmla="*/ 1209200 h 1704405"/>
                <a:gd name="connsiteX114" fmla="*/ 169799 w 1707420"/>
                <a:gd name="connsiteY114" fmla="*/ 1473042 h 1704405"/>
                <a:gd name="connsiteX115" fmla="*/ 23686 w 1707420"/>
                <a:gd name="connsiteY115" fmla="*/ 1466566 h 1704405"/>
                <a:gd name="connsiteX116" fmla="*/ 40544 w 1707420"/>
                <a:gd name="connsiteY116" fmla="*/ 1321499 h 1704405"/>
                <a:gd name="connsiteX117" fmla="*/ 100076 w 1707420"/>
                <a:gd name="connsiteY117" fmla="*/ 1270827 h 1704405"/>
                <a:gd name="connsiteX118" fmla="*/ 214376 w 1707420"/>
                <a:gd name="connsiteY118" fmla="*/ 1110331 h 1704405"/>
                <a:gd name="connsiteX119" fmla="*/ 215233 w 1707420"/>
                <a:gd name="connsiteY119" fmla="*/ 1043656 h 1704405"/>
                <a:gd name="connsiteX120" fmla="*/ 218281 w 1707420"/>
                <a:gd name="connsiteY120" fmla="*/ 941548 h 1704405"/>
                <a:gd name="connsiteX121" fmla="*/ 267716 w 1707420"/>
                <a:gd name="connsiteY121" fmla="*/ 810198 h 1704405"/>
                <a:gd name="connsiteX122" fmla="*/ 203327 w 1707420"/>
                <a:gd name="connsiteY122" fmla="*/ 852584 h 1704405"/>
                <a:gd name="connsiteX123" fmla="*/ 162560 w 1707420"/>
                <a:gd name="connsiteY123" fmla="*/ 935452 h 1704405"/>
                <a:gd name="connsiteX124" fmla="*/ 48260 w 1707420"/>
                <a:gd name="connsiteY124" fmla="*/ 975075 h 1704405"/>
                <a:gd name="connsiteX125" fmla="*/ 8521 w 1707420"/>
                <a:gd name="connsiteY125" fmla="*/ 862204 h 1704405"/>
                <a:gd name="connsiteX126" fmla="*/ 9588 w 1707420"/>
                <a:gd name="connsiteY126" fmla="*/ 860109 h 1704405"/>
                <a:gd name="connsiteX127" fmla="*/ 87884 w 1707420"/>
                <a:gd name="connsiteY127" fmla="*/ 704755 h 1704405"/>
                <a:gd name="connsiteX128" fmla="*/ 125031 w 1707420"/>
                <a:gd name="connsiteY128" fmla="*/ 675610 h 1704405"/>
                <a:gd name="connsiteX129" fmla="*/ 307149 w 1707420"/>
                <a:gd name="connsiteY129" fmla="*/ 606649 h 1704405"/>
                <a:gd name="connsiteX130" fmla="*/ 331533 w 1707420"/>
                <a:gd name="connsiteY130" fmla="*/ 341378 h 1704405"/>
                <a:gd name="connsiteX131" fmla="*/ 449392 w 1707420"/>
                <a:gd name="connsiteY131" fmla="*/ 311516 h 1704405"/>
                <a:gd name="connsiteX132" fmla="*/ 1187379 w 1707420"/>
                <a:gd name="connsiteY132" fmla="*/ 310754 h 1704405"/>
                <a:gd name="connsiteX133" fmla="*/ 1054862 w 1707420"/>
                <a:gd name="connsiteY133" fmla="*/ 371000 h 1704405"/>
                <a:gd name="connsiteX134" fmla="*/ 1061921 w 1707420"/>
                <a:gd name="connsiteY134" fmla="*/ 652558 h 1704405"/>
                <a:gd name="connsiteX135" fmla="*/ 1337946 w 1707420"/>
                <a:gd name="connsiteY135" fmla="*/ 651129 h 1704405"/>
                <a:gd name="connsiteX136" fmla="*/ 1356996 w 1707420"/>
                <a:gd name="connsiteY136" fmla="*/ 399765 h 1704405"/>
                <a:gd name="connsiteX137" fmla="*/ 1320134 w 1707420"/>
                <a:gd name="connsiteY137" fmla="*/ 434246 h 1704405"/>
                <a:gd name="connsiteX138" fmla="*/ 1274890 w 1707420"/>
                <a:gd name="connsiteY138" fmla="*/ 629127 h 1704405"/>
                <a:gd name="connsiteX139" fmla="*/ 1078179 w 1707420"/>
                <a:gd name="connsiteY139" fmla="*/ 586646 h 1704405"/>
                <a:gd name="connsiteX140" fmla="*/ 1080390 w 1707420"/>
                <a:gd name="connsiteY140" fmla="*/ 429102 h 1704405"/>
                <a:gd name="connsiteX141" fmla="*/ 1281939 w 1707420"/>
                <a:gd name="connsiteY141" fmla="*/ 391764 h 1704405"/>
                <a:gd name="connsiteX142" fmla="*/ 1319181 w 1707420"/>
                <a:gd name="connsiteY142" fmla="*/ 356808 h 1704405"/>
                <a:gd name="connsiteX143" fmla="*/ 1187379 w 1707420"/>
                <a:gd name="connsiteY143" fmla="*/ 310754 h 1704405"/>
                <a:gd name="connsiteX144" fmla="*/ 1196071 w 1707420"/>
                <a:gd name="connsiteY144" fmla="*/ 196692 h 1704405"/>
                <a:gd name="connsiteX145" fmla="*/ 978472 w 1707420"/>
                <a:gd name="connsiteY145" fmla="*/ 286227 h 1704405"/>
                <a:gd name="connsiteX146" fmla="*/ 966632 w 1707420"/>
                <a:gd name="connsiteY146" fmla="*/ 728568 h 1704405"/>
                <a:gd name="connsiteX147" fmla="*/ 1408973 w 1707420"/>
                <a:gd name="connsiteY147" fmla="*/ 740378 h 1704405"/>
                <a:gd name="connsiteX148" fmla="*/ 1424718 w 1707420"/>
                <a:gd name="connsiteY148" fmla="*/ 724377 h 1704405"/>
                <a:gd name="connsiteX149" fmla="*/ 1441578 w 1707420"/>
                <a:gd name="connsiteY149" fmla="*/ 321469 h 1704405"/>
                <a:gd name="connsiteX150" fmla="*/ 1405668 w 1707420"/>
                <a:gd name="connsiteY150" fmla="*/ 357951 h 1704405"/>
                <a:gd name="connsiteX151" fmla="*/ 1356424 w 1707420"/>
                <a:gd name="connsiteY151" fmla="*/ 710376 h 1704405"/>
                <a:gd name="connsiteX152" fmla="*/ 996931 w 1707420"/>
                <a:gd name="connsiteY152" fmla="*/ 667132 h 1704405"/>
                <a:gd name="connsiteX153" fmla="*/ 984949 w 1707420"/>
                <a:gd name="connsiteY153" fmla="*/ 367476 h 1704405"/>
                <a:gd name="connsiteX154" fmla="*/ 1128396 w 1707420"/>
                <a:gd name="connsiteY154" fmla="*/ 262701 h 1704405"/>
                <a:gd name="connsiteX155" fmla="*/ 1365473 w 1707420"/>
                <a:gd name="connsiteY155" fmla="*/ 313850 h 1704405"/>
                <a:gd name="connsiteX156" fmla="*/ 1403096 w 1707420"/>
                <a:gd name="connsiteY156" fmla="*/ 278607 h 1704405"/>
                <a:gd name="connsiteX157" fmla="*/ 1196071 w 1707420"/>
                <a:gd name="connsiteY157" fmla="*/ 196692 h 1704405"/>
                <a:gd name="connsiteX158" fmla="*/ 1567402 w 1707420"/>
                <a:gd name="connsiteY158" fmla="*/ 0 h 1704405"/>
                <a:gd name="connsiteX159" fmla="*/ 1623029 w 1707420"/>
                <a:gd name="connsiteY159" fmla="*/ 0 h 1704405"/>
                <a:gd name="connsiteX160" fmla="*/ 1623029 w 1707420"/>
                <a:gd name="connsiteY160" fmla="*/ 81344 h 1704405"/>
                <a:gd name="connsiteX161" fmla="*/ 1707420 w 1707420"/>
                <a:gd name="connsiteY161" fmla="*/ 81344 h 1704405"/>
                <a:gd name="connsiteX162" fmla="*/ 1707420 w 1707420"/>
                <a:gd name="connsiteY162" fmla="*/ 136113 h 1704405"/>
                <a:gd name="connsiteX163" fmla="*/ 1700562 w 1707420"/>
                <a:gd name="connsiteY163" fmla="*/ 139160 h 1704405"/>
                <a:gd name="connsiteX164" fmla="*/ 1583310 w 1707420"/>
                <a:gd name="connsiteY164" fmla="*/ 187834 h 1704405"/>
                <a:gd name="connsiteX165" fmla="*/ 1488060 w 1707420"/>
                <a:gd name="connsiteY165" fmla="*/ 277559 h 1704405"/>
                <a:gd name="connsiteX166" fmla="*/ 1419194 w 1707420"/>
                <a:gd name="connsiteY166" fmla="*/ 805721 h 1704405"/>
                <a:gd name="connsiteX167" fmla="*/ 901748 w 1707420"/>
                <a:gd name="connsiteY167" fmla="*/ 728472 h 1704405"/>
                <a:gd name="connsiteX168" fmla="*/ 908844 w 1707420"/>
                <a:gd name="connsiteY168" fmla="*/ 278988 h 1704405"/>
                <a:gd name="connsiteX169" fmla="*/ 1450721 w 1707420"/>
                <a:gd name="connsiteY169" fmla="*/ 234316 h 1704405"/>
                <a:gd name="connsiteX170" fmla="*/ 1560545 w 1707420"/>
                <a:gd name="connsiteY170" fmla="*/ 130494 h 1704405"/>
                <a:gd name="connsiteX171" fmla="*/ 1567402 w 1707420"/>
                <a:gd name="connsiteY171" fmla="*/ 104775 h 1704405"/>
                <a:gd name="connsiteX172" fmla="*/ 1567402 w 1707420"/>
                <a:gd name="connsiteY172" fmla="*/ 0 h 170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</a:cxnLst>
              <a:rect l="l" t="t" r="r" b="b"/>
              <a:pathLst>
                <a:path w="1707420" h="1704405">
                  <a:moveTo>
                    <a:pt x="543286" y="1449135"/>
                  </a:moveTo>
                  <a:cubicBezTo>
                    <a:pt x="552609" y="1449230"/>
                    <a:pt x="561896" y="1455136"/>
                    <a:pt x="570802" y="1466566"/>
                  </a:cubicBezTo>
                  <a:cubicBezTo>
                    <a:pt x="597281" y="1501331"/>
                    <a:pt x="623284" y="1536670"/>
                    <a:pt x="650716" y="1573436"/>
                  </a:cubicBezTo>
                  <a:lnTo>
                    <a:pt x="606615" y="1606869"/>
                  </a:lnTo>
                  <a:lnTo>
                    <a:pt x="572706" y="1566672"/>
                  </a:lnTo>
                  <a:lnTo>
                    <a:pt x="572706" y="1702976"/>
                  </a:lnTo>
                  <a:lnTo>
                    <a:pt x="515556" y="1702976"/>
                  </a:lnTo>
                  <a:lnTo>
                    <a:pt x="515556" y="1565245"/>
                  </a:lnTo>
                  <a:lnTo>
                    <a:pt x="479457" y="1606678"/>
                  </a:lnTo>
                  <a:cubicBezTo>
                    <a:pt x="465931" y="1597153"/>
                    <a:pt x="452215" y="1586961"/>
                    <a:pt x="434880" y="1574388"/>
                  </a:cubicBezTo>
                  <a:cubicBezTo>
                    <a:pt x="463455" y="1536288"/>
                    <a:pt x="488982" y="1501331"/>
                    <a:pt x="515556" y="1466566"/>
                  </a:cubicBezTo>
                  <a:cubicBezTo>
                    <a:pt x="524605" y="1454755"/>
                    <a:pt x="533964" y="1449039"/>
                    <a:pt x="543286" y="1449135"/>
                  </a:cubicBezTo>
                  <a:close/>
                  <a:moveTo>
                    <a:pt x="884877" y="1249681"/>
                  </a:moveTo>
                  <a:cubicBezTo>
                    <a:pt x="894200" y="1249919"/>
                    <a:pt x="903463" y="1256015"/>
                    <a:pt x="912273" y="1267588"/>
                  </a:cubicBezTo>
                  <a:cubicBezTo>
                    <a:pt x="938848" y="1302449"/>
                    <a:pt x="964851" y="1337692"/>
                    <a:pt x="992378" y="1374649"/>
                  </a:cubicBezTo>
                  <a:lnTo>
                    <a:pt x="948087" y="1407796"/>
                  </a:lnTo>
                  <a:lnTo>
                    <a:pt x="914273" y="1367885"/>
                  </a:lnTo>
                  <a:lnTo>
                    <a:pt x="914273" y="1703071"/>
                  </a:lnTo>
                  <a:lnTo>
                    <a:pt x="857123" y="1703071"/>
                  </a:lnTo>
                  <a:lnTo>
                    <a:pt x="857123" y="1366267"/>
                  </a:lnTo>
                  <a:lnTo>
                    <a:pt x="820928" y="1407986"/>
                  </a:lnTo>
                  <a:lnTo>
                    <a:pt x="777018" y="1374363"/>
                  </a:lnTo>
                  <a:cubicBezTo>
                    <a:pt x="804736" y="1337120"/>
                    <a:pt x="830453" y="1301687"/>
                    <a:pt x="857123" y="1266921"/>
                  </a:cubicBezTo>
                  <a:cubicBezTo>
                    <a:pt x="866172" y="1255063"/>
                    <a:pt x="875555" y="1249443"/>
                    <a:pt x="884877" y="1249681"/>
                  </a:cubicBezTo>
                  <a:close/>
                  <a:moveTo>
                    <a:pt x="1226789" y="1021879"/>
                  </a:moveTo>
                  <a:cubicBezTo>
                    <a:pt x="1235766" y="1021914"/>
                    <a:pt x="1244744" y="1027367"/>
                    <a:pt x="1253173" y="1038130"/>
                  </a:cubicBezTo>
                  <a:cubicBezTo>
                    <a:pt x="1279843" y="1072801"/>
                    <a:pt x="1305560" y="1108140"/>
                    <a:pt x="1334231" y="1146525"/>
                  </a:cubicBezTo>
                  <a:lnTo>
                    <a:pt x="1290892" y="1179673"/>
                  </a:lnTo>
                  <a:lnTo>
                    <a:pt x="1255745" y="1140335"/>
                  </a:lnTo>
                  <a:lnTo>
                    <a:pt x="1255745" y="1704405"/>
                  </a:lnTo>
                  <a:lnTo>
                    <a:pt x="1199547" y="1704405"/>
                  </a:lnTo>
                  <a:lnTo>
                    <a:pt x="1199547" y="1139476"/>
                  </a:lnTo>
                  <a:lnTo>
                    <a:pt x="1162495" y="1179958"/>
                  </a:lnTo>
                  <a:lnTo>
                    <a:pt x="1118680" y="1146906"/>
                  </a:lnTo>
                  <a:cubicBezTo>
                    <a:pt x="1146588" y="1109663"/>
                    <a:pt x="1172972" y="1073469"/>
                    <a:pt x="1200405" y="1038130"/>
                  </a:cubicBezTo>
                  <a:cubicBezTo>
                    <a:pt x="1208835" y="1027225"/>
                    <a:pt x="1217812" y="1021843"/>
                    <a:pt x="1226789" y="1021879"/>
                  </a:cubicBezTo>
                  <a:close/>
                  <a:moveTo>
                    <a:pt x="443617" y="647564"/>
                  </a:moveTo>
                  <a:cubicBezTo>
                    <a:pt x="432790" y="646308"/>
                    <a:pt x="421378" y="646511"/>
                    <a:pt x="409257" y="648368"/>
                  </a:cubicBezTo>
                  <a:lnTo>
                    <a:pt x="409257" y="648273"/>
                  </a:lnTo>
                  <a:cubicBezTo>
                    <a:pt x="381349" y="652273"/>
                    <a:pt x="352107" y="652463"/>
                    <a:pt x="326009" y="661036"/>
                  </a:cubicBezTo>
                  <a:cubicBezTo>
                    <a:pt x="270859" y="678943"/>
                    <a:pt x="217138" y="701136"/>
                    <a:pt x="163036" y="721901"/>
                  </a:cubicBezTo>
                  <a:cubicBezTo>
                    <a:pt x="153511" y="725711"/>
                    <a:pt x="139700" y="728854"/>
                    <a:pt x="135604" y="736474"/>
                  </a:cubicBezTo>
                  <a:cubicBezTo>
                    <a:pt x="108934" y="786576"/>
                    <a:pt x="83122" y="837249"/>
                    <a:pt x="60166" y="888874"/>
                  </a:cubicBezTo>
                  <a:cubicBezTo>
                    <a:pt x="56642" y="896780"/>
                    <a:pt x="66643" y="918116"/>
                    <a:pt x="75406" y="921831"/>
                  </a:cubicBezTo>
                  <a:cubicBezTo>
                    <a:pt x="84169" y="925545"/>
                    <a:pt x="101885" y="917830"/>
                    <a:pt x="109982" y="909543"/>
                  </a:cubicBezTo>
                  <a:cubicBezTo>
                    <a:pt x="120364" y="898113"/>
                    <a:pt x="127851" y="884398"/>
                    <a:pt x="131794" y="869538"/>
                  </a:cubicBezTo>
                  <a:cubicBezTo>
                    <a:pt x="155607" y="786290"/>
                    <a:pt x="212947" y="746952"/>
                    <a:pt x="296481" y="741808"/>
                  </a:cubicBezTo>
                  <a:cubicBezTo>
                    <a:pt x="309530" y="741046"/>
                    <a:pt x="327533" y="740760"/>
                    <a:pt x="334581" y="748285"/>
                  </a:cubicBezTo>
                  <a:cubicBezTo>
                    <a:pt x="341630" y="755810"/>
                    <a:pt x="341344" y="774765"/>
                    <a:pt x="337344" y="786385"/>
                  </a:cubicBezTo>
                  <a:cubicBezTo>
                    <a:pt x="316960" y="845726"/>
                    <a:pt x="292576" y="903638"/>
                    <a:pt x="273240" y="963264"/>
                  </a:cubicBezTo>
                  <a:cubicBezTo>
                    <a:pt x="266621" y="983838"/>
                    <a:pt x="266621" y="1006031"/>
                    <a:pt x="273240" y="1026606"/>
                  </a:cubicBezTo>
                  <a:cubicBezTo>
                    <a:pt x="286861" y="1063563"/>
                    <a:pt x="288290" y="1096805"/>
                    <a:pt x="268859" y="1131381"/>
                  </a:cubicBezTo>
                  <a:cubicBezTo>
                    <a:pt x="259810" y="1148049"/>
                    <a:pt x="252686" y="1165766"/>
                    <a:pt x="247618" y="1184054"/>
                  </a:cubicBezTo>
                  <a:cubicBezTo>
                    <a:pt x="236369" y="1221677"/>
                    <a:pt x="212909" y="1254444"/>
                    <a:pt x="180943" y="1277304"/>
                  </a:cubicBezTo>
                  <a:cubicBezTo>
                    <a:pt x="143510" y="1305879"/>
                    <a:pt x="108268" y="1338168"/>
                    <a:pt x="72834" y="1369696"/>
                  </a:cubicBezTo>
                  <a:cubicBezTo>
                    <a:pt x="54356" y="1386079"/>
                    <a:pt x="49403" y="1409987"/>
                    <a:pt x="66738" y="1426085"/>
                  </a:cubicBezTo>
                  <a:cubicBezTo>
                    <a:pt x="78549" y="1437038"/>
                    <a:pt x="110363" y="1445135"/>
                    <a:pt x="118554" y="1437991"/>
                  </a:cubicBezTo>
                  <a:cubicBezTo>
                    <a:pt x="177133" y="1386079"/>
                    <a:pt x="251143" y="1349599"/>
                    <a:pt x="286575" y="1273399"/>
                  </a:cubicBezTo>
                  <a:cubicBezTo>
                    <a:pt x="312960" y="1216249"/>
                    <a:pt x="342868" y="1161289"/>
                    <a:pt x="370300" y="1104901"/>
                  </a:cubicBezTo>
                  <a:cubicBezTo>
                    <a:pt x="380778" y="1083374"/>
                    <a:pt x="394779" y="1075088"/>
                    <a:pt x="418782" y="1082042"/>
                  </a:cubicBezTo>
                  <a:cubicBezTo>
                    <a:pt x="449358" y="1091567"/>
                    <a:pt x="480790" y="1097472"/>
                    <a:pt x="511556" y="1105948"/>
                  </a:cubicBezTo>
                  <a:cubicBezTo>
                    <a:pt x="543941" y="1114903"/>
                    <a:pt x="549656" y="1127666"/>
                    <a:pt x="535654" y="1157670"/>
                  </a:cubicBezTo>
                  <a:cubicBezTo>
                    <a:pt x="519938" y="1190816"/>
                    <a:pt x="502983" y="1223392"/>
                    <a:pt x="486505" y="1256158"/>
                  </a:cubicBezTo>
                  <a:cubicBezTo>
                    <a:pt x="476028" y="1277209"/>
                    <a:pt x="478028" y="1296544"/>
                    <a:pt x="499173" y="1308450"/>
                  </a:cubicBezTo>
                  <a:cubicBezTo>
                    <a:pt x="522224" y="1321404"/>
                    <a:pt x="539940" y="1311689"/>
                    <a:pt x="552323" y="1290067"/>
                  </a:cubicBezTo>
                  <a:cubicBezTo>
                    <a:pt x="574135" y="1251967"/>
                    <a:pt x="596614" y="1213867"/>
                    <a:pt x="617474" y="1175767"/>
                  </a:cubicBezTo>
                  <a:cubicBezTo>
                    <a:pt x="636524" y="1140144"/>
                    <a:pt x="609092" y="1073849"/>
                    <a:pt x="570611" y="1060991"/>
                  </a:cubicBezTo>
                  <a:cubicBezTo>
                    <a:pt x="532130" y="1048132"/>
                    <a:pt x="494411" y="1035178"/>
                    <a:pt x="456311" y="1022891"/>
                  </a:cubicBezTo>
                  <a:cubicBezTo>
                    <a:pt x="434404" y="1015842"/>
                    <a:pt x="425259" y="1002316"/>
                    <a:pt x="432784" y="979648"/>
                  </a:cubicBezTo>
                  <a:cubicBezTo>
                    <a:pt x="450434" y="926879"/>
                    <a:pt x="468093" y="874110"/>
                    <a:pt x="485743" y="821437"/>
                  </a:cubicBezTo>
                  <a:cubicBezTo>
                    <a:pt x="494316" y="795910"/>
                    <a:pt x="512985" y="784195"/>
                    <a:pt x="534416" y="801625"/>
                  </a:cubicBezTo>
                  <a:cubicBezTo>
                    <a:pt x="604044" y="858775"/>
                    <a:pt x="662337" y="835344"/>
                    <a:pt x="718439" y="781051"/>
                  </a:cubicBezTo>
                  <a:cubicBezTo>
                    <a:pt x="726450" y="773907"/>
                    <a:pt x="735127" y="767526"/>
                    <a:pt x="744347" y="762001"/>
                  </a:cubicBezTo>
                  <a:cubicBezTo>
                    <a:pt x="763397" y="749524"/>
                    <a:pt x="776065" y="733426"/>
                    <a:pt x="760635" y="712090"/>
                  </a:cubicBezTo>
                  <a:cubicBezTo>
                    <a:pt x="745204" y="690754"/>
                    <a:pt x="725488" y="700946"/>
                    <a:pt x="707771" y="713424"/>
                  </a:cubicBezTo>
                  <a:cubicBezTo>
                    <a:pt x="625665" y="771146"/>
                    <a:pt x="625570" y="770574"/>
                    <a:pt x="547655" y="708566"/>
                  </a:cubicBezTo>
                  <a:cubicBezTo>
                    <a:pt x="541045" y="703708"/>
                    <a:pt x="534682" y="698470"/>
                    <a:pt x="528605" y="692945"/>
                  </a:cubicBezTo>
                  <a:cubicBezTo>
                    <a:pt x="503317" y="668227"/>
                    <a:pt x="476099" y="651332"/>
                    <a:pt x="443617" y="647564"/>
                  </a:cubicBezTo>
                  <a:close/>
                  <a:moveTo>
                    <a:pt x="1199492" y="426539"/>
                  </a:moveTo>
                  <a:cubicBezTo>
                    <a:pt x="1167412" y="424637"/>
                    <a:pt x="1141374" y="438461"/>
                    <a:pt x="1124871" y="465678"/>
                  </a:cubicBezTo>
                  <a:cubicBezTo>
                    <a:pt x="1100649" y="505968"/>
                    <a:pt x="1113641" y="558166"/>
                    <a:pt x="1153894" y="582454"/>
                  </a:cubicBezTo>
                  <a:cubicBezTo>
                    <a:pt x="1183307" y="600075"/>
                    <a:pt x="1220464" y="598362"/>
                    <a:pt x="1248125" y="578073"/>
                  </a:cubicBezTo>
                  <a:cubicBezTo>
                    <a:pt x="1279681" y="556070"/>
                    <a:pt x="1290235" y="514160"/>
                    <a:pt x="1272890" y="479870"/>
                  </a:cubicBezTo>
                  <a:lnTo>
                    <a:pt x="1215740" y="529305"/>
                  </a:lnTo>
                  <a:lnTo>
                    <a:pt x="1171353" y="480633"/>
                  </a:lnTo>
                  <a:lnTo>
                    <a:pt x="1233456" y="433769"/>
                  </a:lnTo>
                  <a:cubicBezTo>
                    <a:pt x="1221550" y="429554"/>
                    <a:pt x="1210185" y="427173"/>
                    <a:pt x="1199492" y="426539"/>
                  </a:cubicBezTo>
                  <a:close/>
                  <a:moveTo>
                    <a:pt x="428298" y="366523"/>
                  </a:moveTo>
                  <a:cubicBezTo>
                    <a:pt x="365166" y="366523"/>
                    <a:pt x="313998" y="417673"/>
                    <a:pt x="314007" y="480823"/>
                  </a:cubicBezTo>
                  <a:cubicBezTo>
                    <a:pt x="314017" y="543973"/>
                    <a:pt x="365195" y="595123"/>
                    <a:pt x="428317" y="595123"/>
                  </a:cubicBezTo>
                  <a:cubicBezTo>
                    <a:pt x="428860" y="595123"/>
                    <a:pt x="429393" y="595123"/>
                    <a:pt x="429927" y="595123"/>
                  </a:cubicBezTo>
                  <a:cubicBezTo>
                    <a:pt x="492497" y="594361"/>
                    <a:pt x="542846" y="543498"/>
                    <a:pt x="542893" y="480918"/>
                  </a:cubicBezTo>
                  <a:lnTo>
                    <a:pt x="542607" y="480823"/>
                  </a:lnTo>
                  <a:cubicBezTo>
                    <a:pt x="542598" y="417673"/>
                    <a:pt x="491420" y="366523"/>
                    <a:pt x="428298" y="366523"/>
                  </a:cubicBezTo>
                  <a:close/>
                  <a:moveTo>
                    <a:pt x="449392" y="311516"/>
                  </a:moveTo>
                  <a:cubicBezTo>
                    <a:pt x="489737" y="316279"/>
                    <a:pt x="528387" y="335424"/>
                    <a:pt x="557086" y="367952"/>
                  </a:cubicBezTo>
                  <a:cubicBezTo>
                    <a:pt x="622522" y="442342"/>
                    <a:pt x="613473" y="533496"/>
                    <a:pt x="530511" y="622079"/>
                  </a:cubicBezTo>
                  <a:lnTo>
                    <a:pt x="629095" y="700946"/>
                  </a:lnTo>
                  <a:cubicBezTo>
                    <a:pt x="647287" y="687325"/>
                    <a:pt x="663861" y="674371"/>
                    <a:pt x="681101" y="662274"/>
                  </a:cubicBezTo>
                  <a:cubicBezTo>
                    <a:pt x="725297" y="631509"/>
                    <a:pt x="777875" y="638366"/>
                    <a:pt x="807402" y="678277"/>
                  </a:cubicBezTo>
                  <a:cubicBezTo>
                    <a:pt x="836930" y="718186"/>
                    <a:pt x="827119" y="771430"/>
                    <a:pt x="784161" y="803245"/>
                  </a:cubicBezTo>
                  <a:cubicBezTo>
                    <a:pt x="741203" y="835058"/>
                    <a:pt x="698436" y="863347"/>
                    <a:pt x="657193" y="894589"/>
                  </a:cubicBezTo>
                  <a:cubicBezTo>
                    <a:pt x="641925" y="908591"/>
                    <a:pt x="618998" y="910210"/>
                    <a:pt x="601948" y="898399"/>
                  </a:cubicBezTo>
                  <a:cubicBezTo>
                    <a:pt x="580517" y="886016"/>
                    <a:pt x="557752" y="876110"/>
                    <a:pt x="532035" y="863347"/>
                  </a:cubicBezTo>
                  <a:cubicBezTo>
                    <a:pt x="519366" y="900685"/>
                    <a:pt x="507365" y="935832"/>
                    <a:pt x="493935" y="975075"/>
                  </a:cubicBezTo>
                  <a:cubicBezTo>
                    <a:pt x="536893" y="989363"/>
                    <a:pt x="577659" y="1004127"/>
                    <a:pt x="619188" y="1016319"/>
                  </a:cubicBezTo>
                  <a:cubicBezTo>
                    <a:pt x="643668" y="1023558"/>
                    <a:pt x="653288" y="1038703"/>
                    <a:pt x="662146" y="1062038"/>
                  </a:cubicBezTo>
                  <a:cubicBezTo>
                    <a:pt x="689578" y="1133953"/>
                    <a:pt x="685102" y="1198913"/>
                    <a:pt x="635762" y="1260349"/>
                  </a:cubicBezTo>
                  <a:cubicBezTo>
                    <a:pt x="619570" y="1280352"/>
                    <a:pt x="610330" y="1305784"/>
                    <a:pt x="595852" y="1327024"/>
                  </a:cubicBezTo>
                  <a:cubicBezTo>
                    <a:pt x="568211" y="1370553"/>
                    <a:pt x="510470" y="1383507"/>
                    <a:pt x="466893" y="1355885"/>
                  </a:cubicBezTo>
                  <a:cubicBezTo>
                    <a:pt x="427650" y="1330929"/>
                    <a:pt x="412667" y="1281018"/>
                    <a:pt x="431736" y="1238632"/>
                  </a:cubicBezTo>
                  <a:cubicBezTo>
                    <a:pt x="443357" y="1211582"/>
                    <a:pt x="457549" y="1185673"/>
                    <a:pt x="470503" y="1159289"/>
                  </a:cubicBezTo>
                  <a:cubicBezTo>
                    <a:pt x="421259" y="1133666"/>
                    <a:pt x="418973" y="1134334"/>
                    <a:pt x="395922" y="1180625"/>
                  </a:cubicBezTo>
                  <a:cubicBezTo>
                    <a:pt x="390541" y="1189864"/>
                    <a:pt x="385759" y="1199389"/>
                    <a:pt x="381635" y="1209200"/>
                  </a:cubicBezTo>
                  <a:cubicBezTo>
                    <a:pt x="342678" y="1322642"/>
                    <a:pt x="262954" y="1402843"/>
                    <a:pt x="169799" y="1473042"/>
                  </a:cubicBezTo>
                  <a:cubicBezTo>
                    <a:pt x="119412" y="1511142"/>
                    <a:pt x="60833" y="1509999"/>
                    <a:pt x="23686" y="1466566"/>
                  </a:cubicBezTo>
                  <a:cubicBezTo>
                    <a:pt x="-13462" y="1423131"/>
                    <a:pt x="-6223" y="1363409"/>
                    <a:pt x="40544" y="1321499"/>
                  </a:cubicBezTo>
                  <a:cubicBezTo>
                    <a:pt x="59194" y="1303212"/>
                    <a:pt x="79083" y="1286353"/>
                    <a:pt x="100076" y="1270827"/>
                  </a:cubicBezTo>
                  <a:cubicBezTo>
                    <a:pt x="157350" y="1233965"/>
                    <a:pt x="198269" y="1176529"/>
                    <a:pt x="214376" y="1110331"/>
                  </a:cubicBezTo>
                  <a:cubicBezTo>
                    <a:pt x="220681" y="1088613"/>
                    <a:pt x="220976" y="1065563"/>
                    <a:pt x="215233" y="1043656"/>
                  </a:cubicBezTo>
                  <a:cubicBezTo>
                    <a:pt x="202489" y="1010604"/>
                    <a:pt x="203584" y="973837"/>
                    <a:pt x="218281" y="941548"/>
                  </a:cubicBezTo>
                  <a:cubicBezTo>
                    <a:pt x="236569" y="900018"/>
                    <a:pt x="250571" y="856299"/>
                    <a:pt x="267716" y="810198"/>
                  </a:cubicBezTo>
                  <a:cubicBezTo>
                    <a:pt x="231521" y="810198"/>
                    <a:pt x="214471" y="825628"/>
                    <a:pt x="203327" y="852584"/>
                  </a:cubicBezTo>
                  <a:cubicBezTo>
                    <a:pt x="191182" y="880873"/>
                    <a:pt x="177572" y="908591"/>
                    <a:pt x="162560" y="935452"/>
                  </a:cubicBezTo>
                  <a:cubicBezTo>
                    <a:pt x="138462" y="980219"/>
                    <a:pt x="91027" y="996126"/>
                    <a:pt x="48260" y="975075"/>
                  </a:cubicBezTo>
                  <a:cubicBezTo>
                    <a:pt x="6131" y="954882"/>
                    <a:pt x="-11662" y="904400"/>
                    <a:pt x="8521" y="862204"/>
                  </a:cubicBezTo>
                  <a:cubicBezTo>
                    <a:pt x="8864" y="861538"/>
                    <a:pt x="9227" y="860775"/>
                    <a:pt x="9588" y="860109"/>
                  </a:cubicBezTo>
                  <a:cubicBezTo>
                    <a:pt x="34163" y="807626"/>
                    <a:pt x="59976" y="755334"/>
                    <a:pt x="87884" y="704755"/>
                  </a:cubicBezTo>
                  <a:cubicBezTo>
                    <a:pt x="96866" y="691326"/>
                    <a:pt x="109877" y="681134"/>
                    <a:pt x="125031" y="675610"/>
                  </a:cubicBezTo>
                  <a:cubicBezTo>
                    <a:pt x="185134" y="651511"/>
                    <a:pt x="246094" y="629509"/>
                    <a:pt x="307149" y="606649"/>
                  </a:cubicBezTo>
                  <a:cubicBezTo>
                    <a:pt x="238760" y="491206"/>
                    <a:pt x="247618" y="401098"/>
                    <a:pt x="331533" y="341378"/>
                  </a:cubicBezTo>
                  <a:cubicBezTo>
                    <a:pt x="367009" y="316375"/>
                    <a:pt x="409048" y="306754"/>
                    <a:pt x="449392" y="311516"/>
                  </a:cubicBezTo>
                  <a:close/>
                  <a:moveTo>
                    <a:pt x="1187379" y="310754"/>
                  </a:moveTo>
                  <a:cubicBezTo>
                    <a:pt x="1139278" y="313445"/>
                    <a:pt x="1091058" y="333852"/>
                    <a:pt x="1054862" y="371000"/>
                  </a:cubicBezTo>
                  <a:cubicBezTo>
                    <a:pt x="979053" y="450724"/>
                    <a:pt x="982216" y="576740"/>
                    <a:pt x="1061921" y="652558"/>
                  </a:cubicBezTo>
                  <a:cubicBezTo>
                    <a:pt x="1139397" y="726282"/>
                    <a:pt x="1261241" y="725615"/>
                    <a:pt x="1337946" y="651129"/>
                  </a:cubicBezTo>
                  <a:cubicBezTo>
                    <a:pt x="1410907" y="580073"/>
                    <a:pt x="1414146" y="454058"/>
                    <a:pt x="1356996" y="399765"/>
                  </a:cubicBezTo>
                  <a:lnTo>
                    <a:pt x="1320134" y="434246"/>
                  </a:lnTo>
                  <a:cubicBezTo>
                    <a:pt x="1354328" y="519113"/>
                    <a:pt x="1337279" y="589027"/>
                    <a:pt x="1274890" y="629127"/>
                  </a:cubicBezTo>
                  <a:cubicBezTo>
                    <a:pt x="1208834" y="671704"/>
                    <a:pt x="1120766" y="652654"/>
                    <a:pt x="1078179" y="586646"/>
                  </a:cubicBezTo>
                  <a:cubicBezTo>
                    <a:pt x="1047138" y="538449"/>
                    <a:pt x="1048014" y="476346"/>
                    <a:pt x="1080390" y="429102"/>
                  </a:cubicBezTo>
                  <a:cubicBezTo>
                    <a:pt x="1124109" y="365856"/>
                    <a:pt x="1192594" y="352902"/>
                    <a:pt x="1281939" y="391764"/>
                  </a:cubicBezTo>
                  <a:lnTo>
                    <a:pt x="1319181" y="356808"/>
                  </a:lnTo>
                  <a:cubicBezTo>
                    <a:pt x="1283462" y="323089"/>
                    <a:pt x="1235480" y="308063"/>
                    <a:pt x="1187379" y="310754"/>
                  </a:cubicBezTo>
                  <a:close/>
                  <a:moveTo>
                    <a:pt x="1196071" y="196692"/>
                  </a:moveTo>
                  <a:cubicBezTo>
                    <a:pt x="1117727" y="198192"/>
                    <a:pt x="1037622" y="228267"/>
                    <a:pt x="978472" y="286227"/>
                  </a:cubicBezTo>
                  <a:cubicBezTo>
                    <a:pt x="853057" y="405099"/>
                    <a:pt x="847751" y="603124"/>
                    <a:pt x="966632" y="728568"/>
                  </a:cubicBezTo>
                  <a:cubicBezTo>
                    <a:pt x="1085505" y="854012"/>
                    <a:pt x="1283548" y="859251"/>
                    <a:pt x="1408973" y="740378"/>
                  </a:cubicBezTo>
                  <a:cubicBezTo>
                    <a:pt x="1414412" y="735236"/>
                    <a:pt x="1419660" y="729901"/>
                    <a:pt x="1424718" y="724377"/>
                  </a:cubicBezTo>
                  <a:cubicBezTo>
                    <a:pt x="1531874" y="610743"/>
                    <a:pt x="1540637" y="409480"/>
                    <a:pt x="1441578" y="321469"/>
                  </a:cubicBezTo>
                  <a:lnTo>
                    <a:pt x="1405668" y="357951"/>
                  </a:lnTo>
                  <a:cubicBezTo>
                    <a:pt x="1499013" y="500826"/>
                    <a:pt x="1442340" y="641890"/>
                    <a:pt x="1356424" y="710376"/>
                  </a:cubicBezTo>
                  <a:cubicBezTo>
                    <a:pt x="1245210" y="797719"/>
                    <a:pt x="1084256" y="778289"/>
                    <a:pt x="996931" y="667132"/>
                  </a:cubicBezTo>
                  <a:cubicBezTo>
                    <a:pt x="928751" y="580264"/>
                    <a:pt x="923913" y="459486"/>
                    <a:pt x="984949" y="367476"/>
                  </a:cubicBezTo>
                  <a:cubicBezTo>
                    <a:pt x="1018287" y="316136"/>
                    <a:pt x="1069340" y="278797"/>
                    <a:pt x="1128396" y="262701"/>
                  </a:cubicBezTo>
                  <a:cubicBezTo>
                    <a:pt x="1215550" y="238507"/>
                    <a:pt x="1294131" y="259557"/>
                    <a:pt x="1365473" y="313850"/>
                  </a:cubicBezTo>
                  <a:lnTo>
                    <a:pt x="1403096" y="278607"/>
                  </a:lnTo>
                  <a:cubicBezTo>
                    <a:pt x="1350995" y="222266"/>
                    <a:pt x="1274414" y="195191"/>
                    <a:pt x="1196071" y="196692"/>
                  </a:cubicBezTo>
                  <a:close/>
                  <a:moveTo>
                    <a:pt x="1567402" y="0"/>
                  </a:moveTo>
                  <a:lnTo>
                    <a:pt x="1623029" y="0"/>
                  </a:lnTo>
                  <a:lnTo>
                    <a:pt x="1623029" y="81344"/>
                  </a:lnTo>
                  <a:lnTo>
                    <a:pt x="1707420" y="81344"/>
                  </a:lnTo>
                  <a:lnTo>
                    <a:pt x="1707420" y="136113"/>
                  </a:lnTo>
                  <a:cubicBezTo>
                    <a:pt x="1704658" y="137351"/>
                    <a:pt x="1702372" y="139446"/>
                    <a:pt x="1700562" y="139160"/>
                  </a:cubicBezTo>
                  <a:cubicBezTo>
                    <a:pt x="1651223" y="130874"/>
                    <a:pt x="1615600" y="152210"/>
                    <a:pt x="1583310" y="187834"/>
                  </a:cubicBezTo>
                  <a:cubicBezTo>
                    <a:pt x="1554068" y="220029"/>
                    <a:pt x="1520064" y="248032"/>
                    <a:pt x="1488060" y="277559"/>
                  </a:cubicBezTo>
                  <a:cubicBezTo>
                    <a:pt x="1638555" y="491491"/>
                    <a:pt x="1549686" y="709137"/>
                    <a:pt x="1419194" y="805721"/>
                  </a:cubicBezTo>
                  <a:cubicBezTo>
                    <a:pt x="1254964" y="927260"/>
                    <a:pt x="1023287" y="892684"/>
                    <a:pt x="901748" y="728472"/>
                  </a:cubicBezTo>
                  <a:cubicBezTo>
                    <a:pt x="802393" y="594170"/>
                    <a:pt x="805298" y="410052"/>
                    <a:pt x="908844" y="278988"/>
                  </a:cubicBezTo>
                  <a:cubicBezTo>
                    <a:pt x="1038956" y="115539"/>
                    <a:pt x="1228789" y="99347"/>
                    <a:pt x="1450721" y="234316"/>
                  </a:cubicBezTo>
                  <a:cubicBezTo>
                    <a:pt x="1487012" y="200407"/>
                    <a:pt x="1524445" y="166117"/>
                    <a:pt x="1560545" y="130494"/>
                  </a:cubicBezTo>
                  <a:cubicBezTo>
                    <a:pt x="1565688" y="122968"/>
                    <a:pt x="1568108" y="113920"/>
                    <a:pt x="1567402" y="104775"/>
                  </a:cubicBezTo>
                  <a:cubicBezTo>
                    <a:pt x="1568165" y="70581"/>
                    <a:pt x="1567402" y="36291"/>
                    <a:pt x="156740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2B44BF8C-2763-4EAE-8AA5-70A349765029}"/>
                </a:ext>
              </a:extLst>
            </p:cNvPr>
            <p:cNvSpPr txBox="1"/>
            <p:nvPr/>
          </p:nvSpPr>
          <p:spPr>
            <a:xfrm>
              <a:off x="5639485" y="2923896"/>
              <a:ext cx="1211866" cy="31452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Engagement</a:t>
              </a:r>
              <a:endParaRPr lang="en-IN" sz="1400" b="1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07377C3-9E20-4272-8392-C0EC915D7CA3}"/>
                </a:ext>
              </a:extLst>
            </p:cNvPr>
            <p:cNvSpPr txBox="1"/>
            <p:nvPr/>
          </p:nvSpPr>
          <p:spPr>
            <a:xfrm>
              <a:off x="2315787" y="2923896"/>
              <a:ext cx="1101696" cy="31452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Presence</a:t>
              </a:r>
              <a:endParaRPr lang="en-IN" sz="1400" b="1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F207308-4E29-45C0-BC73-27DA01EA4A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3115" y="2428756"/>
              <a:ext cx="544605" cy="512775"/>
            </a:xfrm>
            <a:custGeom>
              <a:avLst/>
              <a:gdLst>
                <a:gd name="connsiteX0" fmla="*/ 1153700 w 1530793"/>
                <a:gd name="connsiteY0" fmla="*/ 1095200 h 1441323"/>
                <a:gd name="connsiteX1" fmla="*/ 879666 w 1530793"/>
                <a:gd name="connsiteY1" fmla="*/ 1366377 h 1441323"/>
                <a:gd name="connsiteX2" fmla="*/ 1454881 w 1530793"/>
                <a:gd name="connsiteY2" fmla="*/ 1366377 h 1441323"/>
                <a:gd name="connsiteX3" fmla="*/ 1153700 w 1530793"/>
                <a:gd name="connsiteY3" fmla="*/ 1095200 h 1441323"/>
                <a:gd name="connsiteX4" fmla="*/ 218060 w 1530793"/>
                <a:gd name="connsiteY4" fmla="*/ 859362 h 1441323"/>
                <a:gd name="connsiteX5" fmla="*/ 255112 w 1530793"/>
                <a:gd name="connsiteY5" fmla="*/ 905177 h 1441323"/>
                <a:gd name="connsiteX6" fmla="*/ 255112 w 1530793"/>
                <a:gd name="connsiteY6" fmla="*/ 1171877 h 1441323"/>
                <a:gd name="connsiteX7" fmla="*/ 254922 w 1530793"/>
                <a:gd name="connsiteY7" fmla="*/ 1220073 h 1441323"/>
                <a:gd name="connsiteX8" fmla="*/ 493047 w 1530793"/>
                <a:gd name="connsiteY8" fmla="*/ 1220073 h 1441323"/>
                <a:gd name="connsiteX9" fmla="*/ 419704 w 1530793"/>
                <a:gd name="connsiteY9" fmla="*/ 1146064 h 1441323"/>
                <a:gd name="connsiteX10" fmla="*/ 412751 w 1530793"/>
                <a:gd name="connsiteY10" fmla="*/ 1087677 h 1441323"/>
                <a:gd name="connsiteX11" fmla="*/ 471139 w 1530793"/>
                <a:gd name="connsiteY11" fmla="*/ 1095296 h 1441323"/>
                <a:gd name="connsiteX12" fmla="*/ 604489 w 1530793"/>
                <a:gd name="connsiteY12" fmla="*/ 1228646 h 1441323"/>
                <a:gd name="connsiteX13" fmla="*/ 603918 w 1530793"/>
                <a:gd name="connsiteY13" fmla="*/ 1287891 h 1441323"/>
                <a:gd name="connsiteX14" fmla="*/ 470568 w 1530793"/>
                <a:gd name="connsiteY14" fmla="*/ 1421241 h 1441323"/>
                <a:gd name="connsiteX15" fmla="*/ 412275 w 1530793"/>
                <a:gd name="connsiteY15" fmla="*/ 1430766 h 1441323"/>
                <a:gd name="connsiteX16" fmla="*/ 419704 w 1530793"/>
                <a:gd name="connsiteY16" fmla="*/ 1369617 h 1441323"/>
                <a:gd name="connsiteX17" fmla="*/ 493809 w 1530793"/>
                <a:gd name="connsiteY17" fmla="*/ 1296083 h 1441323"/>
                <a:gd name="connsiteX18" fmla="*/ 400749 w 1530793"/>
                <a:gd name="connsiteY18" fmla="*/ 1296083 h 1441323"/>
                <a:gd name="connsiteX19" fmla="*/ 229966 w 1530793"/>
                <a:gd name="connsiteY19" fmla="*/ 1296083 h 1441323"/>
                <a:gd name="connsiteX20" fmla="*/ 182341 w 1530793"/>
                <a:gd name="connsiteY20" fmla="*/ 1251983 h 1441323"/>
                <a:gd name="connsiteX21" fmla="*/ 182341 w 1530793"/>
                <a:gd name="connsiteY21" fmla="*/ 903367 h 1441323"/>
                <a:gd name="connsiteX22" fmla="*/ 218060 w 1530793"/>
                <a:gd name="connsiteY22" fmla="*/ 859362 h 1441323"/>
                <a:gd name="connsiteX23" fmla="*/ 1164368 w 1530793"/>
                <a:gd name="connsiteY23" fmla="*/ 766493 h 1441323"/>
                <a:gd name="connsiteX24" fmla="*/ 1038257 w 1530793"/>
                <a:gd name="connsiteY24" fmla="*/ 893937 h 1441323"/>
                <a:gd name="connsiteX25" fmla="*/ 1163987 w 1530793"/>
                <a:gd name="connsiteY25" fmla="*/ 1021096 h 1441323"/>
                <a:gd name="connsiteX26" fmla="*/ 1293184 w 1530793"/>
                <a:gd name="connsiteY26" fmla="*/ 899938 h 1441323"/>
                <a:gd name="connsiteX27" fmla="*/ 1293242 w 1530793"/>
                <a:gd name="connsiteY27" fmla="*/ 894319 h 1441323"/>
                <a:gd name="connsiteX28" fmla="*/ 1292956 w 1530793"/>
                <a:gd name="connsiteY28" fmla="*/ 894319 h 1441323"/>
                <a:gd name="connsiteX29" fmla="*/ 1167245 w 1530793"/>
                <a:gd name="connsiteY29" fmla="*/ 766493 h 1441323"/>
                <a:gd name="connsiteX30" fmla="*/ 1164368 w 1530793"/>
                <a:gd name="connsiteY30" fmla="*/ 766493 h 1441323"/>
                <a:gd name="connsiteX31" fmla="*/ 1162711 w 1530793"/>
                <a:gd name="connsiteY31" fmla="*/ 693603 h 1441323"/>
                <a:gd name="connsiteX32" fmla="*/ 1300766 w 1530793"/>
                <a:gd name="connsiteY32" fmla="*/ 745443 h 1441323"/>
                <a:gd name="connsiteX33" fmla="*/ 1300766 w 1530793"/>
                <a:gd name="connsiteY33" fmla="*/ 1045003 h 1441323"/>
                <a:gd name="connsiteX34" fmla="*/ 1334008 w 1530793"/>
                <a:gd name="connsiteY34" fmla="*/ 1062626 h 1441323"/>
                <a:gd name="connsiteX35" fmla="*/ 1530700 w 1530793"/>
                <a:gd name="connsiteY35" fmla="*/ 1385713 h 1441323"/>
                <a:gd name="connsiteX36" fmla="*/ 1476883 w 1530793"/>
                <a:gd name="connsiteY36" fmla="*/ 1440196 h 1441323"/>
                <a:gd name="connsiteX37" fmla="*/ 854901 w 1530793"/>
                <a:gd name="connsiteY37" fmla="*/ 1440196 h 1441323"/>
                <a:gd name="connsiteX38" fmla="*/ 802228 w 1530793"/>
                <a:gd name="connsiteY38" fmla="*/ 1387808 h 1441323"/>
                <a:gd name="connsiteX39" fmla="*/ 996824 w 1530793"/>
                <a:gd name="connsiteY39" fmla="*/ 1063387 h 1441323"/>
                <a:gd name="connsiteX40" fmla="*/ 1033209 w 1530793"/>
                <a:gd name="connsiteY40" fmla="*/ 1045480 h 1441323"/>
                <a:gd name="connsiteX41" fmla="*/ 1026542 w 1530793"/>
                <a:gd name="connsiteY41" fmla="*/ 750205 h 1441323"/>
                <a:gd name="connsiteX42" fmla="*/ 1162711 w 1530793"/>
                <a:gd name="connsiteY42" fmla="*/ 693603 h 1441323"/>
                <a:gd name="connsiteX43" fmla="*/ 355410 w 1530793"/>
                <a:gd name="connsiteY43" fmla="*/ 401782 h 1441323"/>
                <a:gd name="connsiteX44" fmla="*/ 77090 w 1530793"/>
                <a:gd name="connsiteY44" fmla="*/ 672768 h 1441323"/>
                <a:gd name="connsiteX45" fmla="*/ 653066 w 1530793"/>
                <a:gd name="connsiteY45" fmla="*/ 672768 h 1441323"/>
                <a:gd name="connsiteX46" fmla="*/ 355410 w 1530793"/>
                <a:gd name="connsiteY46" fmla="*/ 401782 h 1441323"/>
                <a:gd name="connsiteX47" fmla="*/ 369374 w 1530793"/>
                <a:gd name="connsiteY47" fmla="*/ 71168 h 1441323"/>
                <a:gd name="connsiteX48" fmla="*/ 237833 w 1530793"/>
                <a:gd name="connsiteY48" fmla="*/ 193755 h 1441323"/>
                <a:gd name="connsiteX49" fmla="*/ 237776 w 1530793"/>
                <a:gd name="connsiteY49" fmla="*/ 200328 h 1441323"/>
                <a:gd name="connsiteX50" fmla="*/ 360401 w 1530793"/>
                <a:gd name="connsiteY50" fmla="*/ 331867 h 1441323"/>
                <a:gd name="connsiteX51" fmla="*/ 491941 w 1530793"/>
                <a:gd name="connsiteY51" fmla="*/ 209281 h 1441323"/>
                <a:gd name="connsiteX52" fmla="*/ 491999 w 1530793"/>
                <a:gd name="connsiteY52" fmla="*/ 202709 h 1441323"/>
                <a:gd name="connsiteX53" fmla="*/ 369374 w 1530793"/>
                <a:gd name="connsiteY53" fmla="*/ 71168 h 1441323"/>
                <a:gd name="connsiteX54" fmla="*/ 375320 w 1530793"/>
                <a:gd name="connsiteY54" fmla="*/ 1898 h 1441323"/>
                <a:gd name="connsiteX55" fmla="*/ 506953 w 1530793"/>
                <a:gd name="connsiteY55" fmla="*/ 60500 h 1441323"/>
                <a:gd name="connsiteX56" fmla="*/ 498380 w 1530793"/>
                <a:gd name="connsiteY56" fmla="*/ 353014 h 1441323"/>
                <a:gd name="connsiteX57" fmla="*/ 728695 w 1530793"/>
                <a:gd name="connsiteY57" fmla="*/ 693246 h 1441323"/>
                <a:gd name="connsiteX58" fmla="*/ 675069 w 1530793"/>
                <a:gd name="connsiteY58" fmla="*/ 748491 h 1441323"/>
                <a:gd name="connsiteX59" fmla="*/ 53182 w 1530793"/>
                <a:gd name="connsiteY59" fmla="*/ 748491 h 1441323"/>
                <a:gd name="connsiteX60" fmla="*/ 128 w 1530793"/>
                <a:gd name="connsiteY60" fmla="*/ 692674 h 1441323"/>
                <a:gd name="connsiteX61" fmla="*/ 197676 w 1530793"/>
                <a:gd name="connsiteY61" fmla="*/ 370158 h 1441323"/>
                <a:gd name="connsiteX62" fmla="*/ 232252 w 1530793"/>
                <a:gd name="connsiteY62" fmla="*/ 352537 h 1441323"/>
                <a:gd name="connsiteX63" fmla="*/ 167006 w 1530793"/>
                <a:gd name="connsiteY63" fmla="*/ 169181 h 1441323"/>
                <a:gd name="connsiteX64" fmla="*/ 238157 w 1530793"/>
                <a:gd name="connsiteY64" fmla="*/ 46022 h 1441323"/>
                <a:gd name="connsiteX65" fmla="*/ 375320 w 1530793"/>
                <a:gd name="connsiteY65" fmla="*/ 1898 h 1441323"/>
                <a:gd name="connsiteX66" fmla="*/ 945721 w 1530793"/>
                <a:gd name="connsiteY66" fmla="*/ 338 h 1441323"/>
                <a:gd name="connsiteX67" fmla="*/ 974344 w 1530793"/>
                <a:gd name="connsiteY67" fmla="*/ 11256 h 1441323"/>
                <a:gd name="connsiteX68" fmla="*/ 970058 w 1530793"/>
                <a:gd name="connsiteY68" fmla="*/ 66882 h 1441323"/>
                <a:gd name="connsiteX69" fmla="*/ 896811 w 1530793"/>
                <a:gd name="connsiteY69" fmla="*/ 136986 h 1441323"/>
                <a:gd name="connsiteX70" fmla="*/ 901097 w 1530793"/>
                <a:gd name="connsiteY70" fmla="*/ 145177 h 1441323"/>
                <a:gd name="connsiteX71" fmla="*/ 1137603 w 1530793"/>
                <a:gd name="connsiteY71" fmla="*/ 145177 h 1441323"/>
                <a:gd name="connsiteX72" fmla="*/ 1202372 w 1530793"/>
                <a:gd name="connsiteY72" fmla="*/ 210709 h 1441323"/>
                <a:gd name="connsiteX73" fmla="*/ 1202372 w 1530793"/>
                <a:gd name="connsiteY73" fmla="*/ 516462 h 1441323"/>
                <a:gd name="connsiteX74" fmla="*/ 1165130 w 1530793"/>
                <a:gd name="connsiteY74" fmla="*/ 579517 h 1441323"/>
                <a:gd name="connsiteX75" fmla="*/ 1129507 w 1530793"/>
                <a:gd name="connsiteY75" fmla="*/ 514366 h 1441323"/>
                <a:gd name="connsiteX76" fmla="*/ 1129507 w 1530793"/>
                <a:gd name="connsiteY76" fmla="*/ 251381 h 1441323"/>
                <a:gd name="connsiteX77" fmla="*/ 1127792 w 1530793"/>
                <a:gd name="connsiteY77" fmla="*/ 218330 h 1441323"/>
                <a:gd name="connsiteX78" fmla="*/ 891572 w 1530793"/>
                <a:gd name="connsiteY78" fmla="*/ 218330 h 1441323"/>
                <a:gd name="connsiteX79" fmla="*/ 963676 w 1530793"/>
                <a:gd name="connsiteY79" fmla="*/ 290624 h 1441323"/>
                <a:gd name="connsiteX80" fmla="*/ 971773 w 1530793"/>
                <a:gd name="connsiteY80" fmla="*/ 351203 h 1441323"/>
                <a:gd name="connsiteX81" fmla="*/ 913480 w 1530793"/>
                <a:gd name="connsiteY81" fmla="*/ 342726 h 1441323"/>
                <a:gd name="connsiteX82" fmla="*/ 782606 w 1530793"/>
                <a:gd name="connsiteY82" fmla="*/ 212138 h 1441323"/>
                <a:gd name="connsiteX83" fmla="*/ 782606 w 1530793"/>
                <a:gd name="connsiteY83" fmla="*/ 152035 h 1441323"/>
                <a:gd name="connsiteX84" fmla="*/ 918528 w 1530793"/>
                <a:gd name="connsiteY84" fmla="*/ 16495 h 1441323"/>
                <a:gd name="connsiteX85" fmla="*/ 945721 w 1530793"/>
                <a:gd name="connsiteY85" fmla="*/ 338 h 144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530793" h="1441323">
                  <a:moveTo>
                    <a:pt x="1153700" y="1095200"/>
                  </a:moveTo>
                  <a:cubicBezTo>
                    <a:pt x="1002062" y="1102916"/>
                    <a:pt x="868808" y="1233980"/>
                    <a:pt x="879666" y="1366377"/>
                  </a:cubicBezTo>
                  <a:lnTo>
                    <a:pt x="1454881" y="1366377"/>
                  </a:lnTo>
                  <a:cubicBezTo>
                    <a:pt x="1453262" y="1213977"/>
                    <a:pt x="1310291" y="1087200"/>
                    <a:pt x="1153700" y="1095200"/>
                  </a:cubicBezTo>
                  <a:close/>
                  <a:moveTo>
                    <a:pt x="218060" y="859362"/>
                  </a:moveTo>
                  <a:cubicBezTo>
                    <a:pt x="246635" y="859362"/>
                    <a:pt x="255207" y="879270"/>
                    <a:pt x="255112" y="905177"/>
                  </a:cubicBezTo>
                  <a:cubicBezTo>
                    <a:pt x="255112" y="994141"/>
                    <a:pt x="255112" y="1083104"/>
                    <a:pt x="255112" y="1171877"/>
                  </a:cubicBezTo>
                  <a:lnTo>
                    <a:pt x="254922" y="1220073"/>
                  </a:lnTo>
                  <a:lnTo>
                    <a:pt x="493047" y="1220073"/>
                  </a:lnTo>
                  <a:cubicBezTo>
                    <a:pt x="465234" y="1191498"/>
                    <a:pt x="442660" y="1168829"/>
                    <a:pt x="419704" y="1146064"/>
                  </a:cubicBezTo>
                  <a:cubicBezTo>
                    <a:pt x="401607" y="1128252"/>
                    <a:pt x="391796" y="1108536"/>
                    <a:pt x="412751" y="1087677"/>
                  </a:cubicBezTo>
                  <a:cubicBezTo>
                    <a:pt x="433706" y="1066816"/>
                    <a:pt x="453328" y="1077389"/>
                    <a:pt x="471139" y="1095296"/>
                  </a:cubicBezTo>
                  <a:cubicBezTo>
                    <a:pt x="515430" y="1139874"/>
                    <a:pt x="559531" y="1184641"/>
                    <a:pt x="604489" y="1228646"/>
                  </a:cubicBezTo>
                  <a:cubicBezTo>
                    <a:pt x="626111" y="1249602"/>
                    <a:pt x="626492" y="1266746"/>
                    <a:pt x="603918" y="1287891"/>
                  </a:cubicBezTo>
                  <a:cubicBezTo>
                    <a:pt x="558293" y="1331135"/>
                    <a:pt x="514383" y="1376188"/>
                    <a:pt x="470568" y="1421241"/>
                  </a:cubicBezTo>
                  <a:cubicBezTo>
                    <a:pt x="452946" y="1439053"/>
                    <a:pt x="433801" y="1450959"/>
                    <a:pt x="412275" y="1430766"/>
                  </a:cubicBezTo>
                  <a:cubicBezTo>
                    <a:pt x="389319" y="1408860"/>
                    <a:pt x="400845" y="1388190"/>
                    <a:pt x="419704" y="1369617"/>
                  </a:cubicBezTo>
                  <a:cubicBezTo>
                    <a:pt x="442183" y="1347613"/>
                    <a:pt x="464376" y="1325325"/>
                    <a:pt x="493809" y="1296083"/>
                  </a:cubicBezTo>
                  <a:lnTo>
                    <a:pt x="400749" y="1296083"/>
                  </a:lnTo>
                  <a:cubicBezTo>
                    <a:pt x="343599" y="1296083"/>
                    <a:pt x="286449" y="1296083"/>
                    <a:pt x="229966" y="1296083"/>
                  </a:cubicBezTo>
                  <a:cubicBezTo>
                    <a:pt x="200058" y="1296083"/>
                    <a:pt x="182341" y="1283701"/>
                    <a:pt x="182341" y="1251983"/>
                  </a:cubicBezTo>
                  <a:cubicBezTo>
                    <a:pt x="182341" y="1135777"/>
                    <a:pt x="182341" y="1019573"/>
                    <a:pt x="182341" y="903367"/>
                  </a:cubicBezTo>
                  <a:cubicBezTo>
                    <a:pt x="182341" y="878602"/>
                    <a:pt x="191866" y="859838"/>
                    <a:pt x="218060" y="859362"/>
                  </a:cubicBezTo>
                  <a:close/>
                  <a:moveTo>
                    <a:pt x="1164368" y="766493"/>
                  </a:moveTo>
                  <a:cubicBezTo>
                    <a:pt x="1094703" y="767636"/>
                    <a:pt x="1038715" y="824215"/>
                    <a:pt x="1038257" y="893937"/>
                  </a:cubicBezTo>
                  <a:cubicBezTo>
                    <a:pt x="1037990" y="963756"/>
                    <a:pt x="1094207" y="1020525"/>
                    <a:pt x="1163987" y="1021096"/>
                  </a:cubicBezTo>
                  <a:cubicBezTo>
                    <a:pt x="1233129" y="1023287"/>
                    <a:pt x="1290974" y="969090"/>
                    <a:pt x="1293184" y="899938"/>
                  </a:cubicBezTo>
                  <a:cubicBezTo>
                    <a:pt x="1293251" y="898033"/>
                    <a:pt x="1293270" y="896223"/>
                    <a:pt x="1293242" y="894319"/>
                  </a:cubicBezTo>
                  <a:lnTo>
                    <a:pt x="1292956" y="894319"/>
                  </a:lnTo>
                  <a:cubicBezTo>
                    <a:pt x="1293546" y="824310"/>
                    <a:pt x="1237254" y="767065"/>
                    <a:pt x="1167245" y="766493"/>
                  </a:cubicBezTo>
                  <a:cubicBezTo>
                    <a:pt x="1166283" y="766493"/>
                    <a:pt x="1165330" y="766493"/>
                    <a:pt x="1164368" y="766493"/>
                  </a:cubicBezTo>
                  <a:close/>
                  <a:moveTo>
                    <a:pt x="1162711" y="693603"/>
                  </a:moveTo>
                  <a:cubicBezTo>
                    <a:pt x="1211989" y="692746"/>
                    <a:pt x="1261581" y="709963"/>
                    <a:pt x="1300766" y="745443"/>
                  </a:cubicBezTo>
                  <a:cubicBezTo>
                    <a:pt x="1386491" y="823072"/>
                    <a:pt x="1386491" y="936514"/>
                    <a:pt x="1300766" y="1045003"/>
                  </a:cubicBezTo>
                  <a:cubicBezTo>
                    <a:pt x="1312101" y="1051004"/>
                    <a:pt x="1323150" y="1056530"/>
                    <a:pt x="1334008" y="1062626"/>
                  </a:cubicBezTo>
                  <a:cubicBezTo>
                    <a:pt x="1460596" y="1133110"/>
                    <a:pt x="1526604" y="1240743"/>
                    <a:pt x="1530700" y="1385713"/>
                  </a:cubicBezTo>
                  <a:cubicBezTo>
                    <a:pt x="1531938" y="1429814"/>
                    <a:pt x="1521175" y="1440196"/>
                    <a:pt x="1476883" y="1440196"/>
                  </a:cubicBezTo>
                  <a:cubicBezTo>
                    <a:pt x="1269495" y="1440196"/>
                    <a:pt x="1062165" y="1440196"/>
                    <a:pt x="854901" y="1440196"/>
                  </a:cubicBezTo>
                  <a:cubicBezTo>
                    <a:pt x="813277" y="1440196"/>
                    <a:pt x="801275" y="1428957"/>
                    <a:pt x="802228" y="1387808"/>
                  </a:cubicBezTo>
                  <a:cubicBezTo>
                    <a:pt x="805466" y="1242838"/>
                    <a:pt x="870808" y="1134825"/>
                    <a:pt x="996824" y="1063387"/>
                  </a:cubicBezTo>
                  <a:cubicBezTo>
                    <a:pt x="1007872" y="1057291"/>
                    <a:pt x="1019779" y="1052147"/>
                    <a:pt x="1033209" y="1045480"/>
                  </a:cubicBezTo>
                  <a:cubicBezTo>
                    <a:pt x="945865" y="942039"/>
                    <a:pt x="944246" y="829453"/>
                    <a:pt x="1026542" y="750205"/>
                  </a:cubicBezTo>
                  <a:cubicBezTo>
                    <a:pt x="1064471" y="713391"/>
                    <a:pt x="1113434" y="694460"/>
                    <a:pt x="1162711" y="693603"/>
                  </a:cubicBezTo>
                  <a:close/>
                  <a:moveTo>
                    <a:pt x="355410" y="401782"/>
                  </a:moveTo>
                  <a:cubicBezTo>
                    <a:pt x="205867" y="407020"/>
                    <a:pt x="71660" y="536464"/>
                    <a:pt x="77090" y="672768"/>
                  </a:cubicBezTo>
                  <a:lnTo>
                    <a:pt x="653066" y="672768"/>
                  </a:lnTo>
                  <a:cubicBezTo>
                    <a:pt x="648685" y="520367"/>
                    <a:pt x="511430" y="396542"/>
                    <a:pt x="355410" y="401782"/>
                  </a:cubicBezTo>
                  <a:close/>
                  <a:moveTo>
                    <a:pt x="369374" y="71168"/>
                  </a:moveTo>
                  <a:cubicBezTo>
                    <a:pt x="299194" y="68692"/>
                    <a:pt x="240301" y="123556"/>
                    <a:pt x="237833" y="193755"/>
                  </a:cubicBezTo>
                  <a:cubicBezTo>
                    <a:pt x="237757" y="195945"/>
                    <a:pt x="237738" y="198137"/>
                    <a:pt x="237776" y="200328"/>
                  </a:cubicBezTo>
                  <a:cubicBezTo>
                    <a:pt x="235309" y="270527"/>
                    <a:pt x="290212" y="329391"/>
                    <a:pt x="360401" y="331867"/>
                  </a:cubicBezTo>
                  <a:cubicBezTo>
                    <a:pt x="430582" y="334344"/>
                    <a:pt x="489474" y="279480"/>
                    <a:pt x="491941" y="209281"/>
                  </a:cubicBezTo>
                  <a:cubicBezTo>
                    <a:pt x="492017" y="207090"/>
                    <a:pt x="492037" y="204900"/>
                    <a:pt x="491999" y="202709"/>
                  </a:cubicBezTo>
                  <a:cubicBezTo>
                    <a:pt x="494465" y="132510"/>
                    <a:pt x="439564" y="73645"/>
                    <a:pt x="369374" y="71168"/>
                  </a:cubicBezTo>
                  <a:close/>
                  <a:moveTo>
                    <a:pt x="375320" y="1898"/>
                  </a:moveTo>
                  <a:cubicBezTo>
                    <a:pt x="423390" y="4493"/>
                    <a:pt x="470539" y="24210"/>
                    <a:pt x="506953" y="60500"/>
                  </a:cubicBezTo>
                  <a:cubicBezTo>
                    <a:pt x="586296" y="140415"/>
                    <a:pt x="584105" y="246905"/>
                    <a:pt x="498380" y="353014"/>
                  </a:cubicBezTo>
                  <a:cubicBezTo>
                    <a:pt x="643732" y="421879"/>
                    <a:pt x="723551" y="532750"/>
                    <a:pt x="728695" y="693246"/>
                  </a:cubicBezTo>
                  <a:cubicBezTo>
                    <a:pt x="730124" y="737157"/>
                    <a:pt x="718313" y="748491"/>
                    <a:pt x="675069" y="748491"/>
                  </a:cubicBezTo>
                  <a:cubicBezTo>
                    <a:pt x="467805" y="748491"/>
                    <a:pt x="260512" y="748491"/>
                    <a:pt x="53182" y="748491"/>
                  </a:cubicBezTo>
                  <a:cubicBezTo>
                    <a:pt x="10319" y="748491"/>
                    <a:pt x="-1396" y="736680"/>
                    <a:pt x="128" y="692674"/>
                  </a:cubicBezTo>
                  <a:cubicBezTo>
                    <a:pt x="4890" y="547990"/>
                    <a:pt x="70517" y="440071"/>
                    <a:pt x="197676" y="370158"/>
                  </a:cubicBezTo>
                  <a:cubicBezTo>
                    <a:pt x="207868" y="364539"/>
                    <a:pt x="218536" y="359490"/>
                    <a:pt x="232252" y="352537"/>
                  </a:cubicBezTo>
                  <a:cubicBezTo>
                    <a:pt x="180055" y="301483"/>
                    <a:pt x="156052" y="241095"/>
                    <a:pt x="167006" y="169181"/>
                  </a:cubicBezTo>
                  <a:cubicBezTo>
                    <a:pt x="174150" y="120604"/>
                    <a:pt x="199600" y="76503"/>
                    <a:pt x="238157" y="46022"/>
                  </a:cubicBezTo>
                  <a:cubicBezTo>
                    <a:pt x="278257" y="13827"/>
                    <a:pt x="327249" y="-698"/>
                    <a:pt x="375320" y="1898"/>
                  </a:cubicBezTo>
                  <a:close/>
                  <a:moveTo>
                    <a:pt x="945721" y="338"/>
                  </a:moveTo>
                  <a:cubicBezTo>
                    <a:pt x="955080" y="-1103"/>
                    <a:pt x="964676" y="1969"/>
                    <a:pt x="974344" y="11256"/>
                  </a:cubicBezTo>
                  <a:cubicBezTo>
                    <a:pt x="993680" y="29830"/>
                    <a:pt x="987775" y="49356"/>
                    <a:pt x="970058" y="66882"/>
                  </a:cubicBezTo>
                  <a:cubicBezTo>
                    <a:pt x="945769" y="90409"/>
                    <a:pt x="921290" y="113650"/>
                    <a:pt x="896811" y="136986"/>
                  </a:cubicBezTo>
                  <a:lnTo>
                    <a:pt x="901097" y="145177"/>
                  </a:lnTo>
                  <a:cubicBezTo>
                    <a:pt x="979964" y="145177"/>
                    <a:pt x="1058802" y="145177"/>
                    <a:pt x="1137603" y="145177"/>
                  </a:cubicBezTo>
                  <a:cubicBezTo>
                    <a:pt x="1195896" y="145177"/>
                    <a:pt x="1202278" y="151464"/>
                    <a:pt x="1202372" y="210709"/>
                  </a:cubicBezTo>
                  <a:lnTo>
                    <a:pt x="1202372" y="516462"/>
                  </a:lnTo>
                  <a:cubicBezTo>
                    <a:pt x="1202372" y="563420"/>
                    <a:pt x="1191895" y="582280"/>
                    <a:pt x="1165130" y="579517"/>
                  </a:cubicBezTo>
                  <a:cubicBezTo>
                    <a:pt x="1123601" y="575231"/>
                    <a:pt x="1129602" y="542371"/>
                    <a:pt x="1129507" y="514366"/>
                  </a:cubicBezTo>
                  <a:cubicBezTo>
                    <a:pt x="1129507" y="426737"/>
                    <a:pt x="1129507" y="339011"/>
                    <a:pt x="1129507" y="251381"/>
                  </a:cubicBezTo>
                  <a:cubicBezTo>
                    <a:pt x="1129507" y="240999"/>
                    <a:pt x="1128459" y="230616"/>
                    <a:pt x="1127792" y="218330"/>
                  </a:cubicBezTo>
                  <a:lnTo>
                    <a:pt x="891572" y="218330"/>
                  </a:lnTo>
                  <a:cubicBezTo>
                    <a:pt x="918337" y="245190"/>
                    <a:pt x="940626" y="268241"/>
                    <a:pt x="963676" y="290624"/>
                  </a:cubicBezTo>
                  <a:cubicBezTo>
                    <a:pt x="982726" y="309008"/>
                    <a:pt x="995204" y="328724"/>
                    <a:pt x="971773" y="351203"/>
                  </a:cubicBezTo>
                  <a:cubicBezTo>
                    <a:pt x="950437" y="371682"/>
                    <a:pt x="931196" y="360728"/>
                    <a:pt x="913480" y="342726"/>
                  </a:cubicBezTo>
                  <a:cubicBezTo>
                    <a:pt x="870236" y="298816"/>
                    <a:pt x="827088" y="254810"/>
                    <a:pt x="782606" y="212138"/>
                  </a:cubicBezTo>
                  <a:cubicBezTo>
                    <a:pt x="760413" y="190802"/>
                    <a:pt x="761365" y="172800"/>
                    <a:pt x="782606" y="152035"/>
                  </a:cubicBezTo>
                  <a:cubicBezTo>
                    <a:pt x="828326" y="107268"/>
                    <a:pt x="873379" y="61834"/>
                    <a:pt x="918528" y="16495"/>
                  </a:cubicBezTo>
                  <a:cubicBezTo>
                    <a:pt x="927243" y="7732"/>
                    <a:pt x="936363" y="1779"/>
                    <a:pt x="945721" y="33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5D61AD46-2512-4780-838F-51A8509959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18252" y="2428756"/>
              <a:ext cx="496766" cy="512775"/>
            </a:xfrm>
            <a:custGeom>
              <a:avLst/>
              <a:gdLst>
                <a:gd name="connsiteX0" fmla="*/ 404336 w 1335976"/>
                <a:gd name="connsiteY0" fmla="*/ 1272255 h 1379030"/>
                <a:gd name="connsiteX1" fmla="*/ 332137 w 1335976"/>
                <a:gd name="connsiteY1" fmla="*/ 1333500 h 1379030"/>
                <a:gd name="connsiteX2" fmla="*/ 1005745 w 1335976"/>
                <a:gd name="connsiteY2" fmla="*/ 1333500 h 1379030"/>
                <a:gd name="connsiteX3" fmla="*/ 929545 w 1335976"/>
                <a:gd name="connsiteY3" fmla="*/ 1272255 h 1379030"/>
                <a:gd name="connsiteX4" fmla="*/ 404336 w 1335976"/>
                <a:gd name="connsiteY4" fmla="*/ 1272255 h 1379030"/>
                <a:gd name="connsiteX5" fmla="*/ 550545 w 1335976"/>
                <a:gd name="connsiteY5" fmla="*/ 1105663 h 1379030"/>
                <a:gd name="connsiteX6" fmla="*/ 522541 w 1335976"/>
                <a:gd name="connsiteY6" fmla="*/ 1119569 h 1379030"/>
                <a:gd name="connsiteX7" fmla="*/ 477202 w 1335976"/>
                <a:gd name="connsiteY7" fmla="*/ 1226250 h 1379030"/>
                <a:gd name="connsiteX8" fmla="*/ 858202 w 1335976"/>
                <a:gd name="connsiteY8" fmla="*/ 1226250 h 1379030"/>
                <a:gd name="connsiteX9" fmla="*/ 812483 w 1335976"/>
                <a:gd name="connsiteY9" fmla="*/ 1119474 h 1379030"/>
                <a:gd name="connsiteX10" fmla="*/ 784479 w 1335976"/>
                <a:gd name="connsiteY10" fmla="*/ 1105663 h 1379030"/>
                <a:gd name="connsiteX11" fmla="*/ 550545 w 1335976"/>
                <a:gd name="connsiteY11" fmla="*/ 1105663 h 1379030"/>
                <a:gd name="connsiteX12" fmla="*/ 1293114 w 1335976"/>
                <a:gd name="connsiteY12" fmla="*/ 913257 h 1379030"/>
                <a:gd name="connsiteX13" fmla="*/ 1293114 w 1335976"/>
                <a:gd name="connsiteY13" fmla="*/ 913448 h 1379030"/>
                <a:gd name="connsiteX14" fmla="*/ 41720 w 1335976"/>
                <a:gd name="connsiteY14" fmla="*/ 913448 h 1379030"/>
                <a:gd name="connsiteX15" fmla="*/ 41720 w 1335976"/>
                <a:gd name="connsiteY15" fmla="*/ 979552 h 1379030"/>
                <a:gd name="connsiteX16" fmla="*/ 122682 w 1335976"/>
                <a:gd name="connsiteY16" fmla="*/ 1061753 h 1379030"/>
                <a:gd name="connsiteX17" fmla="*/ 765905 w 1335976"/>
                <a:gd name="connsiteY17" fmla="*/ 1061753 h 1379030"/>
                <a:gd name="connsiteX18" fmla="*/ 1217295 w 1335976"/>
                <a:gd name="connsiteY18" fmla="*/ 1061753 h 1379030"/>
                <a:gd name="connsiteX19" fmla="*/ 1293019 w 1335976"/>
                <a:gd name="connsiteY19" fmla="*/ 984601 h 1379030"/>
                <a:gd name="connsiteX20" fmla="*/ 1293114 w 1335976"/>
                <a:gd name="connsiteY20" fmla="*/ 913448 h 1379030"/>
                <a:gd name="connsiteX21" fmla="*/ 1293114 w 1335976"/>
                <a:gd name="connsiteY21" fmla="*/ 913448 h 1379030"/>
                <a:gd name="connsiteX22" fmla="*/ 543877 w 1335976"/>
                <a:gd name="connsiteY22" fmla="*/ 640177 h 1379030"/>
                <a:gd name="connsiteX23" fmla="*/ 645699 w 1335976"/>
                <a:gd name="connsiteY23" fmla="*/ 773050 h 1379030"/>
                <a:gd name="connsiteX24" fmla="*/ 645699 w 1335976"/>
                <a:gd name="connsiteY24" fmla="*/ 640177 h 1379030"/>
                <a:gd name="connsiteX25" fmla="*/ 923543 w 1335976"/>
                <a:gd name="connsiteY25" fmla="*/ 638367 h 1379030"/>
                <a:gd name="connsiteX26" fmla="*/ 857345 w 1335976"/>
                <a:gd name="connsiteY26" fmla="*/ 638939 h 1379030"/>
                <a:gd name="connsiteX27" fmla="*/ 838295 w 1335976"/>
                <a:gd name="connsiteY27" fmla="*/ 649893 h 1379030"/>
                <a:gd name="connsiteX28" fmla="*/ 795909 w 1335976"/>
                <a:gd name="connsiteY28" fmla="*/ 743714 h 1379030"/>
                <a:gd name="connsiteX29" fmla="*/ 803529 w 1335976"/>
                <a:gd name="connsiteY29" fmla="*/ 751714 h 1379030"/>
                <a:gd name="connsiteX30" fmla="*/ 930020 w 1335976"/>
                <a:gd name="connsiteY30" fmla="*/ 651321 h 1379030"/>
                <a:gd name="connsiteX31" fmla="*/ 693229 w 1335976"/>
                <a:gd name="connsiteY31" fmla="*/ 637510 h 1379030"/>
                <a:gd name="connsiteX32" fmla="*/ 693134 w 1335976"/>
                <a:gd name="connsiteY32" fmla="*/ 771907 h 1379030"/>
                <a:gd name="connsiteX33" fmla="*/ 796099 w 1335976"/>
                <a:gd name="connsiteY33" fmla="*/ 637510 h 1379030"/>
                <a:gd name="connsiteX34" fmla="*/ 460532 w 1335976"/>
                <a:gd name="connsiteY34" fmla="*/ 637202 h 1379030"/>
                <a:gd name="connsiteX35" fmla="*/ 419004 w 1335976"/>
                <a:gd name="connsiteY35" fmla="*/ 639510 h 1379030"/>
                <a:gd name="connsiteX36" fmla="*/ 412241 w 1335976"/>
                <a:gd name="connsiteY36" fmla="*/ 642938 h 1379030"/>
                <a:gd name="connsiteX37" fmla="*/ 411861 w 1335976"/>
                <a:gd name="connsiteY37" fmla="*/ 642938 h 1379030"/>
                <a:gd name="connsiteX38" fmla="*/ 550545 w 1335976"/>
                <a:gd name="connsiteY38" fmla="*/ 752000 h 1379030"/>
                <a:gd name="connsiteX39" fmla="*/ 520445 w 1335976"/>
                <a:gd name="connsiteY39" fmla="*/ 696660 h 1379030"/>
                <a:gd name="connsiteX40" fmla="*/ 460532 w 1335976"/>
                <a:gd name="connsiteY40" fmla="*/ 637202 h 1379030"/>
                <a:gd name="connsiteX41" fmla="*/ 869251 w 1335976"/>
                <a:gd name="connsiteY41" fmla="*/ 480443 h 1379030"/>
                <a:gd name="connsiteX42" fmla="*/ 863822 w 1335976"/>
                <a:gd name="connsiteY42" fmla="*/ 535878 h 1379030"/>
                <a:gd name="connsiteX43" fmla="*/ 857440 w 1335976"/>
                <a:gd name="connsiteY43" fmla="*/ 594838 h 1379030"/>
                <a:gd name="connsiteX44" fmla="*/ 942403 w 1335976"/>
                <a:gd name="connsiteY44" fmla="*/ 594076 h 1379030"/>
                <a:gd name="connsiteX45" fmla="*/ 965263 w 1335976"/>
                <a:gd name="connsiteY45" fmla="*/ 578074 h 1379030"/>
                <a:gd name="connsiteX46" fmla="*/ 992695 w 1335976"/>
                <a:gd name="connsiteY46" fmla="*/ 480633 h 1379030"/>
                <a:gd name="connsiteX47" fmla="*/ 993076 w 1335976"/>
                <a:gd name="connsiteY47" fmla="*/ 480443 h 1379030"/>
                <a:gd name="connsiteX48" fmla="*/ 694372 w 1335976"/>
                <a:gd name="connsiteY48" fmla="*/ 480157 h 1379030"/>
                <a:gd name="connsiteX49" fmla="*/ 694372 w 1335976"/>
                <a:gd name="connsiteY49" fmla="*/ 595124 h 1379030"/>
                <a:gd name="connsiteX50" fmla="*/ 788860 w 1335976"/>
                <a:gd name="connsiteY50" fmla="*/ 594076 h 1379030"/>
                <a:gd name="connsiteX51" fmla="*/ 813625 w 1335976"/>
                <a:gd name="connsiteY51" fmla="*/ 573502 h 1379030"/>
                <a:gd name="connsiteX52" fmla="*/ 826293 w 1335976"/>
                <a:gd name="connsiteY52" fmla="*/ 480157 h 1379030"/>
                <a:gd name="connsiteX53" fmla="*/ 347757 w 1335976"/>
                <a:gd name="connsiteY53" fmla="*/ 479871 h 1379030"/>
                <a:gd name="connsiteX54" fmla="*/ 376332 w 1335976"/>
                <a:gd name="connsiteY54" fmla="*/ 580646 h 1379030"/>
                <a:gd name="connsiteX55" fmla="*/ 393954 w 1335976"/>
                <a:gd name="connsiteY55" fmla="*/ 594076 h 1379030"/>
                <a:gd name="connsiteX56" fmla="*/ 483393 w 1335976"/>
                <a:gd name="connsiteY56" fmla="*/ 594647 h 1379030"/>
                <a:gd name="connsiteX57" fmla="*/ 471011 w 1335976"/>
                <a:gd name="connsiteY57" fmla="*/ 480061 h 1379030"/>
                <a:gd name="connsiteX58" fmla="*/ 471392 w 1335976"/>
                <a:gd name="connsiteY58" fmla="*/ 479871 h 1379030"/>
                <a:gd name="connsiteX59" fmla="*/ 645699 w 1335976"/>
                <a:gd name="connsiteY59" fmla="*/ 479204 h 1379030"/>
                <a:gd name="connsiteX60" fmla="*/ 514445 w 1335976"/>
                <a:gd name="connsiteY60" fmla="*/ 479490 h 1379030"/>
                <a:gd name="connsiteX61" fmla="*/ 526732 w 1335976"/>
                <a:gd name="connsiteY61" fmla="*/ 574740 h 1379030"/>
                <a:gd name="connsiteX62" fmla="*/ 545782 w 1335976"/>
                <a:gd name="connsiteY62" fmla="*/ 593790 h 1379030"/>
                <a:gd name="connsiteX63" fmla="*/ 645699 w 1335976"/>
                <a:gd name="connsiteY63" fmla="*/ 594743 h 1379030"/>
                <a:gd name="connsiteX64" fmla="*/ 811339 w 1335976"/>
                <a:gd name="connsiteY64" fmla="*/ 320613 h 1379030"/>
                <a:gd name="connsiteX65" fmla="*/ 693038 w 1335976"/>
                <a:gd name="connsiteY65" fmla="*/ 320899 h 1379030"/>
                <a:gd name="connsiteX66" fmla="*/ 693038 w 1335976"/>
                <a:gd name="connsiteY66" fmla="*/ 431579 h 1379030"/>
                <a:gd name="connsiteX67" fmla="*/ 826388 w 1335976"/>
                <a:gd name="connsiteY67" fmla="*/ 431579 h 1379030"/>
                <a:gd name="connsiteX68" fmla="*/ 856964 w 1335976"/>
                <a:gd name="connsiteY68" fmla="*/ 319374 h 1379030"/>
                <a:gd name="connsiteX69" fmla="*/ 869441 w 1335976"/>
                <a:gd name="connsiteY69" fmla="*/ 432722 h 1379030"/>
                <a:gd name="connsiteX70" fmla="*/ 991552 w 1335976"/>
                <a:gd name="connsiteY70" fmla="*/ 432722 h 1379030"/>
                <a:gd name="connsiteX71" fmla="*/ 965168 w 1335976"/>
                <a:gd name="connsiteY71" fmla="*/ 337472 h 1379030"/>
                <a:gd name="connsiteX72" fmla="*/ 943546 w 1335976"/>
                <a:gd name="connsiteY72" fmla="*/ 320137 h 1379030"/>
                <a:gd name="connsiteX73" fmla="*/ 856964 w 1335976"/>
                <a:gd name="connsiteY73" fmla="*/ 319374 h 1379030"/>
                <a:gd name="connsiteX74" fmla="*/ 646080 w 1335976"/>
                <a:gd name="connsiteY74" fmla="*/ 319374 h 1379030"/>
                <a:gd name="connsiteX75" fmla="*/ 548640 w 1335976"/>
                <a:gd name="connsiteY75" fmla="*/ 320137 h 1379030"/>
                <a:gd name="connsiteX76" fmla="*/ 527589 w 1335976"/>
                <a:gd name="connsiteY76" fmla="*/ 336425 h 1379030"/>
                <a:gd name="connsiteX77" fmla="*/ 515302 w 1335976"/>
                <a:gd name="connsiteY77" fmla="*/ 432246 h 1379030"/>
                <a:gd name="connsiteX78" fmla="*/ 646080 w 1335976"/>
                <a:gd name="connsiteY78" fmla="*/ 432246 h 1379030"/>
                <a:gd name="connsiteX79" fmla="*/ 447916 w 1335976"/>
                <a:gd name="connsiteY79" fmla="*/ 319139 h 1379030"/>
                <a:gd name="connsiteX80" fmla="*/ 354520 w 1335976"/>
                <a:gd name="connsiteY80" fmla="*/ 427198 h 1379030"/>
                <a:gd name="connsiteX81" fmla="*/ 355854 w 1335976"/>
                <a:gd name="connsiteY81" fmla="*/ 432246 h 1379030"/>
                <a:gd name="connsiteX82" fmla="*/ 471297 w 1335976"/>
                <a:gd name="connsiteY82" fmla="*/ 432246 h 1379030"/>
                <a:gd name="connsiteX83" fmla="*/ 483488 w 1335976"/>
                <a:gd name="connsiteY83" fmla="*/ 322423 h 1379030"/>
                <a:gd name="connsiteX84" fmla="*/ 447916 w 1335976"/>
                <a:gd name="connsiteY84" fmla="*/ 319139 h 1379030"/>
                <a:gd name="connsiteX85" fmla="*/ 546639 w 1335976"/>
                <a:gd name="connsiteY85" fmla="*/ 163260 h 1379030"/>
                <a:gd name="connsiteX86" fmla="*/ 407098 w 1335976"/>
                <a:gd name="connsiteY86" fmla="*/ 276226 h 1379030"/>
                <a:gd name="connsiteX87" fmla="*/ 479488 w 1335976"/>
                <a:gd name="connsiteY87" fmla="*/ 275655 h 1379030"/>
                <a:gd name="connsiteX88" fmla="*/ 501110 w 1335976"/>
                <a:gd name="connsiteY88" fmla="*/ 263272 h 1379030"/>
                <a:gd name="connsiteX89" fmla="*/ 547020 w 1335976"/>
                <a:gd name="connsiteY89" fmla="*/ 163260 h 1379030"/>
                <a:gd name="connsiteX90" fmla="*/ 788384 w 1335976"/>
                <a:gd name="connsiteY90" fmla="*/ 161450 h 1379030"/>
                <a:gd name="connsiteX91" fmla="*/ 817625 w 1335976"/>
                <a:gd name="connsiteY91" fmla="*/ 214886 h 1379030"/>
                <a:gd name="connsiteX92" fmla="*/ 931640 w 1335976"/>
                <a:gd name="connsiteY92" fmla="*/ 274035 h 1379030"/>
                <a:gd name="connsiteX93" fmla="*/ 931259 w 1335976"/>
                <a:gd name="connsiteY93" fmla="*/ 274035 h 1379030"/>
                <a:gd name="connsiteX94" fmla="*/ 788384 w 1335976"/>
                <a:gd name="connsiteY94" fmla="*/ 161450 h 1379030"/>
                <a:gd name="connsiteX95" fmla="*/ 693134 w 1335976"/>
                <a:gd name="connsiteY95" fmla="*/ 143257 h 1379030"/>
                <a:gd name="connsiteX96" fmla="*/ 693134 w 1335976"/>
                <a:gd name="connsiteY96" fmla="*/ 274035 h 1379030"/>
                <a:gd name="connsiteX97" fmla="*/ 792479 w 1335976"/>
                <a:gd name="connsiteY97" fmla="*/ 274035 h 1379030"/>
                <a:gd name="connsiteX98" fmla="*/ 693229 w 1335976"/>
                <a:gd name="connsiteY98" fmla="*/ 143543 h 1379030"/>
                <a:gd name="connsiteX99" fmla="*/ 645985 w 1335976"/>
                <a:gd name="connsiteY99" fmla="*/ 139258 h 1379030"/>
                <a:gd name="connsiteX100" fmla="*/ 544353 w 1335976"/>
                <a:gd name="connsiteY100" fmla="*/ 274035 h 1379030"/>
                <a:gd name="connsiteX101" fmla="*/ 645985 w 1335976"/>
                <a:gd name="connsiteY101" fmla="*/ 274035 h 1379030"/>
                <a:gd name="connsiteX102" fmla="*/ 669902 w 1335976"/>
                <a:gd name="connsiteY102" fmla="*/ 94489 h 1379030"/>
                <a:gd name="connsiteX103" fmla="*/ 671226 w 1335976"/>
                <a:gd name="connsiteY103" fmla="*/ 94489 h 1379030"/>
                <a:gd name="connsiteX104" fmla="*/ 1031376 w 1335976"/>
                <a:gd name="connsiteY104" fmla="*/ 452915 h 1379030"/>
                <a:gd name="connsiteX105" fmla="*/ 1031366 w 1335976"/>
                <a:gd name="connsiteY105" fmla="*/ 456916 h 1379030"/>
                <a:gd name="connsiteX106" fmla="*/ 668940 w 1335976"/>
                <a:gd name="connsiteY106" fmla="*/ 818389 h 1379030"/>
                <a:gd name="connsiteX107" fmla="*/ 307466 w 1335976"/>
                <a:gd name="connsiteY107" fmla="*/ 455964 h 1379030"/>
                <a:gd name="connsiteX108" fmla="*/ 669902 w 1335976"/>
                <a:gd name="connsiteY108" fmla="*/ 94489 h 1379030"/>
                <a:gd name="connsiteX109" fmla="*/ 125635 w 1335976"/>
                <a:gd name="connsiteY109" fmla="*/ 42863 h 1379030"/>
                <a:gd name="connsiteX110" fmla="*/ 42957 w 1335976"/>
                <a:gd name="connsiteY110" fmla="*/ 124397 h 1379030"/>
                <a:gd name="connsiteX111" fmla="*/ 42957 w 1335976"/>
                <a:gd name="connsiteY111" fmla="*/ 831152 h 1379030"/>
                <a:gd name="connsiteX112" fmla="*/ 44482 w 1335976"/>
                <a:gd name="connsiteY112" fmla="*/ 865823 h 1379030"/>
                <a:gd name="connsiteX113" fmla="*/ 1293114 w 1335976"/>
                <a:gd name="connsiteY113" fmla="*/ 865823 h 1379030"/>
                <a:gd name="connsiteX114" fmla="*/ 1293114 w 1335976"/>
                <a:gd name="connsiteY114" fmla="*/ 829629 h 1379030"/>
                <a:gd name="connsiteX115" fmla="*/ 1293114 w 1335976"/>
                <a:gd name="connsiteY115" fmla="*/ 122968 h 1379030"/>
                <a:gd name="connsiteX116" fmla="*/ 1212437 w 1335976"/>
                <a:gd name="connsiteY116" fmla="*/ 42863 h 1379030"/>
                <a:gd name="connsiteX117" fmla="*/ 120872 w 1335976"/>
                <a:gd name="connsiteY117" fmla="*/ 0 h 1379030"/>
                <a:gd name="connsiteX118" fmla="*/ 1218914 w 1335976"/>
                <a:gd name="connsiteY118" fmla="*/ 0 h 1379030"/>
                <a:gd name="connsiteX119" fmla="*/ 1335976 w 1335976"/>
                <a:gd name="connsiteY119" fmla="*/ 118397 h 1379030"/>
                <a:gd name="connsiteX120" fmla="*/ 1335976 w 1335976"/>
                <a:gd name="connsiteY120" fmla="*/ 988887 h 1379030"/>
                <a:gd name="connsiteX121" fmla="*/ 1220057 w 1335976"/>
                <a:gd name="connsiteY121" fmla="*/ 1104900 h 1379030"/>
                <a:gd name="connsiteX122" fmla="*/ 853249 w 1335976"/>
                <a:gd name="connsiteY122" fmla="*/ 1104996 h 1379030"/>
                <a:gd name="connsiteX123" fmla="*/ 900874 w 1335976"/>
                <a:gd name="connsiteY123" fmla="*/ 1214438 h 1379030"/>
                <a:gd name="connsiteX124" fmla="*/ 932402 w 1335976"/>
                <a:gd name="connsiteY124" fmla="*/ 1228250 h 1379030"/>
                <a:gd name="connsiteX125" fmla="*/ 1052513 w 1335976"/>
                <a:gd name="connsiteY125" fmla="*/ 1343788 h 1379030"/>
                <a:gd name="connsiteX126" fmla="*/ 1021461 w 1335976"/>
                <a:gd name="connsiteY126" fmla="*/ 1379030 h 1379030"/>
                <a:gd name="connsiteX127" fmla="*/ 314420 w 1335976"/>
                <a:gd name="connsiteY127" fmla="*/ 1379030 h 1379030"/>
                <a:gd name="connsiteX128" fmla="*/ 283464 w 1335976"/>
                <a:gd name="connsiteY128" fmla="*/ 1343597 h 1379030"/>
                <a:gd name="connsiteX129" fmla="*/ 400240 w 1335976"/>
                <a:gd name="connsiteY129" fmla="*/ 1229869 h 1379030"/>
                <a:gd name="connsiteX130" fmla="*/ 443674 w 1335976"/>
                <a:gd name="connsiteY130" fmla="*/ 1198723 h 1379030"/>
                <a:gd name="connsiteX131" fmla="*/ 482441 w 1335976"/>
                <a:gd name="connsiteY131" fmla="*/ 1104996 h 1379030"/>
                <a:gd name="connsiteX132" fmla="*/ 439102 w 1335976"/>
                <a:gd name="connsiteY132" fmla="*/ 1104996 h 1379030"/>
                <a:gd name="connsiteX133" fmla="*/ 119348 w 1335976"/>
                <a:gd name="connsiteY133" fmla="*/ 1104996 h 1379030"/>
                <a:gd name="connsiteX134" fmla="*/ 0 w 1335976"/>
                <a:gd name="connsiteY134" fmla="*/ 985267 h 1379030"/>
                <a:gd name="connsiteX135" fmla="*/ 0 w 1335976"/>
                <a:gd name="connsiteY135" fmla="*/ 121825 h 1379030"/>
                <a:gd name="connsiteX136" fmla="*/ 120872 w 1335976"/>
                <a:gd name="connsiteY136" fmla="*/ 0 h 137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1335976" h="1379030">
                  <a:moveTo>
                    <a:pt x="404336" y="1272255"/>
                  </a:moveTo>
                  <a:cubicBezTo>
                    <a:pt x="366617" y="1272446"/>
                    <a:pt x="342995" y="1294734"/>
                    <a:pt x="332137" y="1333500"/>
                  </a:cubicBezTo>
                  <a:lnTo>
                    <a:pt x="1005745" y="1333500"/>
                  </a:lnTo>
                  <a:cubicBezTo>
                    <a:pt x="992505" y="1294163"/>
                    <a:pt x="967645" y="1272446"/>
                    <a:pt x="929545" y="1272255"/>
                  </a:cubicBezTo>
                  <a:cubicBezTo>
                    <a:pt x="754475" y="1271112"/>
                    <a:pt x="579405" y="1271112"/>
                    <a:pt x="404336" y="1272255"/>
                  </a:cubicBezTo>
                  <a:close/>
                  <a:moveTo>
                    <a:pt x="550545" y="1105663"/>
                  </a:moveTo>
                  <a:cubicBezTo>
                    <a:pt x="539601" y="1105854"/>
                    <a:pt x="529323" y="1110997"/>
                    <a:pt x="522541" y="1119569"/>
                  </a:cubicBezTo>
                  <a:cubicBezTo>
                    <a:pt x="506540" y="1153097"/>
                    <a:pt x="493300" y="1188244"/>
                    <a:pt x="477202" y="1226250"/>
                  </a:cubicBezTo>
                  <a:lnTo>
                    <a:pt x="858202" y="1226250"/>
                  </a:lnTo>
                  <a:cubicBezTo>
                    <a:pt x="842296" y="1188150"/>
                    <a:pt x="828961" y="1153097"/>
                    <a:pt x="812483" y="1119474"/>
                  </a:cubicBezTo>
                  <a:cubicBezTo>
                    <a:pt x="805634" y="1110997"/>
                    <a:pt x="795395" y="1105949"/>
                    <a:pt x="784479" y="1105663"/>
                  </a:cubicBezTo>
                  <a:cubicBezTo>
                    <a:pt x="706498" y="1104520"/>
                    <a:pt x="628526" y="1104520"/>
                    <a:pt x="550545" y="1105663"/>
                  </a:cubicBezTo>
                  <a:close/>
                  <a:moveTo>
                    <a:pt x="1293114" y="913257"/>
                  </a:moveTo>
                  <a:lnTo>
                    <a:pt x="1293114" y="913448"/>
                  </a:lnTo>
                  <a:lnTo>
                    <a:pt x="41720" y="913448"/>
                  </a:lnTo>
                  <a:lnTo>
                    <a:pt x="41720" y="979552"/>
                  </a:lnTo>
                  <a:cubicBezTo>
                    <a:pt x="41720" y="1046227"/>
                    <a:pt x="57340" y="1061753"/>
                    <a:pt x="122682" y="1061753"/>
                  </a:cubicBezTo>
                  <a:lnTo>
                    <a:pt x="765905" y="1061753"/>
                  </a:lnTo>
                  <a:cubicBezTo>
                    <a:pt x="916400" y="1061753"/>
                    <a:pt x="1066866" y="1061753"/>
                    <a:pt x="1217295" y="1061753"/>
                  </a:cubicBezTo>
                  <a:cubicBezTo>
                    <a:pt x="1274445" y="1061753"/>
                    <a:pt x="1292828" y="1042703"/>
                    <a:pt x="1293019" y="984601"/>
                  </a:cubicBezTo>
                  <a:lnTo>
                    <a:pt x="1293114" y="913448"/>
                  </a:lnTo>
                  <a:lnTo>
                    <a:pt x="1293114" y="913448"/>
                  </a:lnTo>
                  <a:close/>
                  <a:moveTo>
                    <a:pt x="543877" y="640177"/>
                  </a:moveTo>
                  <a:cubicBezTo>
                    <a:pt x="564927" y="696660"/>
                    <a:pt x="588359" y="744475"/>
                    <a:pt x="645699" y="773050"/>
                  </a:cubicBezTo>
                  <a:lnTo>
                    <a:pt x="645699" y="640177"/>
                  </a:lnTo>
                  <a:close/>
                  <a:moveTo>
                    <a:pt x="923543" y="638367"/>
                  </a:moveTo>
                  <a:cubicBezTo>
                    <a:pt x="901445" y="638367"/>
                    <a:pt x="879347" y="637510"/>
                    <a:pt x="857345" y="638939"/>
                  </a:cubicBezTo>
                  <a:cubicBezTo>
                    <a:pt x="849668" y="639510"/>
                    <a:pt x="842667" y="643511"/>
                    <a:pt x="838295" y="649893"/>
                  </a:cubicBezTo>
                  <a:cubicBezTo>
                    <a:pt x="823245" y="680754"/>
                    <a:pt x="809720" y="712376"/>
                    <a:pt x="795909" y="743714"/>
                  </a:cubicBezTo>
                  <a:lnTo>
                    <a:pt x="803529" y="751714"/>
                  </a:lnTo>
                  <a:lnTo>
                    <a:pt x="930020" y="651321"/>
                  </a:lnTo>
                  <a:close/>
                  <a:moveTo>
                    <a:pt x="693229" y="637510"/>
                  </a:moveTo>
                  <a:lnTo>
                    <a:pt x="693134" y="771907"/>
                  </a:lnTo>
                  <a:cubicBezTo>
                    <a:pt x="752760" y="741523"/>
                    <a:pt x="776382" y="693326"/>
                    <a:pt x="796099" y="637510"/>
                  </a:cubicBezTo>
                  <a:close/>
                  <a:moveTo>
                    <a:pt x="460532" y="637202"/>
                  </a:moveTo>
                  <a:cubicBezTo>
                    <a:pt x="450080" y="637016"/>
                    <a:pt x="436769" y="638081"/>
                    <a:pt x="419004" y="639510"/>
                  </a:cubicBezTo>
                  <a:cubicBezTo>
                    <a:pt x="416671" y="640463"/>
                    <a:pt x="414404" y="641606"/>
                    <a:pt x="412241" y="642938"/>
                  </a:cubicBezTo>
                  <a:lnTo>
                    <a:pt x="411861" y="642938"/>
                  </a:lnTo>
                  <a:cubicBezTo>
                    <a:pt x="447103" y="691612"/>
                    <a:pt x="490347" y="724473"/>
                    <a:pt x="550545" y="752000"/>
                  </a:cubicBezTo>
                  <a:cubicBezTo>
                    <a:pt x="537114" y="727331"/>
                    <a:pt x="528161" y="712281"/>
                    <a:pt x="520445" y="696660"/>
                  </a:cubicBezTo>
                  <a:cubicBezTo>
                    <a:pt x="497514" y="649583"/>
                    <a:pt x="491889" y="637760"/>
                    <a:pt x="460532" y="637202"/>
                  </a:cubicBezTo>
                  <a:close/>
                  <a:moveTo>
                    <a:pt x="869251" y="480443"/>
                  </a:moveTo>
                  <a:lnTo>
                    <a:pt x="863822" y="535878"/>
                  </a:lnTo>
                  <a:cubicBezTo>
                    <a:pt x="861917" y="554166"/>
                    <a:pt x="859916" y="572550"/>
                    <a:pt x="857440" y="594838"/>
                  </a:cubicBezTo>
                  <a:cubicBezTo>
                    <a:pt x="888682" y="594838"/>
                    <a:pt x="915733" y="596076"/>
                    <a:pt x="942403" y="594076"/>
                  </a:cubicBezTo>
                  <a:cubicBezTo>
                    <a:pt x="952118" y="592647"/>
                    <a:pt x="960577" y="586742"/>
                    <a:pt x="965263" y="578074"/>
                  </a:cubicBezTo>
                  <a:cubicBezTo>
                    <a:pt x="975550" y="547594"/>
                    <a:pt x="983075" y="515875"/>
                    <a:pt x="992695" y="480633"/>
                  </a:cubicBezTo>
                  <a:lnTo>
                    <a:pt x="993076" y="480443"/>
                  </a:lnTo>
                  <a:close/>
                  <a:moveTo>
                    <a:pt x="694372" y="480157"/>
                  </a:moveTo>
                  <a:lnTo>
                    <a:pt x="694372" y="595124"/>
                  </a:lnTo>
                  <a:cubicBezTo>
                    <a:pt x="727995" y="595124"/>
                    <a:pt x="758666" y="596647"/>
                    <a:pt x="788860" y="594076"/>
                  </a:cubicBezTo>
                  <a:cubicBezTo>
                    <a:pt x="800024" y="591789"/>
                    <a:pt x="809301" y="584075"/>
                    <a:pt x="813625" y="573502"/>
                  </a:cubicBezTo>
                  <a:cubicBezTo>
                    <a:pt x="820102" y="543975"/>
                    <a:pt x="822197" y="513399"/>
                    <a:pt x="826293" y="480157"/>
                  </a:cubicBezTo>
                  <a:close/>
                  <a:moveTo>
                    <a:pt x="347757" y="479871"/>
                  </a:moveTo>
                  <a:cubicBezTo>
                    <a:pt x="357759" y="516352"/>
                    <a:pt x="366045" y="548833"/>
                    <a:pt x="376332" y="580646"/>
                  </a:cubicBezTo>
                  <a:cubicBezTo>
                    <a:pt x="379742" y="587694"/>
                    <a:pt x="386276" y="592647"/>
                    <a:pt x="393954" y="594076"/>
                  </a:cubicBezTo>
                  <a:cubicBezTo>
                    <a:pt x="422529" y="595504"/>
                    <a:pt x="452056" y="594647"/>
                    <a:pt x="483393" y="594647"/>
                  </a:cubicBezTo>
                  <a:cubicBezTo>
                    <a:pt x="478916" y="554738"/>
                    <a:pt x="475107" y="518829"/>
                    <a:pt x="471011" y="480061"/>
                  </a:cubicBezTo>
                  <a:lnTo>
                    <a:pt x="471392" y="479871"/>
                  </a:lnTo>
                  <a:close/>
                  <a:moveTo>
                    <a:pt x="645699" y="479204"/>
                  </a:moveTo>
                  <a:lnTo>
                    <a:pt x="514445" y="479490"/>
                  </a:lnTo>
                  <a:cubicBezTo>
                    <a:pt x="518731" y="514637"/>
                    <a:pt x="521207" y="544927"/>
                    <a:pt x="526732" y="574740"/>
                  </a:cubicBezTo>
                  <a:cubicBezTo>
                    <a:pt x="529504" y="583884"/>
                    <a:pt x="536648" y="591028"/>
                    <a:pt x="545782" y="593790"/>
                  </a:cubicBezTo>
                  <a:cubicBezTo>
                    <a:pt x="578357" y="595886"/>
                    <a:pt x="611123" y="594743"/>
                    <a:pt x="645699" y="594743"/>
                  </a:cubicBezTo>
                  <a:close/>
                  <a:moveTo>
                    <a:pt x="811339" y="320613"/>
                  </a:moveTo>
                  <a:lnTo>
                    <a:pt x="693038" y="320899"/>
                  </a:lnTo>
                  <a:lnTo>
                    <a:pt x="693038" y="431579"/>
                  </a:lnTo>
                  <a:lnTo>
                    <a:pt x="826388" y="431579"/>
                  </a:lnTo>
                  <a:close/>
                  <a:moveTo>
                    <a:pt x="856964" y="319374"/>
                  </a:moveTo>
                  <a:cubicBezTo>
                    <a:pt x="861345" y="359190"/>
                    <a:pt x="865346" y="395575"/>
                    <a:pt x="869441" y="432722"/>
                  </a:cubicBezTo>
                  <a:lnTo>
                    <a:pt x="991552" y="432722"/>
                  </a:lnTo>
                  <a:cubicBezTo>
                    <a:pt x="982027" y="398432"/>
                    <a:pt x="975169" y="367476"/>
                    <a:pt x="965168" y="337472"/>
                  </a:cubicBezTo>
                  <a:cubicBezTo>
                    <a:pt x="961110" y="328613"/>
                    <a:pt x="953090" y="322137"/>
                    <a:pt x="943546" y="320137"/>
                  </a:cubicBezTo>
                  <a:cubicBezTo>
                    <a:pt x="915638" y="318041"/>
                    <a:pt x="887444" y="319374"/>
                    <a:pt x="856964" y="319374"/>
                  </a:cubicBezTo>
                  <a:close/>
                  <a:moveTo>
                    <a:pt x="646080" y="319374"/>
                  </a:moveTo>
                  <a:cubicBezTo>
                    <a:pt x="612076" y="319374"/>
                    <a:pt x="580263" y="318232"/>
                    <a:pt x="548640" y="320137"/>
                  </a:cubicBezTo>
                  <a:cubicBezTo>
                    <a:pt x="539324" y="321660"/>
                    <a:pt x="531409" y="327757"/>
                    <a:pt x="527589" y="336425"/>
                  </a:cubicBezTo>
                  <a:cubicBezTo>
                    <a:pt x="521493" y="367286"/>
                    <a:pt x="518922" y="398814"/>
                    <a:pt x="515302" y="432246"/>
                  </a:cubicBezTo>
                  <a:lnTo>
                    <a:pt x="646080" y="432246"/>
                  </a:lnTo>
                  <a:close/>
                  <a:moveTo>
                    <a:pt x="447916" y="319139"/>
                  </a:moveTo>
                  <a:cubicBezTo>
                    <a:pt x="373314" y="315445"/>
                    <a:pt x="355604" y="341020"/>
                    <a:pt x="354520" y="427198"/>
                  </a:cubicBezTo>
                  <a:cubicBezTo>
                    <a:pt x="354796" y="428912"/>
                    <a:pt x="355244" y="430627"/>
                    <a:pt x="355854" y="432246"/>
                  </a:cubicBezTo>
                  <a:lnTo>
                    <a:pt x="471297" y="432246"/>
                  </a:lnTo>
                  <a:lnTo>
                    <a:pt x="483488" y="322423"/>
                  </a:lnTo>
                  <a:cubicBezTo>
                    <a:pt x="470391" y="320792"/>
                    <a:pt x="458573" y="319667"/>
                    <a:pt x="447916" y="319139"/>
                  </a:cubicBezTo>
                  <a:close/>
                  <a:moveTo>
                    <a:pt x="546639" y="163260"/>
                  </a:moveTo>
                  <a:cubicBezTo>
                    <a:pt x="490747" y="187549"/>
                    <a:pt x="442512" y="226601"/>
                    <a:pt x="407098" y="276226"/>
                  </a:cubicBezTo>
                  <a:cubicBezTo>
                    <a:pt x="437388" y="276226"/>
                    <a:pt x="458533" y="277370"/>
                    <a:pt x="479488" y="275655"/>
                  </a:cubicBezTo>
                  <a:cubicBezTo>
                    <a:pt x="488156" y="274893"/>
                    <a:pt x="496052" y="270321"/>
                    <a:pt x="501110" y="263272"/>
                  </a:cubicBezTo>
                  <a:cubicBezTo>
                    <a:pt x="517016" y="232221"/>
                    <a:pt x="530447" y="200217"/>
                    <a:pt x="547020" y="163260"/>
                  </a:cubicBezTo>
                  <a:close/>
                  <a:moveTo>
                    <a:pt x="788384" y="161450"/>
                  </a:moveTo>
                  <a:cubicBezTo>
                    <a:pt x="800766" y="183929"/>
                    <a:pt x="809815" y="199074"/>
                    <a:pt x="817625" y="214886"/>
                  </a:cubicBezTo>
                  <a:cubicBezTo>
                    <a:pt x="850106" y="279941"/>
                    <a:pt x="850011" y="279941"/>
                    <a:pt x="931640" y="274035"/>
                  </a:cubicBezTo>
                  <a:lnTo>
                    <a:pt x="931259" y="274035"/>
                  </a:lnTo>
                  <a:cubicBezTo>
                    <a:pt x="895426" y="223554"/>
                    <a:pt x="845829" y="184501"/>
                    <a:pt x="788384" y="161450"/>
                  </a:cubicBezTo>
                  <a:close/>
                  <a:moveTo>
                    <a:pt x="693134" y="143257"/>
                  </a:moveTo>
                  <a:lnTo>
                    <a:pt x="693134" y="274035"/>
                  </a:lnTo>
                  <a:lnTo>
                    <a:pt x="792479" y="274035"/>
                  </a:lnTo>
                  <a:cubicBezTo>
                    <a:pt x="780668" y="213647"/>
                    <a:pt x="742378" y="162403"/>
                    <a:pt x="693229" y="143543"/>
                  </a:cubicBezTo>
                  <a:close/>
                  <a:moveTo>
                    <a:pt x="645985" y="139258"/>
                  </a:moveTo>
                  <a:cubicBezTo>
                    <a:pt x="587787" y="170308"/>
                    <a:pt x="563403" y="218219"/>
                    <a:pt x="544353" y="274035"/>
                  </a:cubicBezTo>
                  <a:lnTo>
                    <a:pt x="645985" y="274035"/>
                  </a:lnTo>
                  <a:close/>
                  <a:moveTo>
                    <a:pt x="669902" y="94489"/>
                  </a:moveTo>
                  <a:cubicBezTo>
                    <a:pt x="670340" y="94489"/>
                    <a:pt x="670788" y="94489"/>
                    <a:pt x="671226" y="94489"/>
                  </a:cubicBezTo>
                  <a:cubicBezTo>
                    <a:pt x="869651" y="94014"/>
                    <a:pt x="1030900" y="254510"/>
                    <a:pt x="1031376" y="452915"/>
                  </a:cubicBezTo>
                  <a:cubicBezTo>
                    <a:pt x="1031386" y="454249"/>
                    <a:pt x="1031376" y="455582"/>
                    <a:pt x="1031366" y="456916"/>
                  </a:cubicBezTo>
                  <a:cubicBezTo>
                    <a:pt x="1031100" y="656846"/>
                    <a:pt x="868832" y="818675"/>
                    <a:pt x="668940" y="818389"/>
                  </a:cubicBezTo>
                  <a:cubicBezTo>
                    <a:pt x="469039" y="818103"/>
                    <a:pt x="307200" y="655894"/>
                    <a:pt x="307466" y="455964"/>
                  </a:cubicBezTo>
                  <a:cubicBezTo>
                    <a:pt x="307733" y="256033"/>
                    <a:pt x="470001" y="94203"/>
                    <a:pt x="669902" y="94489"/>
                  </a:cubicBezTo>
                  <a:close/>
                  <a:moveTo>
                    <a:pt x="125635" y="42863"/>
                  </a:moveTo>
                  <a:cubicBezTo>
                    <a:pt x="60864" y="42863"/>
                    <a:pt x="43053" y="60390"/>
                    <a:pt x="42957" y="124397"/>
                  </a:cubicBezTo>
                  <a:cubicBezTo>
                    <a:pt x="42957" y="359950"/>
                    <a:pt x="42957" y="595599"/>
                    <a:pt x="42957" y="831152"/>
                  </a:cubicBezTo>
                  <a:cubicBezTo>
                    <a:pt x="42957" y="842487"/>
                    <a:pt x="43910" y="853917"/>
                    <a:pt x="44482" y="865823"/>
                  </a:cubicBezTo>
                  <a:lnTo>
                    <a:pt x="1293114" y="865823"/>
                  </a:lnTo>
                  <a:lnTo>
                    <a:pt x="1293114" y="829629"/>
                  </a:lnTo>
                  <a:cubicBezTo>
                    <a:pt x="1293114" y="594076"/>
                    <a:pt x="1293114" y="358521"/>
                    <a:pt x="1293114" y="122968"/>
                  </a:cubicBezTo>
                  <a:cubicBezTo>
                    <a:pt x="1293114" y="61151"/>
                    <a:pt x="1274635" y="42863"/>
                    <a:pt x="1212437" y="42863"/>
                  </a:cubicBezTo>
                  <a:close/>
                  <a:moveTo>
                    <a:pt x="120872" y="0"/>
                  </a:moveTo>
                  <a:lnTo>
                    <a:pt x="1218914" y="0"/>
                  </a:lnTo>
                  <a:cubicBezTo>
                    <a:pt x="1297305" y="0"/>
                    <a:pt x="1335881" y="39054"/>
                    <a:pt x="1335976" y="118397"/>
                  </a:cubicBezTo>
                  <a:cubicBezTo>
                    <a:pt x="1335976" y="408528"/>
                    <a:pt x="1335976" y="698660"/>
                    <a:pt x="1335976" y="988887"/>
                  </a:cubicBezTo>
                  <a:cubicBezTo>
                    <a:pt x="1335976" y="1065087"/>
                    <a:pt x="1297115" y="1104616"/>
                    <a:pt x="1220057" y="1104900"/>
                  </a:cubicBezTo>
                  <a:cubicBezTo>
                    <a:pt x="1100518" y="1105377"/>
                    <a:pt x="980980" y="1104996"/>
                    <a:pt x="853249" y="1104996"/>
                  </a:cubicBezTo>
                  <a:cubicBezTo>
                    <a:pt x="870585" y="1146049"/>
                    <a:pt x="883825" y="1181196"/>
                    <a:pt x="900874" y="1214438"/>
                  </a:cubicBezTo>
                  <a:cubicBezTo>
                    <a:pt x="904970" y="1222535"/>
                    <a:pt x="921258" y="1227202"/>
                    <a:pt x="932402" y="1228250"/>
                  </a:cubicBezTo>
                  <a:cubicBezTo>
                    <a:pt x="996220" y="1234251"/>
                    <a:pt x="1048416" y="1284257"/>
                    <a:pt x="1052513" y="1343788"/>
                  </a:cubicBezTo>
                  <a:cubicBezTo>
                    <a:pt x="1054132" y="1367315"/>
                    <a:pt x="1047179" y="1379030"/>
                    <a:pt x="1021461" y="1379030"/>
                  </a:cubicBezTo>
                  <a:cubicBezTo>
                    <a:pt x="785746" y="1378555"/>
                    <a:pt x="550069" y="1378555"/>
                    <a:pt x="314420" y="1379030"/>
                  </a:cubicBezTo>
                  <a:cubicBezTo>
                    <a:pt x="288512" y="1379030"/>
                    <a:pt x="281845" y="1366933"/>
                    <a:pt x="283464" y="1343597"/>
                  </a:cubicBezTo>
                  <a:cubicBezTo>
                    <a:pt x="289370" y="1282257"/>
                    <a:pt x="338757" y="1234155"/>
                    <a:pt x="400240" y="1229869"/>
                  </a:cubicBezTo>
                  <a:cubicBezTo>
                    <a:pt x="424434" y="1228821"/>
                    <a:pt x="435959" y="1220344"/>
                    <a:pt x="443674" y="1198723"/>
                  </a:cubicBezTo>
                  <a:cubicBezTo>
                    <a:pt x="454152" y="1169005"/>
                    <a:pt x="467582" y="1140334"/>
                    <a:pt x="482441" y="1104996"/>
                  </a:cubicBezTo>
                  <a:lnTo>
                    <a:pt x="439102" y="1104996"/>
                  </a:lnTo>
                  <a:cubicBezTo>
                    <a:pt x="332518" y="1104996"/>
                    <a:pt x="225933" y="1104996"/>
                    <a:pt x="119348" y="1104996"/>
                  </a:cubicBezTo>
                  <a:cubicBezTo>
                    <a:pt x="37719" y="1104996"/>
                    <a:pt x="0" y="1066896"/>
                    <a:pt x="0" y="985267"/>
                  </a:cubicBezTo>
                  <a:cubicBezTo>
                    <a:pt x="0" y="697422"/>
                    <a:pt x="0" y="409575"/>
                    <a:pt x="0" y="121825"/>
                  </a:cubicBezTo>
                  <a:cubicBezTo>
                    <a:pt x="0" y="37911"/>
                    <a:pt x="38100" y="96"/>
                    <a:pt x="12087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06D0D7B-C165-4A6D-B547-F57C997E62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5266" y="3711224"/>
              <a:ext cx="512469" cy="512775"/>
            </a:xfrm>
            <a:custGeom>
              <a:avLst/>
              <a:gdLst>
                <a:gd name="connsiteX0" fmla="*/ 711909 w 1421808"/>
                <a:gd name="connsiteY0" fmla="*/ 1178814 h 1422655"/>
                <a:gd name="connsiteX1" fmla="*/ 769059 w 1421808"/>
                <a:gd name="connsiteY1" fmla="*/ 1255014 h 1422655"/>
                <a:gd name="connsiteX2" fmla="*/ 734483 w 1421808"/>
                <a:gd name="connsiteY2" fmla="*/ 1291209 h 1422655"/>
                <a:gd name="connsiteX3" fmla="*/ 734483 w 1421808"/>
                <a:gd name="connsiteY3" fmla="*/ 1384268 h 1422655"/>
                <a:gd name="connsiteX4" fmla="*/ 975180 w 1421808"/>
                <a:gd name="connsiteY4" fmla="*/ 1331118 h 1422655"/>
                <a:gd name="connsiteX5" fmla="*/ 943176 w 1421808"/>
                <a:gd name="connsiteY5" fmla="*/ 1382649 h 1422655"/>
                <a:gd name="connsiteX6" fmla="*/ 479785 w 1421808"/>
                <a:gd name="connsiteY6" fmla="*/ 1382649 h 1422655"/>
                <a:gd name="connsiteX7" fmla="*/ 446352 w 1421808"/>
                <a:gd name="connsiteY7" fmla="*/ 1330071 h 1422655"/>
                <a:gd name="connsiteX8" fmla="*/ 686954 w 1421808"/>
                <a:gd name="connsiteY8" fmla="*/ 1383316 h 1422655"/>
                <a:gd name="connsiteX9" fmla="*/ 686954 w 1421808"/>
                <a:gd name="connsiteY9" fmla="*/ 1286447 h 1422655"/>
                <a:gd name="connsiteX10" fmla="*/ 653140 w 1421808"/>
                <a:gd name="connsiteY10" fmla="*/ 1253586 h 1422655"/>
                <a:gd name="connsiteX11" fmla="*/ 711909 w 1421808"/>
                <a:gd name="connsiteY11" fmla="*/ 1178814 h 1422655"/>
                <a:gd name="connsiteX12" fmla="*/ 1339512 w 1421808"/>
                <a:gd name="connsiteY12" fmla="*/ 1140619 h 1422655"/>
                <a:gd name="connsiteX13" fmla="*/ 1421808 w 1421808"/>
                <a:gd name="connsiteY13" fmla="*/ 1230344 h 1422655"/>
                <a:gd name="connsiteX14" fmla="*/ 1421808 w 1421808"/>
                <a:gd name="connsiteY14" fmla="*/ 1415034 h 1422655"/>
                <a:gd name="connsiteX15" fmla="*/ 1384279 w 1421808"/>
                <a:gd name="connsiteY15" fmla="*/ 1421797 h 1422655"/>
                <a:gd name="connsiteX16" fmla="*/ 1061287 w 1421808"/>
                <a:gd name="connsiteY16" fmla="*/ 1422655 h 1422655"/>
                <a:gd name="connsiteX17" fmla="*/ 1022044 w 1421808"/>
                <a:gd name="connsiteY17" fmla="*/ 1384555 h 1422655"/>
                <a:gd name="connsiteX18" fmla="*/ 1024139 w 1421808"/>
                <a:gd name="connsiteY18" fmla="*/ 1253395 h 1422655"/>
                <a:gd name="connsiteX19" fmla="*/ 1058048 w 1421808"/>
                <a:gd name="connsiteY19" fmla="*/ 1170909 h 1422655"/>
                <a:gd name="connsiteX20" fmla="*/ 1133486 w 1421808"/>
                <a:gd name="connsiteY20" fmla="*/ 1173862 h 1422655"/>
                <a:gd name="connsiteX21" fmla="*/ 1064430 w 1421808"/>
                <a:gd name="connsiteY21" fmla="*/ 1376268 h 1422655"/>
                <a:gd name="connsiteX22" fmla="*/ 1372754 w 1421808"/>
                <a:gd name="connsiteY22" fmla="*/ 1376268 h 1422655"/>
                <a:gd name="connsiteX23" fmla="*/ 1307127 w 1421808"/>
                <a:gd name="connsiteY23" fmla="*/ 1175576 h 1422655"/>
                <a:gd name="connsiteX24" fmla="*/ 82117 w 1421808"/>
                <a:gd name="connsiteY24" fmla="*/ 1138333 h 1422655"/>
                <a:gd name="connsiteX25" fmla="*/ 109929 w 1421808"/>
                <a:gd name="connsiteY25" fmla="*/ 1174242 h 1422655"/>
                <a:gd name="connsiteX26" fmla="*/ 42016 w 1421808"/>
                <a:gd name="connsiteY26" fmla="*/ 1374267 h 1422655"/>
                <a:gd name="connsiteX27" fmla="*/ 354817 w 1421808"/>
                <a:gd name="connsiteY27" fmla="*/ 1374267 h 1422655"/>
                <a:gd name="connsiteX28" fmla="*/ 353960 w 1421808"/>
                <a:gd name="connsiteY28" fmla="*/ 1243680 h 1422655"/>
                <a:gd name="connsiteX29" fmla="*/ 282904 w 1421808"/>
                <a:gd name="connsiteY29" fmla="*/ 1174337 h 1422655"/>
                <a:gd name="connsiteX30" fmla="*/ 322337 w 1421808"/>
                <a:gd name="connsiteY30" fmla="*/ 1140524 h 1422655"/>
                <a:gd name="connsiteX31" fmla="*/ 398537 w 1421808"/>
                <a:gd name="connsiteY31" fmla="*/ 1244156 h 1422655"/>
                <a:gd name="connsiteX32" fmla="*/ 399870 w 1421808"/>
                <a:gd name="connsiteY32" fmla="*/ 1393126 h 1422655"/>
                <a:gd name="connsiteX33" fmla="*/ 369486 w 1421808"/>
                <a:gd name="connsiteY33" fmla="*/ 1421701 h 1422655"/>
                <a:gd name="connsiteX34" fmla="*/ 32491 w 1421808"/>
                <a:gd name="connsiteY34" fmla="*/ 1421701 h 1422655"/>
                <a:gd name="connsiteX35" fmla="*/ 297 w 1421808"/>
                <a:gd name="connsiteY35" fmla="*/ 1390936 h 1422655"/>
                <a:gd name="connsiteX36" fmla="*/ 1154 w 1421808"/>
                <a:gd name="connsiteY36" fmla="*/ 1249108 h 1422655"/>
                <a:gd name="connsiteX37" fmla="*/ 82117 w 1421808"/>
                <a:gd name="connsiteY37" fmla="*/ 1138333 h 1422655"/>
                <a:gd name="connsiteX38" fmla="*/ 196607 w 1421808"/>
                <a:gd name="connsiteY38" fmla="*/ 1000982 h 1422655"/>
                <a:gd name="connsiteX39" fmla="*/ 144409 w 1421808"/>
                <a:gd name="connsiteY39" fmla="*/ 1055274 h 1422655"/>
                <a:gd name="connsiteX40" fmla="*/ 199521 w 1421808"/>
                <a:gd name="connsiteY40" fmla="*/ 1110234 h 1422655"/>
                <a:gd name="connsiteX41" fmla="*/ 201559 w 1421808"/>
                <a:gd name="connsiteY41" fmla="*/ 1110234 h 1422655"/>
                <a:gd name="connsiteX42" fmla="*/ 253699 w 1421808"/>
                <a:gd name="connsiteY42" fmla="*/ 1053179 h 1422655"/>
                <a:gd name="connsiteX43" fmla="*/ 196607 w 1421808"/>
                <a:gd name="connsiteY43" fmla="*/ 1000982 h 1422655"/>
                <a:gd name="connsiteX44" fmla="*/ 1220802 w 1421808"/>
                <a:gd name="connsiteY44" fmla="*/ 1000887 h 1422655"/>
                <a:gd name="connsiteX45" fmla="*/ 1166338 w 1421808"/>
                <a:gd name="connsiteY45" fmla="*/ 1055751 h 1422655"/>
                <a:gd name="connsiteX46" fmla="*/ 1166348 w 1421808"/>
                <a:gd name="connsiteY46" fmla="*/ 1056703 h 1422655"/>
                <a:gd name="connsiteX47" fmla="*/ 1221211 w 1421808"/>
                <a:gd name="connsiteY47" fmla="*/ 1110234 h 1422655"/>
                <a:gd name="connsiteX48" fmla="*/ 1275685 w 1421808"/>
                <a:gd name="connsiteY48" fmla="*/ 1055370 h 1422655"/>
                <a:gd name="connsiteX49" fmla="*/ 1220802 w 1421808"/>
                <a:gd name="connsiteY49" fmla="*/ 1000887 h 1422655"/>
                <a:gd name="connsiteX50" fmla="*/ 1222640 w 1421808"/>
                <a:gd name="connsiteY50" fmla="*/ 954976 h 1422655"/>
                <a:gd name="connsiteX51" fmla="*/ 1321986 w 1421808"/>
                <a:gd name="connsiteY51" fmla="*/ 1054799 h 1422655"/>
                <a:gd name="connsiteX52" fmla="*/ 1221907 w 1421808"/>
                <a:gd name="connsiteY52" fmla="*/ 1154525 h 1422655"/>
                <a:gd name="connsiteX53" fmla="*/ 1219497 w 1421808"/>
                <a:gd name="connsiteY53" fmla="*/ 1154525 h 1422655"/>
                <a:gd name="connsiteX54" fmla="*/ 1122580 w 1421808"/>
                <a:gd name="connsiteY54" fmla="*/ 1055274 h 1422655"/>
                <a:gd name="connsiteX55" fmla="*/ 1122628 w 1421808"/>
                <a:gd name="connsiteY55" fmla="*/ 1053084 h 1422655"/>
                <a:gd name="connsiteX56" fmla="*/ 1222640 w 1421808"/>
                <a:gd name="connsiteY56" fmla="*/ 954976 h 1422655"/>
                <a:gd name="connsiteX57" fmla="*/ 201083 w 1421808"/>
                <a:gd name="connsiteY57" fmla="*/ 954880 h 1422655"/>
                <a:gd name="connsiteX58" fmla="*/ 299419 w 1421808"/>
                <a:gd name="connsiteY58" fmla="*/ 1056226 h 1422655"/>
                <a:gd name="connsiteX59" fmla="*/ 299381 w 1421808"/>
                <a:gd name="connsiteY59" fmla="*/ 1057846 h 1422655"/>
                <a:gd name="connsiteX60" fmla="*/ 199521 w 1421808"/>
                <a:gd name="connsiteY60" fmla="*/ 1154525 h 1422655"/>
                <a:gd name="connsiteX61" fmla="*/ 198130 w 1421808"/>
                <a:gd name="connsiteY61" fmla="*/ 1154525 h 1422655"/>
                <a:gd name="connsiteX62" fmla="*/ 99795 w 1421808"/>
                <a:gd name="connsiteY62" fmla="*/ 1053274 h 1422655"/>
                <a:gd name="connsiteX63" fmla="*/ 201083 w 1421808"/>
                <a:gd name="connsiteY63" fmla="*/ 954880 h 1422655"/>
                <a:gd name="connsiteX64" fmla="*/ 762868 w 1421808"/>
                <a:gd name="connsiteY64" fmla="*/ 704756 h 1422655"/>
                <a:gd name="connsiteX65" fmla="*/ 792681 w 1421808"/>
                <a:gd name="connsiteY65" fmla="*/ 889921 h 1422655"/>
                <a:gd name="connsiteX66" fmla="*/ 681525 w 1421808"/>
                <a:gd name="connsiteY66" fmla="*/ 940784 h 1422655"/>
                <a:gd name="connsiteX67" fmla="*/ 636852 w 1421808"/>
                <a:gd name="connsiteY67" fmla="*/ 831342 h 1422655"/>
                <a:gd name="connsiteX68" fmla="*/ 660284 w 1421808"/>
                <a:gd name="connsiteY68" fmla="*/ 706279 h 1422655"/>
                <a:gd name="connsiteX69" fmla="*/ 703718 w 1421808"/>
                <a:gd name="connsiteY69" fmla="*/ 712184 h 1422655"/>
                <a:gd name="connsiteX70" fmla="*/ 678572 w 1421808"/>
                <a:gd name="connsiteY70" fmla="*/ 850487 h 1422655"/>
                <a:gd name="connsiteX71" fmla="*/ 695431 w 1421808"/>
                <a:gd name="connsiteY71" fmla="*/ 894302 h 1422655"/>
                <a:gd name="connsiteX72" fmla="*/ 726197 w 1421808"/>
                <a:gd name="connsiteY72" fmla="*/ 894874 h 1422655"/>
                <a:gd name="connsiteX73" fmla="*/ 742675 w 1421808"/>
                <a:gd name="connsiteY73" fmla="*/ 851250 h 1422655"/>
                <a:gd name="connsiteX74" fmla="*/ 719529 w 1421808"/>
                <a:gd name="connsiteY74" fmla="*/ 713138 h 1422655"/>
                <a:gd name="connsiteX75" fmla="*/ 532899 w 1421808"/>
                <a:gd name="connsiteY75" fmla="*/ 629388 h 1422655"/>
                <a:gd name="connsiteX76" fmla="*/ 570749 w 1421808"/>
                <a:gd name="connsiteY76" fmla="*/ 665417 h 1422655"/>
                <a:gd name="connsiteX77" fmla="*/ 421873 w 1421808"/>
                <a:gd name="connsiteY77" fmla="*/ 841534 h 1422655"/>
                <a:gd name="connsiteX78" fmla="*/ 422349 w 1421808"/>
                <a:gd name="connsiteY78" fmla="*/ 1029844 h 1422655"/>
                <a:gd name="connsiteX79" fmla="*/ 426064 w 1421808"/>
                <a:gd name="connsiteY79" fmla="*/ 1042035 h 1422655"/>
                <a:gd name="connsiteX80" fmla="*/ 486738 w 1421808"/>
                <a:gd name="connsiteY80" fmla="*/ 1042035 h 1422655"/>
                <a:gd name="connsiteX81" fmla="*/ 489406 w 1421808"/>
                <a:gd name="connsiteY81" fmla="*/ 1015079 h 1422655"/>
                <a:gd name="connsiteX82" fmla="*/ 511884 w 1421808"/>
                <a:gd name="connsiteY82" fmla="*/ 980694 h 1422655"/>
                <a:gd name="connsiteX83" fmla="*/ 532935 w 1421808"/>
                <a:gd name="connsiteY83" fmla="*/ 1017079 h 1422655"/>
                <a:gd name="connsiteX84" fmla="*/ 534935 w 1421808"/>
                <a:gd name="connsiteY84" fmla="*/ 1042607 h 1422655"/>
                <a:gd name="connsiteX85" fmla="*/ 888884 w 1421808"/>
                <a:gd name="connsiteY85" fmla="*/ 1042607 h 1422655"/>
                <a:gd name="connsiteX86" fmla="*/ 889836 w 1421808"/>
                <a:gd name="connsiteY86" fmla="*/ 1001744 h 1422655"/>
                <a:gd name="connsiteX87" fmla="*/ 911077 w 1421808"/>
                <a:gd name="connsiteY87" fmla="*/ 978789 h 1422655"/>
                <a:gd name="connsiteX88" fmla="*/ 931461 w 1421808"/>
                <a:gd name="connsiteY88" fmla="*/ 1002411 h 1422655"/>
                <a:gd name="connsiteX89" fmla="*/ 932318 w 1421808"/>
                <a:gd name="connsiteY89" fmla="*/ 1042321 h 1422655"/>
                <a:gd name="connsiteX90" fmla="*/ 993088 w 1421808"/>
                <a:gd name="connsiteY90" fmla="*/ 1042321 h 1422655"/>
                <a:gd name="connsiteX91" fmla="*/ 990325 w 1421808"/>
                <a:gd name="connsiteY91" fmla="*/ 780765 h 1422655"/>
                <a:gd name="connsiteX92" fmla="*/ 852879 w 1421808"/>
                <a:gd name="connsiteY92" fmla="*/ 665797 h 1422655"/>
                <a:gd name="connsiteX93" fmla="*/ 934795 w 1421808"/>
                <a:gd name="connsiteY93" fmla="*/ 645700 h 1422655"/>
                <a:gd name="connsiteX94" fmla="*/ 1044046 w 1421808"/>
                <a:gd name="connsiteY94" fmla="*/ 824579 h 1422655"/>
                <a:gd name="connsiteX95" fmla="*/ 1044046 w 1421808"/>
                <a:gd name="connsiteY95" fmla="*/ 1027081 h 1422655"/>
                <a:gd name="connsiteX96" fmla="*/ 983563 w 1421808"/>
                <a:gd name="connsiteY96" fmla="*/ 1087946 h 1422655"/>
                <a:gd name="connsiteX97" fmla="*/ 436351 w 1421808"/>
                <a:gd name="connsiteY97" fmla="*/ 1087946 h 1422655"/>
                <a:gd name="connsiteX98" fmla="*/ 377296 w 1421808"/>
                <a:gd name="connsiteY98" fmla="*/ 1029462 h 1422655"/>
                <a:gd name="connsiteX99" fmla="*/ 377296 w 1421808"/>
                <a:gd name="connsiteY99" fmla="*/ 823436 h 1422655"/>
                <a:gd name="connsiteX100" fmla="*/ 487691 w 1421808"/>
                <a:gd name="connsiteY100" fmla="*/ 645224 h 1422655"/>
                <a:gd name="connsiteX101" fmla="*/ 532899 w 1421808"/>
                <a:gd name="connsiteY101" fmla="*/ 629388 h 1422655"/>
                <a:gd name="connsiteX102" fmla="*/ 28776 w 1421808"/>
                <a:gd name="connsiteY102" fmla="*/ 512731 h 1422655"/>
                <a:gd name="connsiteX103" fmla="*/ 70115 w 1421808"/>
                <a:gd name="connsiteY103" fmla="*/ 512731 h 1422655"/>
                <a:gd name="connsiteX104" fmla="*/ 41540 w 1421808"/>
                <a:gd name="connsiteY104" fmla="*/ 686562 h 1422655"/>
                <a:gd name="connsiteX105" fmla="*/ 141933 w 1421808"/>
                <a:gd name="connsiteY105" fmla="*/ 686562 h 1422655"/>
                <a:gd name="connsiteX106" fmla="*/ 195273 w 1421808"/>
                <a:gd name="connsiteY106" fmla="*/ 664654 h 1422655"/>
                <a:gd name="connsiteX107" fmla="*/ 191178 w 1421808"/>
                <a:gd name="connsiteY107" fmla="*/ 758381 h 1422655"/>
                <a:gd name="connsiteX108" fmla="*/ 140505 w 1421808"/>
                <a:gd name="connsiteY108" fmla="*/ 733901 h 1422655"/>
                <a:gd name="connsiteX109" fmla="*/ 46016 w 1421808"/>
                <a:gd name="connsiteY109" fmla="*/ 733901 h 1422655"/>
                <a:gd name="connsiteX110" fmla="*/ 79640 w 1421808"/>
                <a:gd name="connsiteY110" fmla="*/ 920877 h 1422655"/>
                <a:gd name="connsiteX111" fmla="*/ 61447 w 1421808"/>
                <a:gd name="connsiteY111" fmla="*/ 997838 h 1422655"/>
                <a:gd name="connsiteX112" fmla="*/ 28776 w 1421808"/>
                <a:gd name="connsiteY112" fmla="*/ 512731 h 1422655"/>
                <a:gd name="connsiteX113" fmla="*/ 1371615 w 1421808"/>
                <a:gd name="connsiteY113" fmla="*/ 510245 h 1422655"/>
                <a:gd name="connsiteX114" fmla="*/ 1386447 w 1421808"/>
                <a:gd name="connsiteY114" fmla="*/ 513588 h 1422655"/>
                <a:gd name="connsiteX115" fmla="*/ 1402663 w 1421808"/>
                <a:gd name="connsiteY115" fmla="*/ 546544 h 1422655"/>
                <a:gd name="connsiteX116" fmla="*/ 1421713 w 1421808"/>
                <a:gd name="connsiteY116" fmla="*/ 639794 h 1422655"/>
                <a:gd name="connsiteX117" fmla="*/ 1421808 w 1421808"/>
                <a:gd name="connsiteY117" fmla="*/ 781907 h 1422655"/>
                <a:gd name="connsiteX118" fmla="*/ 1379040 w 1421808"/>
                <a:gd name="connsiteY118" fmla="*/ 953357 h 1422655"/>
                <a:gd name="connsiteX119" fmla="*/ 1361419 w 1421808"/>
                <a:gd name="connsiteY119" fmla="*/ 998124 h 1422655"/>
                <a:gd name="connsiteX120" fmla="*/ 1341607 w 1421808"/>
                <a:gd name="connsiteY120" fmla="*/ 923639 h 1422655"/>
                <a:gd name="connsiteX121" fmla="*/ 1384089 w 1421808"/>
                <a:gd name="connsiteY121" fmla="*/ 734853 h 1422655"/>
                <a:gd name="connsiteX122" fmla="*/ 1283314 w 1421808"/>
                <a:gd name="connsiteY122" fmla="*/ 734853 h 1422655"/>
                <a:gd name="connsiteX123" fmla="*/ 1228165 w 1421808"/>
                <a:gd name="connsiteY123" fmla="*/ 756666 h 1422655"/>
                <a:gd name="connsiteX124" fmla="*/ 1229403 w 1421808"/>
                <a:gd name="connsiteY124" fmla="*/ 663320 h 1422655"/>
                <a:gd name="connsiteX125" fmla="*/ 1278076 w 1421808"/>
                <a:gd name="connsiteY125" fmla="*/ 687705 h 1422655"/>
                <a:gd name="connsiteX126" fmla="*/ 1380183 w 1421808"/>
                <a:gd name="connsiteY126" fmla="*/ 687705 h 1422655"/>
                <a:gd name="connsiteX127" fmla="*/ 1352371 w 1421808"/>
                <a:gd name="connsiteY127" fmla="*/ 514635 h 1422655"/>
                <a:gd name="connsiteX128" fmla="*/ 1371615 w 1421808"/>
                <a:gd name="connsiteY128" fmla="*/ 510245 h 1422655"/>
                <a:gd name="connsiteX129" fmla="*/ 709319 w 1421808"/>
                <a:gd name="connsiteY129" fmla="*/ 354711 h 1422655"/>
                <a:gd name="connsiteX130" fmla="*/ 577321 w 1421808"/>
                <a:gd name="connsiteY130" fmla="*/ 489394 h 1422655"/>
                <a:gd name="connsiteX131" fmla="*/ 577321 w 1421808"/>
                <a:gd name="connsiteY131" fmla="*/ 489584 h 1422655"/>
                <a:gd name="connsiteX132" fmla="*/ 712005 w 1421808"/>
                <a:gd name="connsiteY132" fmla="*/ 621411 h 1422655"/>
                <a:gd name="connsiteX133" fmla="*/ 844002 w 1421808"/>
                <a:gd name="connsiteY133" fmla="*/ 486728 h 1422655"/>
                <a:gd name="connsiteX134" fmla="*/ 709319 w 1421808"/>
                <a:gd name="connsiteY134" fmla="*/ 354711 h 1422655"/>
                <a:gd name="connsiteX135" fmla="*/ 707119 w 1421808"/>
                <a:gd name="connsiteY135" fmla="*/ 311753 h 1422655"/>
                <a:gd name="connsiteX136" fmla="*/ 709338 w 1421808"/>
                <a:gd name="connsiteY136" fmla="*/ 311753 h 1422655"/>
                <a:gd name="connsiteX137" fmla="*/ 888675 w 1421808"/>
                <a:gd name="connsiteY137" fmla="*/ 486346 h 1422655"/>
                <a:gd name="connsiteX138" fmla="*/ 888694 w 1421808"/>
                <a:gd name="connsiteY138" fmla="*/ 487966 h 1422655"/>
                <a:gd name="connsiteX139" fmla="*/ 712672 w 1421808"/>
                <a:gd name="connsiteY139" fmla="*/ 667226 h 1422655"/>
                <a:gd name="connsiteX140" fmla="*/ 533411 w 1421808"/>
                <a:gd name="connsiteY140" fmla="*/ 491204 h 1422655"/>
                <a:gd name="connsiteX141" fmla="*/ 707119 w 1421808"/>
                <a:gd name="connsiteY141" fmla="*/ 311753 h 1422655"/>
                <a:gd name="connsiteX142" fmla="*/ 80878 w 1421808"/>
                <a:gd name="connsiteY142" fmla="*/ 184500 h 1422655"/>
                <a:gd name="connsiteX143" fmla="*/ 114025 w 1421808"/>
                <a:gd name="connsiteY143" fmla="*/ 217074 h 1422655"/>
                <a:gd name="connsiteX144" fmla="*/ 42207 w 1421808"/>
                <a:gd name="connsiteY144" fmla="*/ 419195 h 1422655"/>
                <a:gd name="connsiteX145" fmla="*/ 351198 w 1421808"/>
                <a:gd name="connsiteY145" fmla="*/ 419195 h 1422655"/>
                <a:gd name="connsiteX146" fmla="*/ 287095 w 1421808"/>
                <a:gd name="connsiteY146" fmla="*/ 217837 h 1422655"/>
                <a:gd name="connsiteX147" fmla="*/ 326338 w 1421808"/>
                <a:gd name="connsiteY147" fmla="*/ 186595 h 1422655"/>
                <a:gd name="connsiteX148" fmla="*/ 398537 w 1421808"/>
                <a:gd name="connsiteY148" fmla="*/ 291370 h 1422655"/>
                <a:gd name="connsiteX149" fmla="*/ 399680 w 1421808"/>
                <a:gd name="connsiteY149" fmla="*/ 436817 h 1422655"/>
                <a:gd name="connsiteX150" fmla="*/ 369962 w 1421808"/>
                <a:gd name="connsiteY150" fmla="*/ 466630 h 1422655"/>
                <a:gd name="connsiteX151" fmla="*/ 29348 w 1421808"/>
                <a:gd name="connsiteY151" fmla="*/ 466630 h 1422655"/>
                <a:gd name="connsiteX152" fmla="*/ 11 w 1421808"/>
                <a:gd name="connsiteY152" fmla="*/ 436149 h 1422655"/>
                <a:gd name="connsiteX153" fmla="*/ 678 w 1421808"/>
                <a:gd name="connsiteY153" fmla="*/ 294227 h 1422655"/>
                <a:gd name="connsiteX154" fmla="*/ 80878 w 1421808"/>
                <a:gd name="connsiteY154" fmla="*/ 184500 h 1422655"/>
                <a:gd name="connsiteX155" fmla="*/ 1102815 w 1421808"/>
                <a:gd name="connsiteY155" fmla="*/ 183452 h 1422655"/>
                <a:gd name="connsiteX156" fmla="*/ 1134057 w 1421808"/>
                <a:gd name="connsiteY156" fmla="*/ 217456 h 1422655"/>
                <a:gd name="connsiteX157" fmla="*/ 1070144 w 1421808"/>
                <a:gd name="connsiteY157" fmla="*/ 419577 h 1422655"/>
                <a:gd name="connsiteX158" fmla="*/ 1373134 w 1421808"/>
                <a:gd name="connsiteY158" fmla="*/ 419577 h 1422655"/>
                <a:gd name="connsiteX159" fmla="*/ 1308269 w 1421808"/>
                <a:gd name="connsiteY159" fmla="*/ 218504 h 1422655"/>
                <a:gd name="connsiteX160" fmla="*/ 1339225 w 1421808"/>
                <a:gd name="connsiteY160" fmla="*/ 184785 h 1422655"/>
                <a:gd name="connsiteX161" fmla="*/ 1421521 w 1421808"/>
                <a:gd name="connsiteY161" fmla="*/ 270510 h 1422655"/>
                <a:gd name="connsiteX162" fmla="*/ 1421807 w 1421808"/>
                <a:gd name="connsiteY162" fmla="*/ 454914 h 1422655"/>
                <a:gd name="connsiteX163" fmla="*/ 1386374 w 1421808"/>
                <a:gd name="connsiteY163" fmla="*/ 466535 h 1422655"/>
                <a:gd name="connsiteX164" fmla="*/ 1059952 w 1421808"/>
                <a:gd name="connsiteY164" fmla="*/ 467392 h 1422655"/>
                <a:gd name="connsiteX165" fmla="*/ 1021852 w 1421808"/>
                <a:gd name="connsiteY165" fmla="*/ 431006 h 1422655"/>
                <a:gd name="connsiteX166" fmla="*/ 1022614 w 1421808"/>
                <a:gd name="connsiteY166" fmla="*/ 296228 h 1422655"/>
                <a:gd name="connsiteX167" fmla="*/ 1102815 w 1421808"/>
                <a:gd name="connsiteY167" fmla="*/ 183452 h 1422655"/>
                <a:gd name="connsiteX168" fmla="*/ 201484 w 1421808"/>
                <a:gd name="connsiteY168" fmla="*/ 44386 h 1422655"/>
                <a:gd name="connsiteX169" fmla="*/ 144448 w 1421808"/>
                <a:gd name="connsiteY169" fmla="*/ 98584 h 1422655"/>
                <a:gd name="connsiteX170" fmla="*/ 196893 w 1421808"/>
                <a:gd name="connsiteY170" fmla="*/ 155544 h 1422655"/>
                <a:gd name="connsiteX171" fmla="*/ 255662 w 1421808"/>
                <a:gd name="connsiteY171" fmla="*/ 101441 h 1422655"/>
                <a:gd name="connsiteX172" fmla="*/ 201484 w 1421808"/>
                <a:gd name="connsiteY172" fmla="*/ 44386 h 1422655"/>
                <a:gd name="connsiteX173" fmla="*/ 1221116 w 1421808"/>
                <a:gd name="connsiteY173" fmla="*/ 44196 h 1422655"/>
                <a:gd name="connsiteX174" fmla="*/ 1166214 w 1421808"/>
                <a:gd name="connsiteY174" fmla="*/ 100775 h 1422655"/>
                <a:gd name="connsiteX175" fmla="*/ 1222754 w 1421808"/>
                <a:gd name="connsiteY175" fmla="*/ 155639 h 1422655"/>
                <a:gd name="connsiteX176" fmla="*/ 1277647 w 1421808"/>
                <a:gd name="connsiteY176" fmla="*/ 99060 h 1422655"/>
                <a:gd name="connsiteX177" fmla="*/ 1277599 w 1421808"/>
                <a:gd name="connsiteY177" fmla="*/ 97441 h 1422655"/>
                <a:gd name="connsiteX178" fmla="*/ 1221116 w 1421808"/>
                <a:gd name="connsiteY178" fmla="*/ 44196 h 1422655"/>
                <a:gd name="connsiteX179" fmla="*/ 1194256 w 1421808"/>
                <a:gd name="connsiteY179" fmla="*/ 0 h 1422655"/>
                <a:gd name="connsiteX180" fmla="*/ 1251215 w 1421808"/>
                <a:gd name="connsiteY180" fmla="*/ 0 h 1422655"/>
                <a:gd name="connsiteX181" fmla="*/ 1271122 w 1421808"/>
                <a:gd name="connsiteY181" fmla="*/ 13239 h 1422655"/>
                <a:gd name="connsiteX182" fmla="*/ 1318176 w 1421808"/>
                <a:gd name="connsiteY182" fmla="*/ 125540 h 1422655"/>
                <a:gd name="connsiteX183" fmla="*/ 1221306 w 1421808"/>
                <a:gd name="connsiteY183" fmla="*/ 199358 h 1422655"/>
                <a:gd name="connsiteX184" fmla="*/ 1121780 w 1421808"/>
                <a:gd name="connsiteY184" fmla="*/ 100012 h 1422655"/>
                <a:gd name="connsiteX185" fmla="*/ 1173681 w 1421808"/>
                <a:gd name="connsiteY185" fmla="*/ 12573 h 1422655"/>
                <a:gd name="connsiteX186" fmla="*/ 1194256 w 1421808"/>
                <a:gd name="connsiteY186" fmla="*/ 0 h 1422655"/>
                <a:gd name="connsiteX187" fmla="*/ 640281 w 1421808"/>
                <a:gd name="connsiteY187" fmla="*/ 0 h 1422655"/>
                <a:gd name="connsiteX188" fmla="*/ 782109 w 1421808"/>
                <a:gd name="connsiteY188" fmla="*/ 0 h 1422655"/>
                <a:gd name="connsiteX189" fmla="*/ 925841 w 1421808"/>
                <a:gd name="connsiteY189" fmla="*/ 34575 h 1422655"/>
                <a:gd name="connsiteX190" fmla="*/ 1053000 w 1421808"/>
                <a:gd name="connsiteY190" fmla="*/ 87726 h 1422655"/>
                <a:gd name="connsiteX191" fmla="*/ 1076526 w 1421808"/>
                <a:gd name="connsiteY191" fmla="*/ 151638 h 1422655"/>
                <a:gd name="connsiteX192" fmla="*/ 735913 w 1421808"/>
                <a:gd name="connsiteY192" fmla="*/ 44958 h 1422655"/>
                <a:gd name="connsiteX193" fmla="*/ 735913 w 1421808"/>
                <a:gd name="connsiteY193" fmla="*/ 139732 h 1422655"/>
                <a:gd name="connsiteX194" fmla="*/ 754963 w 1421808"/>
                <a:gd name="connsiteY194" fmla="*/ 195453 h 1422655"/>
                <a:gd name="connsiteX195" fmla="*/ 666094 w 1421808"/>
                <a:gd name="connsiteY195" fmla="*/ 196215 h 1422655"/>
                <a:gd name="connsiteX196" fmla="*/ 687145 w 1421808"/>
                <a:gd name="connsiteY196" fmla="*/ 142399 h 1422655"/>
                <a:gd name="connsiteX197" fmla="*/ 687145 w 1421808"/>
                <a:gd name="connsiteY197" fmla="*/ 45054 h 1422655"/>
                <a:gd name="connsiteX198" fmla="*/ 347102 w 1421808"/>
                <a:gd name="connsiteY198" fmla="*/ 152115 h 1422655"/>
                <a:gd name="connsiteX199" fmla="*/ 366152 w 1421808"/>
                <a:gd name="connsiteY199" fmla="*/ 89439 h 1422655"/>
                <a:gd name="connsiteX200" fmla="*/ 609897 w 1421808"/>
                <a:gd name="connsiteY200" fmla="*/ 7143 h 1422655"/>
                <a:gd name="connsiteX201" fmla="*/ 640281 w 1421808"/>
                <a:gd name="connsiteY201" fmla="*/ 0 h 1422655"/>
                <a:gd name="connsiteX202" fmla="*/ 170794 w 1421808"/>
                <a:gd name="connsiteY202" fmla="*/ 0 h 1422655"/>
                <a:gd name="connsiteX203" fmla="*/ 227658 w 1421808"/>
                <a:gd name="connsiteY203" fmla="*/ 0 h 1422655"/>
                <a:gd name="connsiteX204" fmla="*/ 299001 w 1421808"/>
                <a:gd name="connsiteY204" fmla="*/ 89344 h 1422655"/>
                <a:gd name="connsiteX205" fmla="*/ 210371 w 1421808"/>
                <a:gd name="connsiteY205" fmla="*/ 198882 h 1422655"/>
                <a:gd name="connsiteX206" fmla="*/ 100833 w 1421808"/>
                <a:gd name="connsiteY206" fmla="*/ 110204 h 1422655"/>
                <a:gd name="connsiteX207" fmla="*/ 147839 w 1421808"/>
                <a:gd name="connsiteY207" fmla="*/ 14859 h 1422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</a:cxnLst>
              <a:rect l="l" t="t" r="r" b="b"/>
              <a:pathLst>
                <a:path w="1421808" h="1422655">
                  <a:moveTo>
                    <a:pt x="711909" y="1178814"/>
                  </a:moveTo>
                  <a:cubicBezTo>
                    <a:pt x="732264" y="1203198"/>
                    <a:pt x="751343" y="1228630"/>
                    <a:pt x="769059" y="1255014"/>
                  </a:cubicBezTo>
                  <a:cubicBezTo>
                    <a:pt x="770869" y="1258538"/>
                    <a:pt x="749723" y="1275779"/>
                    <a:pt x="734483" y="1291209"/>
                  </a:cubicBezTo>
                  <a:lnTo>
                    <a:pt x="734483" y="1384268"/>
                  </a:lnTo>
                  <a:lnTo>
                    <a:pt x="975180" y="1331118"/>
                  </a:lnTo>
                  <a:cubicBezTo>
                    <a:pt x="985562" y="1357789"/>
                    <a:pt x="974132" y="1372362"/>
                    <a:pt x="943176" y="1382649"/>
                  </a:cubicBezTo>
                  <a:cubicBezTo>
                    <a:pt x="792957" y="1433798"/>
                    <a:pt x="630004" y="1433798"/>
                    <a:pt x="479785" y="1382649"/>
                  </a:cubicBezTo>
                  <a:cubicBezTo>
                    <a:pt x="449209" y="1372553"/>
                    <a:pt x="435969" y="1358170"/>
                    <a:pt x="446352" y="1330071"/>
                  </a:cubicBezTo>
                  <a:lnTo>
                    <a:pt x="686954" y="1383316"/>
                  </a:lnTo>
                  <a:lnTo>
                    <a:pt x="686954" y="1286447"/>
                  </a:lnTo>
                  <a:cubicBezTo>
                    <a:pt x="673142" y="1273207"/>
                    <a:pt x="651711" y="1255681"/>
                    <a:pt x="653140" y="1253586"/>
                  </a:cubicBezTo>
                  <a:cubicBezTo>
                    <a:pt x="670761" y="1227392"/>
                    <a:pt x="691240" y="1203389"/>
                    <a:pt x="711909" y="1178814"/>
                  </a:cubicBezTo>
                  <a:close/>
                  <a:moveTo>
                    <a:pt x="1339512" y="1140619"/>
                  </a:moveTo>
                  <a:cubicBezTo>
                    <a:pt x="1385423" y="1154144"/>
                    <a:pt x="1405616" y="1190435"/>
                    <a:pt x="1421808" y="1230344"/>
                  </a:cubicBezTo>
                  <a:lnTo>
                    <a:pt x="1421808" y="1415034"/>
                  </a:lnTo>
                  <a:cubicBezTo>
                    <a:pt x="1409521" y="1418368"/>
                    <a:pt x="1396967" y="1420654"/>
                    <a:pt x="1384279" y="1421797"/>
                  </a:cubicBezTo>
                  <a:cubicBezTo>
                    <a:pt x="1276647" y="1422369"/>
                    <a:pt x="1168919" y="1421321"/>
                    <a:pt x="1061287" y="1422655"/>
                  </a:cubicBezTo>
                  <a:cubicBezTo>
                    <a:pt x="1032712" y="1422655"/>
                    <a:pt x="1020710" y="1414368"/>
                    <a:pt x="1022044" y="1384555"/>
                  </a:cubicBezTo>
                  <a:cubicBezTo>
                    <a:pt x="1024044" y="1340834"/>
                    <a:pt x="1018519" y="1296449"/>
                    <a:pt x="1024139" y="1253395"/>
                  </a:cubicBezTo>
                  <a:cubicBezTo>
                    <a:pt x="1028292" y="1223487"/>
                    <a:pt x="1039960" y="1195102"/>
                    <a:pt x="1058048" y="1170909"/>
                  </a:cubicBezTo>
                  <a:cubicBezTo>
                    <a:pt x="1087671" y="1132809"/>
                    <a:pt x="1100053" y="1135094"/>
                    <a:pt x="1133486" y="1173862"/>
                  </a:cubicBezTo>
                  <a:cubicBezTo>
                    <a:pt x="1027949" y="1213676"/>
                    <a:pt x="1079765" y="1303688"/>
                    <a:pt x="1064430" y="1376268"/>
                  </a:cubicBezTo>
                  <a:lnTo>
                    <a:pt x="1372754" y="1376268"/>
                  </a:lnTo>
                  <a:cubicBezTo>
                    <a:pt x="1386089" y="1245870"/>
                    <a:pt x="1382279" y="1195959"/>
                    <a:pt x="1307127" y="1175576"/>
                  </a:cubicBezTo>
                  <a:close/>
                  <a:moveTo>
                    <a:pt x="82117" y="1138333"/>
                  </a:moveTo>
                  <a:lnTo>
                    <a:pt x="109929" y="1174242"/>
                  </a:lnTo>
                  <a:cubicBezTo>
                    <a:pt x="6583" y="1210342"/>
                    <a:pt x="57351" y="1300925"/>
                    <a:pt x="42016" y="1374267"/>
                  </a:cubicBezTo>
                  <a:lnTo>
                    <a:pt x="354817" y="1374267"/>
                  </a:lnTo>
                  <a:cubicBezTo>
                    <a:pt x="354817" y="1330357"/>
                    <a:pt x="357770" y="1286733"/>
                    <a:pt x="353960" y="1243680"/>
                  </a:cubicBezTo>
                  <a:cubicBezTo>
                    <a:pt x="350626" y="1206723"/>
                    <a:pt x="325861" y="1183196"/>
                    <a:pt x="282904" y="1174337"/>
                  </a:cubicBezTo>
                  <a:lnTo>
                    <a:pt x="322337" y="1140524"/>
                  </a:lnTo>
                  <a:cubicBezTo>
                    <a:pt x="366819" y="1159574"/>
                    <a:pt x="395299" y="1193769"/>
                    <a:pt x="398537" y="1244156"/>
                  </a:cubicBezTo>
                  <a:cubicBezTo>
                    <a:pt x="401776" y="1294543"/>
                    <a:pt x="399108" y="1343406"/>
                    <a:pt x="399870" y="1393126"/>
                  </a:cubicBezTo>
                  <a:cubicBezTo>
                    <a:pt x="399870" y="1414844"/>
                    <a:pt x="390345" y="1421701"/>
                    <a:pt x="369486" y="1421701"/>
                  </a:cubicBezTo>
                  <a:cubicBezTo>
                    <a:pt x="257215" y="1421321"/>
                    <a:pt x="144886" y="1421321"/>
                    <a:pt x="32491" y="1421701"/>
                  </a:cubicBezTo>
                  <a:cubicBezTo>
                    <a:pt x="10298" y="1421701"/>
                    <a:pt x="-180" y="1414368"/>
                    <a:pt x="297" y="1390936"/>
                  </a:cubicBezTo>
                  <a:cubicBezTo>
                    <a:pt x="1154" y="1343311"/>
                    <a:pt x="-1227" y="1296258"/>
                    <a:pt x="1154" y="1249108"/>
                  </a:cubicBezTo>
                  <a:cubicBezTo>
                    <a:pt x="3821" y="1197484"/>
                    <a:pt x="30872" y="1160907"/>
                    <a:pt x="82117" y="1138333"/>
                  </a:cubicBezTo>
                  <a:close/>
                  <a:moveTo>
                    <a:pt x="196607" y="1000982"/>
                  </a:moveTo>
                  <a:cubicBezTo>
                    <a:pt x="167536" y="1002316"/>
                    <a:pt x="144590" y="1026128"/>
                    <a:pt x="144409" y="1055274"/>
                  </a:cubicBezTo>
                  <a:cubicBezTo>
                    <a:pt x="144438" y="1085660"/>
                    <a:pt x="169117" y="1110329"/>
                    <a:pt x="199521" y="1110234"/>
                  </a:cubicBezTo>
                  <a:cubicBezTo>
                    <a:pt x="200197" y="1110234"/>
                    <a:pt x="200883" y="1110234"/>
                    <a:pt x="201559" y="1110234"/>
                  </a:cubicBezTo>
                  <a:cubicBezTo>
                    <a:pt x="231725" y="1108900"/>
                    <a:pt x="255071" y="1083278"/>
                    <a:pt x="253699" y="1053179"/>
                  </a:cubicBezTo>
                  <a:cubicBezTo>
                    <a:pt x="252328" y="1022984"/>
                    <a:pt x="226772" y="999648"/>
                    <a:pt x="196607" y="1000982"/>
                  </a:cubicBezTo>
                  <a:close/>
                  <a:moveTo>
                    <a:pt x="1220802" y="1000887"/>
                  </a:moveTo>
                  <a:cubicBezTo>
                    <a:pt x="1190608" y="1000982"/>
                    <a:pt x="1166224" y="1025557"/>
                    <a:pt x="1166338" y="1055751"/>
                  </a:cubicBezTo>
                  <a:cubicBezTo>
                    <a:pt x="1166338" y="1056037"/>
                    <a:pt x="1166338" y="1056417"/>
                    <a:pt x="1166348" y="1056703"/>
                  </a:cubicBezTo>
                  <a:cubicBezTo>
                    <a:pt x="1167224" y="1086421"/>
                    <a:pt x="1191484" y="1110139"/>
                    <a:pt x="1221211" y="1110234"/>
                  </a:cubicBezTo>
                  <a:cubicBezTo>
                    <a:pt x="1251406" y="1110139"/>
                    <a:pt x="1275790" y="1085564"/>
                    <a:pt x="1275685" y="1055370"/>
                  </a:cubicBezTo>
                  <a:cubicBezTo>
                    <a:pt x="1275571" y="1025175"/>
                    <a:pt x="1251006" y="1000792"/>
                    <a:pt x="1220802" y="1000887"/>
                  </a:cubicBezTo>
                  <a:close/>
                  <a:moveTo>
                    <a:pt x="1222640" y="954976"/>
                  </a:moveTo>
                  <a:cubicBezTo>
                    <a:pt x="1277285" y="955929"/>
                    <a:pt x="1321271" y="1000124"/>
                    <a:pt x="1321986" y="1054799"/>
                  </a:cubicBezTo>
                  <a:cubicBezTo>
                    <a:pt x="1321900" y="1109948"/>
                    <a:pt x="1277094" y="1154621"/>
                    <a:pt x="1221907" y="1154525"/>
                  </a:cubicBezTo>
                  <a:cubicBezTo>
                    <a:pt x="1221107" y="1154525"/>
                    <a:pt x="1220297" y="1154525"/>
                    <a:pt x="1219497" y="1154525"/>
                  </a:cubicBezTo>
                  <a:cubicBezTo>
                    <a:pt x="1165319" y="1153858"/>
                    <a:pt x="1121923" y="1109377"/>
                    <a:pt x="1122580" y="1055274"/>
                  </a:cubicBezTo>
                  <a:cubicBezTo>
                    <a:pt x="1122589" y="1054513"/>
                    <a:pt x="1122599" y="1053845"/>
                    <a:pt x="1122628" y="1053084"/>
                  </a:cubicBezTo>
                  <a:cubicBezTo>
                    <a:pt x="1123408" y="998506"/>
                    <a:pt x="1168034" y="954691"/>
                    <a:pt x="1222640" y="954976"/>
                  </a:cubicBezTo>
                  <a:close/>
                  <a:moveTo>
                    <a:pt x="201083" y="954880"/>
                  </a:moveTo>
                  <a:cubicBezTo>
                    <a:pt x="256214" y="955738"/>
                    <a:pt x="300238" y="1001077"/>
                    <a:pt x="299419" y="1056226"/>
                  </a:cubicBezTo>
                  <a:cubicBezTo>
                    <a:pt x="299410" y="1056703"/>
                    <a:pt x="299400" y="1057274"/>
                    <a:pt x="299381" y="1057846"/>
                  </a:cubicBezTo>
                  <a:cubicBezTo>
                    <a:pt x="298514" y="1112138"/>
                    <a:pt x="253804" y="1155382"/>
                    <a:pt x="199521" y="1154525"/>
                  </a:cubicBezTo>
                  <a:cubicBezTo>
                    <a:pt x="199054" y="1154525"/>
                    <a:pt x="198597" y="1154525"/>
                    <a:pt x="198130" y="1154525"/>
                  </a:cubicBezTo>
                  <a:cubicBezTo>
                    <a:pt x="143009" y="1153668"/>
                    <a:pt x="98985" y="1108329"/>
                    <a:pt x="99795" y="1053274"/>
                  </a:cubicBezTo>
                  <a:cubicBezTo>
                    <a:pt x="100614" y="998124"/>
                    <a:pt x="145962" y="954119"/>
                    <a:pt x="201083" y="954880"/>
                  </a:cubicBezTo>
                  <a:close/>
                  <a:moveTo>
                    <a:pt x="762868" y="704756"/>
                  </a:moveTo>
                  <a:cubicBezTo>
                    <a:pt x="773441" y="767334"/>
                    <a:pt x="786966" y="828581"/>
                    <a:pt x="792681" y="889921"/>
                  </a:cubicBezTo>
                  <a:cubicBezTo>
                    <a:pt x="795920" y="924115"/>
                    <a:pt x="712100" y="957739"/>
                    <a:pt x="681525" y="940784"/>
                  </a:cubicBezTo>
                  <a:cubicBezTo>
                    <a:pt x="635709" y="915449"/>
                    <a:pt x="619993" y="883634"/>
                    <a:pt x="636852" y="831342"/>
                  </a:cubicBezTo>
                  <a:cubicBezTo>
                    <a:pt x="649521" y="792480"/>
                    <a:pt x="652473" y="750380"/>
                    <a:pt x="660284" y="706279"/>
                  </a:cubicBezTo>
                  <a:lnTo>
                    <a:pt x="703718" y="712184"/>
                  </a:lnTo>
                  <a:cubicBezTo>
                    <a:pt x="695431" y="758571"/>
                    <a:pt x="688478" y="804862"/>
                    <a:pt x="678572" y="850487"/>
                  </a:cubicBezTo>
                  <a:cubicBezTo>
                    <a:pt x="674286" y="870490"/>
                    <a:pt x="675428" y="886397"/>
                    <a:pt x="695431" y="894302"/>
                  </a:cubicBezTo>
                  <a:cubicBezTo>
                    <a:pt x="705337" y="897922"/>
                    <a:pt x="716157" y="898112"/>
                    <a:pt x="726197" y="894874"/>
                  </a:cubicBezTo>
                  <a:cubicBezTo>
                    <a:pt x="746866" y="887349"/>
                    <a:pt x="746771" y="871062"/>
                    <a:pt x="742675" y="851250"/>
                  </a:cubicBezTo>
                  <a:cubicBezTo>
                    <a:pt x="733150" y="806291"/>
                    <a:pt x="727244" y="760667"/>
                    <a:pt x="719529" y="713138"/>
                  </a:cubicBezTo>
                  <a:close/>
                  <a:moveTo>
                    <a:pt x="532899" y="629388"/>
                  </a:moveTo>
                  <a:cubicBezTo>
                    <a:pt x="543341" y="631984"/>
                    <a:pt x="552556" y="643224"/>
                    <a:pt x="570749" y="665417"/>
                  </a:cubicBezTo>
                  <a:cubicBezTo>
                    <a:pt x="471499" y="684467"/>
                    <a:pt x="422445" y="743426"/>
                    <a:pt x="421873" y="841534"/>
                  </a:cubicBezTo>
                  <a:cubicBezTo>
                    <a:pt x="421873" y="904304"/>
                    <a:pt x="421873" y="967073"/>
                    <a:pt x="422349" y="1029844"/>
                  </a:cubicBezTo>
                  <a:cubicBezTo>
                    <a:pt x="423064" y="1034034"/>
                    <a:pt x="424311" y="1038130"/>
                    <a:pt x="426064" y="1042035"/>
                  </a:cubicBezTo>
                  <a:lnTo>
                    <a:pt x="486738" y="1042035"/>
                  </a:lnTo>
                  <a:cubicBezTo>
                    <a:pt x="487691" y="1033177"/>
                    <a:pt x="489024" y="1024128"/>
                    <a:pt x="489406" y="1015079"/>
                  </a:cubicBezTo>
                  <a:cubicBezTo>
                    <a:pt x="490072" y="998506"/>
                    <a:pt x="487977" y="976979"/>
                    <a:pt x="511884" y="980694"/>
                  </a:cubicBezTo>
                  <a:cubicBezTo>
                    <a:pt x="520743" y="982219"/>
                    <a:pt x="527315" y="1003839"/>
                    <a:pt x="532935" y="1017079"/>
                  </a:cubicBezTo>
                  <a:cubicBezTo>
                    <a:pt x="534792" y="1025461"/>
                    <a:pt x="535469" y="1034034"/>
                    <a:pt x="534935" y="1042607"/>
                  </a:cubicBezTo>
                  <a:lnTo>
                    <a:pt x="888884" y="1042607"/>
                  </a:lnTo>
                  <a:cubicBezTo>
                    <a:pt x="887331" y="1028985"/>
                    <a:pt x="887646" y="1015270"/>
                    <a:pt x="889836" y="1001744"/>
                  </a:cubicBezTo>
                  <a:cubicBezTo>
                    <a:pt x="892408" y="992791"/>
                    <a:pt x="903743" y="986409"/>
                    <a:pt x="911077" y="978789"/>
                  </a:cubicBezTo>
                  <a:cubicBezTo>
                    <a:pt x="918221" y="986600"/>
                    <a:pt x="928699" y="993362"/>
                    <a:pt x="931461" y="1002411"/>
                  </a:cubicBezTo>
                  <a:cubicBezTo>
                    <a:pt x="935080" y="1014032"/>
                    <a:pt x="932318" y="1027652"/>
                    <a:pt x="932318" y="1042321"/>
                  </a:cubicBezTo>
                  <a:lnTo>
                    <a:pt x="993088" y="1042321"/>
                  </a:lnTo>
                  <a:cubicBezTo>
                    <a:pt x="993088" y="954405"/>
                    <a:pt x="1001755" y="866204"/>
                    <a:pt x="990325" y="780765"/>
                  </a:cubicBezTo>
                  <a:cubicBezTo>
                    <a:pt x="980800" y="711899"/>
                    <a:pt x="922222" y="676560"/>
                    <a:pt x="852879" y="665797"/>
                  </a:cubicBezTo>
                  <a:cubicBezTo>
                    <a:pt x="883169" y="622173"/>
                    <a:pt x="888789" y="620363"/>
                    <a:pt x="934795" y="645700"/>
                  </a:cubicBezTo>
                  <a:cubicBezTo>
                    <a:pt x="1004994" y="684467"/>
                    <a:pt x="1041474" y="745236"/>
                    <a:pt x="1044046" y="824579"/>
                  </a:cubicBezTo>
                  <a:cubicBezTo>
                    <a:pt x="1046332" y="892016"/>
                    <a:pt x="1044998" y="959643"/>
                    <a:pt x="1044046" y="1027081"/>
                  </a:cubicBezTo>
                  <a:cubicBezTo>
                    <a:pt x="1044046" y="1069657"/>
                    <a:pt x="1025758" y="1087850"/>
                    <a:pt x="983563" y="1087946"/>
                  </a:cubicBezTo>
                  <a:cubicBezTo>
                    <a:pt x="801130" y="1087946"/>
                    <a:pt x="618726" y="1087946"/>
                    <a:pt x="436351" y="1087946"/>
                  </a:cubicBezTo>
                  <a:cubicBezTo>
                    <a:pt x="396060" y="1087946"/>
                    <a:pt x="377582" y="1069657"/>
                    <a:pt x="377296" y="1029462"/>
                  </a:cubicBezTo>
                  <a:cubicBezTo>
                    <a:pt x="376629" y="960787"/>
                    <a:pt x="375296" y="892016"/>
                    <a:pt x="377296" y="823436"/>
                  </a:cubicBezTo>
                  <a:cubicBezTo>
                    <a:pt x="377525" y="747998"/>
                    <a:pt x="420216" y="679037"/>
                    <a:pt x="487691" y="645224"/>
                  </a:cubicBezTo>
                  <a:cubicBezTo>
                    <a:pt x="510789" y="632841"/>
                    <a:pt x="522457" y="626793"/>
                    <a:pt x="532899" y="629388"/>
                  </a:cubicBezTo>
                  <a:close/>
                  <a:moveTo>
                    <a:pt x="28776" y="512731"/>
                  </a:moveTo>
                  <a:lnTo>
                    <a:pt x="70115" y="512731"/>
                  </a:lnTo>
                  <a:lnTo>
                    <a:pt x="41540" y="686562"/>
                  </a:lnTo>
                  <a:lnTo>
                    <a:pt x="141933" y="686562"/>
                  </a:lnTo>
                  <a:cubicBezTo>
                    <a:pt x="150125" y="644270"/>
                    <a:pt x="159650" y="640175"/>
                    <a:pt x="195273" y="664654"/>
                  </a:cubicBezTo>
                  <a:cubicBezTo>
                    <a:pt x="261472" y="710279"/>
                    <a:pt x="261377" y="713326"/>
                    <a:pt x="191178" y="758381"/>
                  </a:cubicBezTo>
                  <a:cubicBezTo>
                    <a:pt x="156792" y="780192"/>
                    <a:pt x="146982" y="775716"/>
                    <a:pt x="140505" y="733901"/>
                  </a:cubicBezTo>
                  <a:lnTo>
                    <a:pt x="46016" y="733901"/>
                  </a:lnTo>
                  <a:cubicBezTo>
                    <a:pt x="45416" y="797813"/>
                    <a:pt x="56827" y="861250"/>
                    <a:pt x="79640" y="920877"/>
                  </a:cubicBezTo>
                  <a:cubicBezTo>
                    <a:pt x="91355" y="951547"/>
                    <a:pt x="89165" y="974026"/>
                    <a:pt x="61447" y="997838"/>
                  </a:cubicBezTo>
                  <a:cubicBezTo>
                    <a:pt x="-6866" y="845153"/>
                    <a:pt x="-18449" y="673131"/>
                    <a:pt x="28776" y="512731"/>
                  </a:cubicBezTo>
                  <a:close/>
                  <a:moveTo>
                    <a:pt x="1371615" y="510245"/>
                  </a:moveTo>
                  <a:cubicBezTo>
                    <a:pt x="1377297" y="510028"/>
                    <a:pt x="1382244" y="511099"/>
                    <a:pt x="1386447" y="513588"/>
                  </a:cubicBezTo>
                  <a:cubicBezTo>
                    <a:pt x="1394852" y="518565"/>
                    <a:pt x="1400282" y="529209"/>
                    <a:pt x="1402663" y="546544"/>
                  </a:cubicBezTo>
                  <a:cubicBezTo>
                    <a:pt x="1406854" y="577977"/>
                    <a:pt x="1415235" y="608742"/>
                    <a:pt x="1421713" y="639794"/>
                  </a:cubicBezTo>
                  <a:lnTo>
                    <a:pt x="1421808" y="781907"/>
                  </a:lnTo>
                  <a:cubicBezTo>
                    <a:pt x="1407711" y="839057"/>
                    <a:pt x="1393899" y="896207"/>
                    <a:pt x="1379040" y="953357"/>
                  </a:cubicBezTo>
                  <a:cubicBezTo>
                    <a:pt x="1374012" y="968597"/>
                    <a:pt x="1368125" y="983551"/>
                    <a:pt x="1361419" y="998124"/>
                  </a:cubicBezTo>
                  <a:cubicBezTo>
                    <a:pt x="1335226" y="976218"/>
                    <a:pt x="1332178" y="955262"/>
                    <a:pt x="1341607" y="923639"/>
                  </a:cubicBezTo>
                  <a:cubicBezTo>
                    <a:pt x="1359610" y="863250"/>
                    <a:pt x="1370182" y="800481"/>
                    <a:pt x="1384089" y="734853"/>
                  </a:cubicBezTo>
                  <a:lnTo>
                    <a:pt x="1283314" y="734853"/>
                  </a:lnTo>
                  <a:cubicBezTo>
                    <a:pt x="1273122" y="776287"/>
                    <a:pt x="1264264" y="780097"/>
                    <a:pt x="1228165" y="756666"/>
                  </a:cubicBezTo>
                  <a:cubicBezTo>
                    <a:pt x="1160632" y="712565"/>
                    <a:pt x="1160728" y="709041"/>
                    <a:pt x="1229403" y="663320"/>
                  </a:cubicBezTo>
                  <a:cubicBezTo>
                    <a:pt x="1262645" y="641223"/>
                    <a:pt x="1274265" y="646747"/>
                    <a:pt x="1278076" y="687705"/>
                  </a:cubicBezTo>
                  <a:lnTo>
                    <a:pt x="1380183" y="687705"/>
                  </a:lnTo>
                  <a:cubicBezTo>
                    <a:pt x="1370658" y="629221"/>
                    <a:pt x="1361800" y="572928"/>
                    <a:pt x="1352371" y="514635"/>
                  </a:cubicBezTo>
                  <a:cubicBezTo>
                    <a:pt x="1359515" y="511968"/>
                    <a:pt x="1365932" y="510462"/>
                    <a:pt x="1371615" y="510245"/>
                  </a:cubicBezTo>
                  <a:close/>
                  <a:moveTo>
                    <a:pt x="709319" y="354711"/>
                  </a:moveTo>
                  <a:cubicBezTo>
                    <a:pt x="635681" y="355473"/>
                    <a:pt x="576578" y="415766"/>
                    <a:pt x="577321" y="489394"/>
                  </a:cubicBezTo>
                  <a:cubicBezTo>
                    <a:pt x="577321" y="489489"/>
                    <a:pt x="577321" y="489489"/>
                    <a:pt x="577321" y="489584"/>
                  </a:cubicBezTo>
                  <a:cubicBezTo>
                    <a:pt x="578160" y="563118"/>
                    <a:pt x="638434" y="622173"/>
                    <a:pt x="712005" y="621411"/>
                  </a:cubicBezTo>
                  <a:cubicBezTo>
                    <a:pt x="785652" y="620648"/>
                    <a:pt x="844745" y="560356"/>
                    <a:pt x="844002" y="486728"/>
                  </a:cubicBezTo>
                  <a:cubicBezTo>
                    <a:pt x="843269" y="413100"/>
                    <a:pt x="782966" y="353948"/>
                    <a:pt x="709319" y="354711"/>
                  </a:cubicBezTo>
                  <a:close/>
                  <a:moveTo>
                    <a:pt x="707119" y="311753"/>
                  </a:moveTo>
                  <a:cubicBezTo>
                    <a:pt x="707862" y="311753"/>
                    <a:pt x="708595" y="311753"/>
                    <a:pt x="709338" y="311753"/>
                  </a:cubicBezTo>
                  <a:cubicBezTo>
                    <a:pt x="807064" y="310420"/>
                    <a:pt x="887360" y="388620"/>
                    <a:pt x="888675" y="486346"/>
                  </a:cubicBezTo>
                  <a:cubicBezTo>
                    <a:pt x="888684" y="486918"/>
                    <a:pt x="888694" y="487394"/>
                    <a:pt x="888694" y="487966"/>
                  </a:cubicBezTo>
                  <a:cubicBezTo>
                    <a:pt x="889589" y="586073"/>
                    <a:pt x="810779" y="666369"/>
                    <a:pt x="712672" y="667226"/>
                  </a:cubicBezTo>
                  <a:cubicBezTo>
                    <a:pt x="614564" y="668083"/>
                    <a:pt x="534307" y="589312"/>
                    <a:pt x="533411" y="491204"/>
                  </a:cubicBezTo>
                  <a:cubicBezTo>
                    <a:pt x="531830" y="393668"/>
                    <a:pt x="609601" y="313372"/>
                    <a:pt x="707119" y="311753"/>
                  </a:cubicBezTo>
                  <a:close/>
                  <a:moveTo>
                    <a:pt x="80878" y="184500"/>
                  </a:moveTo>
                  <a:lnTo>
                    <a:pt x="114025" y="217074"/>
                  </a:lnTo>
                  <a:cubicBezTo>
                    <a:pt x="7250" y="256794"/>
                    <a:pt x="56208" y="345948"/>
                    <a:pt x="42207" y="419195"/>
                  </a:cubicBezTo>
                  <a:lnTo>
                    <a:pt x="351198" y="419195"/>
                  </a:lnTo>
                  <a:cubicBezTo>
                    <a:pt x="361675" y="278511"/>
                    <a:pt x="363009" y="247745"/>
                    <a:pt x="287095" y="217837"/>
                  </a:cubicBezTo>
                  <a:lnTo>
                    <a:pt x="326338" y="186595"/>
                  </a:lnTo>
                  <a:cubicBezTo>
                    <a:pt x="369009" y="204216"/>
                    <a:pt x="397308" y="245268"/>
                    <a:pt x="398537" y="291370"/>
                  </a:cubicBezTo>
                  <a:cubicBezTo>
                    <a:pt x="400918" y="339756"/>
                    <a:pt x="398537" y="388334"/>
                    <a:pt x="399680" y="436817"/>
                  </a:cubicBezTo>
                  <a:cubicBezTo>
                    <a:pt x="399680" y="458248"/>
                    <a:pt x="390155" y="466724"/>
                    <a:pt x="369962" y="466630"/>
                  </a:cubicBezTo>
                  <a:cubicBezTo>
                    <a:pt x="256424" y="466630"/>
                    <a:pt x="142886" y="466630"/>
                    <a:pt x="29348" y="466630"/>
                  </a:cubicBezTo>
                  <a:cubicBezTo>
                    <a:pt x="8774" y="466630"/>
                    <a:pt x="-370" y="457105"/>
                    <a:pt x="11" y="436149"/>
                  </a:cubicBezTo>
                  <a:cubicBezTo>
                    <a:pt x="773" y="388524"/>
                    <a:pt x="-751" y="341471"/>
                    <a:pt x="678" y="294227"/>
                  </a:cubicBezTo>
                  <a:cubicBezTo>
                    <a:pt x="2202" y="245459"/>
                    <a:pt x="29158" y="209360"/>
                    <a:pt x="80878" y="184500"/>
                  </a:cubicBezTo>
                  <a:close/>
                  <a:moveTo>
                    <a:pt x="1102815" y="183452"/>
                  </a:moveTo>
                  <a:lnTo>
                    <a:pt x="1134057" y="217456"/>
                  </a:lnTo>
                  <a:cubicBezTo>
                    <a:pt x="1058429" y="249937"/>
                    <a:pt x="1060905" y="275273"/>
                    <a:pt x="1070144" y="419577"/>
                  </a:cubicBezTo>
                  <a:lnTo>
                    <a:pt x="1373134" y="419577"/>
                  </a:lnTo>
                  <a:cubicBezTo>
                    <a:pt x="1384755" y="283464"/>
                    <a:pt x="1382183" y="244698"/>
                    <a:pt x="1308269" y="218504"/>
                  </a:cubicBezTo>
                  <a:lnTo>
                    <a:pt x="1339225" y="184785"/>
                  </a:lnTo>
                  <a:cubicBezTo>
                    <a:pt x="1384088" y="197073"/>
                    <a:pt x="1402471" y="233935"/>
                    <a:pt x="1421521" y="270510"/>
                  </a:cubicBezTo>
                  <a:lnTo>
                    <a:pt x="1421807" y="454914"/>
                  </a:lnTo>
                  <a:cubicBezTo>
                    <a:pt x="1409996" y="458915"/>
                    <a:pt x="1398185" y="466345"/>
                    <a:pt x="1386374" y="466535"/>
                  </a:cubicBezTo>
                  <a:cubicBezTo>
                    <a:pt x="1277504" y="467392"/>
                    <a:pt x="1168728" y="466535"/>
                    <a:pt x="1059952" y="467392"/>
                  </a:cubicBezTo>
                  <a:cubicBezTo>
                    <a:pt x="1033378" y="467392"/>
                    <a:pt x="1020900" y="459867"/>
                    <a:pt x="1021852" y="431006"/>
                  </a:cubicBezTo>
                  <a:cubicBezTo>
                    <a:pt x="1023662" y="386144"/>
                    <a:pt x="1021185" y="341091"/>
                    <a:pt x="1022614" y="296228"/>
                  </a:cubicBezTo>
                  <a:cubicBezTo>
                    <a:pt x="1024424" y="242603"/>
                    <a:pt x="1052142" y="206121"/>
                    <a:pt x="1102815" y="183452"/>
                  </a:cubicBezTo>
                  <a:close/>
                  <a:moveTo>
                    <a:pt x="201484" y="44386"/>
                  </a:moveTo>
                  <a:cubicBezTo>
                    <a:pt x="170775" y="43625"/>
                    <a:pt x="145239" y="67819"/>
                    <a:pt x="144448" y="98584"/>
                  </a:cubicBezTo>
                  <a:cubicBezTo>
                    <a:pt x="143677" y="128587"/>
                    <a:pt x="166889" y="153829"/>
                    <a:pt x="196893" y="155544"/>
                  </a:cubicBezTo>
                  <a:cubicBezTo>
                    <a:pt x="227925" y="156496"/>
                    <a:pt x="254024" y="132397"/>
                    <a:pt x="255662" y="101441"/>
                  </a:cubicBezTo>
                  <a:cubicBezTo>
                    <a:pt x="256453" y="70771"/>
                    <a:pt x="232202" y="45149"/>
                    <a:pt x="201484" y="44386"/>
                  </a:cubicBezTo>
                  <a:close/>
                  <a:moveTo>
                    <a:pt x="1221116" y="44196"/>
                  </a:moveTo>
                  <a:cubicBezTo>
                    <a:pt x="1190341" y="44672"/>
                    <a:pt x="1165766" y="69914"/>
                    <a:pt x="1166214" y="100775"/>
                  </a:cubicBezTo>
                  <a:cubicBezTo>
                    <a:pt x="1166671" y="131540"/>
                    <a:pt x="1191979" y="156114"/>
                    <a:pt x="1222754" y="155639"/>
                  </a:cubicBezTo>
                  <a:cubicBezTo>
                    <a:pt x="1253520" y="155162"/>
                    <a:pt x="1278104" y="129825"/>
                    <a:pt x="1277647" y="99060"/>
                  </a:cubicBezTo>
                  <a:cubicBezTo>
                    <a:pt x="1277637" y="98584"/>
                    <a:pt x="1277628" y="98012"/>
                    <a:pt x="1277599" y="97441"/>
                  </a:cubicBezTo>
                  <a:cubicBezTo>
                    <a:pt x="1275561" y="67628"/>
                    <a:pt x="1250958" y="44482"/>
                    <a:pt x="1221116" y="44196"/>
                  </a:cubicBezTo>
                  <a:close/>
                  <a:moveTo>
                    <a:pt x="1194256" y="0"/>
                  </a:moveTo>
                  <a:lnTo>
                    <a:pt x="1251215" y="0"/>
                  </a:lnTo>
                  <a:cubicBezTo>
                    <a:pt x="1257882" y="4382"/>
                    <a:pt x="1264359" y="9525"/>
                    <a:pt x="1271122" y="13239"/>
                  </a:cubicBezTo>
                  <a:cubicBezTo>
                    <a:pt x="1312080" y="38290"/>
                    <a:pt x="1330463" y="82106"/>
                    <a:pt x="1318176" y="125540"/>
                  </a:cubicBezTo>
                  <a:cubicBezTo>
                    <a:pt x="1306670" y="169450"/>
                    <a:pt x="1266721" y="199930"/>
                    <a:pt x="1221306" y="199358"/>
                  </a:cubicBezTo>
                  <a:cubicBezTo>
                    <a:pt x="1166385" y="199454"/>
                    <a:pt x="1121827" y="154972"/>
                    <a:pt x="1121780" y="100012"/>
                  </a:cubicBezTo>
                  <a:cubicBezTo>
                    <a:pt x="1121741" y="63532"/>
                    <a:pt x="1141658" y="30004"/>
                    <a:pt x="1173681" y="12573"/>
                  </a:cubicBezTo>
                  <a:cubicBezTo>
                    <a:pt x="1180635" y="8477"/>
                    <a:pt x="1187397" y="4191"/>
                    <a:pt x="1194256" y="0"/>
                  </a:cubicBezTo>
                  <a:close/>
                  <a:moveTo>
                    <a:pt x="640281" y="0"/>
                  </a:moveTo>
                  <a:lnTo>
                    <a:pt x="782109" y="0"/>
                  </a:lnTo>
                  <a:cubicBezTo>
                    <a:pt x="829734" y="11240"/>
                    <a:pt x="879073" y="19050"/>
                    <a:pt x="925841" y="34575"/>
                  </a:cubicBezTo>
                  <a:cubicBezTo>
                    <a:pt x="969465" y="48578"/>
                    <a:pt x="1010709" y="69819"/>
                    <a:pt x="1053000" y="87726"/>
                  </a:cubicBezTo>
                  <a:cubicBezTo>
                    <a:pt x="1079574" y="98964"/>
                    <a:pt x="1084908" y="118873"/>
                    <a:pt x="1076526" y="151638"/>
                  </a:cubicBezTo>
                  <a:cubicBezTo>
                    <a:pt x="970990" y="88106"/>
                    <a:pt x="860404" y="48483"/>
                    <a:pt x="735913" y="44958"/>
                  </a:cubicBezTo>
                  <a:lnTo>
                    <a:pt x="735913" y="139732"/>
                  </a:lnTo>
                  <a:cubicBezTo>
                    <a:pt x="775823" y="148304"/>
                    <a:pt x="779537" y="158211"/>
                    <a:pt x="754963" y="195453"/>
                  </a:cubicBezTo>
                  <a:cubicBezTo>
                    <a:pt x="711719" y="261175"/>
                    <a:pt x="710481" y="261175"/>
                    <a:pt x="666094" y="196215"/>
                  </a:cubicBezTo>
                  <a:cubicBezTo>
                    <a:pt x="640758" y="159163"/>
                    <a:pt x="645044" y="148590"/>
                    <a:pt x="687145" y="142399"/>
                  </a:cubicBezTo>
                  <a:lnTo>
                    <a:pt x="687145" y="45054"/>
                  </a:lnTo>
                  <a:cubicBezTo>
                    <a:pt x="563320" y="48863"/>
                    <a:pt x="452449" y="86583"/>
                    <a:pt x="347102" y="152115"/>
                  </a:cubicBezTo>
                  <a:cubicBezTo>
                    <a:pt x="337577" y="122397"/>
                    <a:pt x="339958" y="103537"/>
                    <a:pt x="366152" y="89439"/>
                  </a:cubicBezTo>
                  <a:cubicBezTo>
                    <a:pt x="441942" y="47911"/>
                    <a:pt x="524448" y="20098"/>
                    <a:pt x="609897" y="7143"/>
                  </a:cubicBezTo>
                  <a:cubicBezTo>
                    <a:pt x="620088" y="5620"/>
                    <a:pt x="630090" y="2476"/>
                    <a:pt x="640281" y="0"/>
                  </a:cubicBezTo>
                  <a:close/>
                  <a:moveTo>
                    <a:pt x="170794" y="0"/>
                  </a:moveTo>
                  <a:lnTo>
                    <a:pt x="227658" y="0"/>
                  </a:lnTo>
                  <a:cubicBezTo>
                    <a:pt x="263663" y="20003"/>
                    <a:pt x="295096" y="43625"/>
                    <a:pt x="299001" y="89344"/>
                  </a:cubicBezTo>
                  <a:cubicBezTo>
                    <a:pt x="304773" y="144019"/>
                    <a:pt x="265092" y="193072"/>
                    <a:pt x="210371" y="198882"/>
                  </a:cubicBezTo>
                  <a:cubicBezTo>
                    <a:pt x="155649" y="204693"/>
                    <a:pt x="106605" y="164973"/>
                    <a:pt x="100833" y="110204"/>
                  </a:cubicBezTo>
                  <a:cubicBezTo>
                    <a:pt x="96804" y="72009"/>
                    <a:pt x="115092" y="34957"/>
                    <a:pt x="147839" y="1485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ED50985-3F9D-4C58-8676-E93493238879}"/>
                </a:ext>
              </a:extLst>
            </p:cNvPr>
            <p:cNvSpPr txBox="1"/>
            <p:nvPr/>
          </p:nvSpPr>
          <p:spPr>
            <a:xfrm>
              <a:off x="1085919" y="5058232"/>
              <a:ext cx="1671162" cy="88639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 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830F6BE-6ACB-4F81-938F-4BB9671A0FC6}"/>
                </a:ext>
              </a:extLst>
            </p:cNvPr>
            <p:cNvSpPr txBox="1"/>
            <p:nvPr/>
          </p:nvSpPr>
          <p:spPr>
            <a:xfrm>
              <a:off x="6475292" y="5058232"/>
              <a:ext cx="1671162" cy="88639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 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1E54204-E573-44C0-83C9-34EFFA7CEEE6}"/>
                </a:ext>
              </a:extLst>
            </p:cNvPr>
            <p:cNvSpPr txBox="1"/>
            <p:nvPr/>
          </p:nvSpPr>
          <p:spPr>
            <a:xfrm>
              <a:off x="7066190" y="2102303"/>
              <a:ext cx="1519238" cy="108655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IN" sz="1400" dirty="0"/>
                <a:t>This is a sample text that you can edit. You can change font 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name).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0C80DD3-AFDF-426A-B59E-1D1AFA55E318}"/>
                </a:ext>
              </a:extLst>
            </p:cNvPr>
            <p:cNvSpPr txBox="1"/>
            <p:nvPr/>
          </p:nvSpPr>
          <p:spPr>
            <a:xfrm>
              <a:off x="558572" y="2102303"/>
              <a:ext cx="1519238" cy="108655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400" dirty="0"/>
                <a:t>This is a sample text that you can edit. You can change font 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name).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D864B54-3FBF-4E9B-973C-73124C96764F}"/>
                </a:ext>
              </a:extLst>
            </p:cNvPr>
            <p:cNvSpPr txBox="1"/>
            <p:nvPr/>
          </p:nvSpPr>
          <p:spPr>
            <a:xfrm>
              <a:off x="3380409" y="905726"/>
              <a:ext cx="2351236" cy="68624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 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name).</a:t>
              </a: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57397D7-A5AC-4059-A359-4EEDAADF7BF1}"/>
                </a:ext>
              </a:extLst>
            </p:cNvPr>
            <p:cNvSpPr/>
            <p:nvPr/>
          </p:nvSpPr>
          <p:spPr>
            <a:xfrm>
              <a:off x="3041199" y="3754120"/>
              <a:ext cx="3026226" cy="1862988"/>
            </a:xfrm>
            <a:custGeom>
              <a:avLst/>
              <a:gdLst>
                <a:gd name="connsiteX0" fmla="*/ 5369448 w 6246230"/>
                <a:gd name="connsiteY0" fmla="*/ 3471107 h 3845265"/>
                <a:gd name="connsiteX1" fmla="*/ 5299627 w 6246230"/>
                <a:gd name="connsiteY1" fmla="*/ 3542176 h 3845265"/>
                <a:gd name="connsiteX2" fmla="*/ 5368198 w 6246230"/>
                <a:gd name="connsiteY2" fmla="*/ 3614912 h 3845265"/>
                <a:gd name="connsiteX3" fmla="*/ 5441905 w 6246230"/>
                <a:gd name="connsiteY3" fmla="*/ 3543564 h 3845265"/>
                <a:gd name="connsiteX4" fmla="*/ 5441905 w 6246230"/>
                <a:gd name="connsiteY4" fmla="*/ 3543356 h 3845265"/>
                <a:gd name="connsiteX5" fmla="*/ 5369516 w 6246230"/>
                <a:gd name="connsiteY5" fmla="*/ 3471107 h 3845265"/>
                <a:gd name="connsiteX6" fmla="*/ 5369448 w 6246230"/>
                <a:gd name="connsiteY6" fmla="*/ 3471107 h 3845265"/>
                <a:gd name="connsiteX7" fmla="*/ 5695715 w 6246230"/>
                <a:gd name="connsiteY7" fmla="*/ 3471037 h 3845265"/>
                <a:gd name="connsiteX8" fmla="*/ 5621939 w 6246230"/>
                <a:gd name="connsiteY8" fmla="*/ 3542869 h 3845265"/>
                <a:gd name="connsiteX9" fmla="*/ 5692384 w 6246230"/>
                <a:gd name="connsiteY9" fmla="*/ 3614634 h 3845265"/>
                <a:gd name="connsiteX10" fmla="*/ 5766302 w 6246230"/>
                <a:gd name="connsiteY10" fmla="*/ 3542731 h 3845265"/>
                <a:gd name="connsiteX11" fmla="*/ 5695715 w 6246230"/>
                <a:gd name="connsiteY11" fmla="*/ 3471037 h 3845265"/>
                <a:gd name="connsiteX12" fmla="*/ 5047414 w 6246230"/>
                <a:gd name="connsiteY12" fmla="*/ 3470621 h 3845265"/>
                <a:gd name="connsiteX13" fmla="*/ 4975162 w 6246230"/>
                <a:gd name="connsiteY13" fmla="*/ 3540025 h 3845265"/>
                <a:gd name="connsiteX14" fmla="*/ 5045678 w 6246230"/>
                <a:gd name="connsiteY14" fmla="*/ 3614773 h 3845265"/>
                <a:gd name="connsiteX15" fmla="*/ 5117719 w 6246230"/>
                <a:gd name="connsiteY15" fmla="*/ 3545369 h 3845265"/>
                <a:gd name="connsiteX16" fmla="*/ 5117787 w 6246230"/>
                <a:gd name="connsiteY16" fmla="*/ 3545230 h 3845265"/>
                <a:gd name="connsiteX17" fmla="*/ 5047830 w 6246230"/>
                <a:gd name="connsiteY17" fmla="*/ 3470621 h 3845265"/>
                <a:gd name="connsiteX18" fmla="*/ 5047414 w 6246230"/>
                <a:gd name="connsiteY18" fmla="*/ 3470621 h 3845265"/>
                <a:gd name="connsiteX19" fmla="*/ 2199304 w 6246230"/>
                <a:gd name="connsiteY19" fmla="*/ 3433621 h 3845265"/>
                <a:gd name="connsiteX20" fmla="*/ 2171654 w 6246230"/>
                <a:gd name="connsiteY20" fmla="*/ 3509348 h 3845265"/>
                <a:gd name="connsiteX21" fmla="*/ 2279715 w 6246230"/>
                <a:gd name="connsiteY21" fmla="*/ 3618729 h 3845265"/>
                <a:gd name="connsiteX22" fmla="*/ 3938473 w 6246230"/>
                <a:gd name="connsiteY22" fmla="*/ 3619839 h 3845265"/>
                <a:gd name="connsiteX23" fmla="*/ 4074990 w 6246230"/>
                <a:gd name="connsiteY23" fmla="*/ 3482071 h 3845265"/>
                <a:gd name="connsiteX24" fmla="*/ 4027380 w 6246230"/>
                <a:gd name="connsiteY24" fmla="*/ 3434114 h 3845265"/>
                <a:gd name="connsiteX25" fmla="*/ 3125059 w 6246230"/>
                <a:gd name="connsiteY25" fmla="*/ 3434322 h 3845265"/>
                <a:gd name="connsiteX26" fmla="*/ 2247165 w 6246230"/>
                <a:gd name="connsiteY26" fmla="*/ 3434322 h 3845265"/>
                <a:gd name="connsiteX27" fmla="*/ 2199304 w 6246230"/>
                <a:gd name="connsiteY27" fmla="*/ 3433621 h 3845265"/>
                <a:gd name="connsiteX28" fmla="*/ 4910757 w 6246230"/>
                <a:gd name="connsiteY28" fmla="*/ 2701484 h 3845265"/>
                <a:gd name="connsiteX29" fmla="*/ 4922486 w 6246230"/>
                <a:gd name="connsiteY29" fmla="*/ 2701484 h 3845265"/>
                <a:gd name="connsiteX30" fmla="*/ 4926651 w 6246230"/>
                <a:gd name="connsiteY30" fmla="*/ 2734242 h 3845265"/>
                <a:gd name="connsiteX31" fmla="*/ 4962115 w 6246230"/>
                <a:gd name="connsiteY31" fmla="*/ 2768944 h 3845265"/>
                <a:gd name="connsiteX32" fmla="*/ 4991541 w 6246230"/>
                <a:gd name="connsiteY32" fmla="*/ 2771235 h 3845265"/>
                <a:gd name="connsiteX33" fmla="*/ 4992792 w 6246230"/>
                <a:gd name="connsiteY33" fmla="*/ 2784284 h 3845265"/>
                <a:gd name="connsiteX34" fmla="*/ 4930812 w 6246230"/>
                <a:gd name="connsiteY34" fmla="*/ 2791640 h 3845265"/>
                <a:gd name="connsiteX35" fmla="*/ 4921653 w 6246230"/>
                <a:gd name="connsiteY35" fmla="*/ 2854520 h 3845265"/>
                <a:gd name="connsiteX36" fmla="*/ 4909300 w 6246230"/>
                <a:gd name="connsiteY36" fmla="*/ 2853271 h 3845265"/>
                <a:gd name="connsiteX37" fmla="*/ 4904024 w 6246230"/>
                <a:gd name="connsiteY37" fmla="*/ 2792057 h 3845265"/>
                <a:gd name="connsiteX38" fmla="*/ 4839547 w 6246230"/>
                <a:gd name="connsiteY38" fmla="*/ 2784354 h 3845265"/>
                <a:gd name="connsiteX39" fmla="*/ 4839547 w 6246230"/>
                <a:gd name="connsiteY39" fmla="*/ 2774219 h 3845265"/>
                <a:gd name="connsiteX40" fmla="*/ 4900554 w 6246230"/>
                <a:gd name="connsiteY40" fmla="*/ 2760338 h 3845265"/>
                <a:gd name="connsiteX41" fmla="*/ 4910757 w 6246230"/>
                <a:gd name="connsiteY41" fmla="*/ 2701484 h 3845265"/>
                <a:gd name="connsiteX42" fmla="*/ 5106486 w 6246230"/>
                <a:gd name="connsiteY42" fmla="*/ 2652077 h 3845265"/>
                <a:gd name="connsiteX43" fmla="*/ 5163595 w 6246230"/>
                <a:gd name="connsiteY43" fmla="*/ 2676984 h 3845265"/>
                <a:gd name="connsiteX44" fmla="*/ 5130628 w 6246230"/>
                <a:gd name="connsiteY44" fmla="*/ 2773317 h 3845265"/>
                <a:gd name="connsiteX45" fmla="*/ 5179211 w 6246230"/>
                <a:gd name="connsiteY45" fmla="*/ 2851744 h 3845265"/>
                <a:gd name="connsiteX46" fmla="*/ 5092594 w 6246230"/>
                <a:gd name="connsiteY46" fmla="*/ 2905947 h 3845265"/>
                <a:gd name="connsiteX47" fmla="*/ 5031865 w 6246230"/>
                <a:gd name="connsiteY47" fmla="*/ 2876659 h 3845265"/>
                <a:gd name="connsiteX48" fmla="*/ 5099951 w 6246230"/>
                <a:gd name="connsiteY48" fmla="*/ 2882282 h 3845265"/>
                <a:gd name="connsiteX49" fmla="*/ 5154780 w 6246230"/>
                <a:gd name="connsiteY49" fmla="*/ 2832867 h 3845265"/>
                <a:gd name="connsiteX50" fmla="*/ 5104184 w 6246230"/>
                <a:gd name="connsiteY50" fmla="*/ 2786573 h 3845265"/>
                <a:gd name="connsiteX51" fmla="*/ 5066707 w 6246230"/>
                <a:gd name="connsiteY51" fmla="*/ 2779009 h 3845265"/>
                <a:gd name="connsiteX52" fmla="*/ 5068164 w 6246230"/>
                <a:gd name="connsiteY52" fmla="*/ 2766933 h 3845265"/>
                <a:gd name="connsiteX53" fmla="*/ 5096414 w 6246230"/>
                <a:gd name="connsiteY53" fmla="*/ 2763254 h 3845265"/>
                <a:gd name="connsiteX54" fmla="*/ 5145759 w 6246230"/>
                <a:gd name="connsiteY54" fmla="*/ 2705371 h 3845265"/>
                <a:gd name="connsiteX55" fmla="*/ 5078923 w 6246230"/>
                <a:gd name="connsiteY55" fmla="*/ 2675596 h 3845265"/>
                <a:gd name="connsiteX56" fmla="*/ 5053036 w 6246230"/>
                <a:gd name="connsiteY56" fmla="*/ 2685035 h 3845265"/>
                <a:gd name="connsiteX57" fmla="*/ 5025691 w 6246230"/>
                <a:gd name="connsiteY57" fmla="*/ 2680108 h 3845265"/>
                <a:gd name="connsiteX58" fmla="*/ 5106486 w 6246230"/>
                <a:gd name="connsiteY58" fmla="*/ 2652077 h 3845265"/>
                <a:gd name="connsiteX59" fmla="*/ 3160214 w 6246230"/>
                <a:gd name="connsiteY59" fmla="*/ 2502198 h 3845265"/>
                <a:gd name="connsiteX60" fmla="*/ 3253108 w 6246230"/>
                <a:gd name="connsiteY60" fmla="*/ 2530681 h 3845265"/>
                <a:gd name="connsiteX61" fmla="*/ 3292114 w 6246230"/>
                <a:gd name="connsiteY61" fmla="*/ 2557817 h 3845265"/>
                <a:gd name="connsiteX62" fmla="*/ 3314464 w 6246230"/>
                <a:gd name="connsiteY62" fmla="*/ 2624446 h 3845265"/>
                <a:gd name="connsiteX63" fmla="*/ 3320292 w 6246230"/>
                <a:gd name="connsiteY63" fmla="*/ 2687950 h 3845265"/>
                <a:gd name="connsiteX64" fmla="*/ 3297458 w 6246230"/>
                <a:gd name="connsiteY64" fmla="*/ 2757980 h 3845265"/>
                <a:gd name="connsiteX65" fmla="*/ 3260675 w 6246230"/>
                <a:gd name="connsiteY65" fmla="*/ 2877146 h 3845265"/>
                <a:gd name="connsiteX66" fmla="*/ 3283717 w 6246230"/>
                <a:gd name="connsiteY66" fmla="*/ 2901715 h 3845265"/>
                <a:gd name="connsiteX67" fmla="*/ 3393235 w 6246230"/>
                <a:gd name="connsiteY67" fmla="*/ 2944884 h 3845265"/>
                <a:gd name="connsiteX68" fmla="*/ 3464167 w 6246230"/>
                <a:gd name="connsiteY68" fmla="*/ 3030807 h 3845265"/>
                <a:gd name="connsiteX69" fmla="*/ 2887628 w 6246230"/>
                <a:gd name="connsiteY69" fmla="*/ 3030807 h 3845265"/>
                <a:gd name="connsiteX70" fmla="*/ 2950092 w 6246230"/>
                <a:gd name="connsiteY70" fmla="*/ 2948980 h 3845265"/>
                <a:gd name="connsiteX71" fmla="*/ 3046702 w 6246230"/>
                <a:gd name="connsiteY71" fmla="*/ 2910669 h 3845265"/>
                <a:gd name="connsiteX72" fmla="*/ 3085775 w 6246230"/>
                <a:gd name="connsiteY72" fmla="*/ 2815515 h 3845265"/>
                <a:gd name="connsiteX73" fmla="*/ 3045173 w 6246230"/>
                <a:gd name="connsiteY73" fmla="*/ 2744029 h 3845265"/>
                <a:gd name="connsiteX74" fmla="*/ 3046075 w 6246230"/>
                <a:gd name="connsiteY74" fmla="*/ 2600986 h 3845265"/>
                <a:gd name="connsiteX75" fmla="*/ 3160214 w 6246230"/>
                <a:gd name="connsiteY75" fmla="*/ 2502198 h 3845265"/>
                <a:gd name="connsiteX76" fmla="*/ 1230394 w 6246230"/>
                <a:gd name="connsiteY76" fmla="*/ 2500616 h 3845265"/>
                <a:gd name="connsiteX77" fmla="*/ 1283350 w 6246230"/>
                <a:gd name="connsiteY77" fmla="*/ 2500698 h 3845265"/>
                <a:gd name="connsiteX78" fmla="*/ 1386348 w 6246230"/>
                <a:gd name="connsiteY78" fmla="*/ 2637424 h 3845265"/>
                <a:gd name="connsiteX79" fmla="*/ 1378852 w 6246230"/>
                <a:gd name="connsiteY79" fmla="*/ 2747360 h 3845265"/>
                <a:gd name="connsiteX80" fmla="*/ 1344150 w 6246230"/>
                <a:gd name="connsiteY80" fmla="*/ 2806909 h 3845265"/>
                <a:gd name="connsiteX81" fmla="*/ 1332143 w 6246230"/>
                <a:gd name="connsiteY81" fmla="*/ 2866804 h 3845265"/>
                <a:gd name="connsiteX82" fmla="*/ 1355950 w 6246230"/>
                <a:gd name="connsiteY82" fmla="*/ 2902755 h 3845265"/>
                <a:gd name="connsiteX83" fmla="*/ 1465953 w 6246230"/>
                <a:gd name="connsiteY83" fmla="*/ 2944953 h 3845265"/>
                <a:gd name="connsiteX84" fmla="*/ 1536747 w 6246230"/>
                <a:gd name="connsiteY84" fmla="*/ 3030874 h 3845265"/>
                <a:gd name="connsiteX85" fmla="*/ 960831 w 6246230"/>
                <a:gd name="connsiteY85" fmla="*/ 3030874 h 3845265"/>
                <a:gd name="connsiteX86" fmla="*/ 1036413 w 6246230"/>
                <a:gd name="connsiteY86" fmla="*/ 2943010 h 3845265"/>
                <a:gd name="connsiteX87" fmla="*/ 1120390 w 6246230"/>
                <a:gd name="connsiteY87" fmla="*/ 2910390 h 3845265"/>
                <a:gd name="connsiteX88" fmla="*/ 1159327 w 6246230"/>
                <a:gd name="connsiteY88" fmla="*/ 2817457 h 3845265"/>
                <a:gd name="connsiteX89" fmla="*/ 1118376 w 6246230"/>
                <a:gd name="connsiteY89" fmla="*/ 2745833 h 3845265"/>
                <a:gd name="connsiteX90" fmla="*/ 1117824 w 6246230"/>
                <a:gd name="connsiteY90" fmla="*/ 2605429 h 3845265"/>
                <a:gd name="connsiteX91" fmla="*/ 1230394 w 6246230"/>
                <a:gd name="connsiteY91" fmla="*/ 2500616 h 3845265"/>
                <a:gd name="connsiteX92" fmla="*/ 2567603 w 6246230"/>
                <a:gd name="connsiteY92" fmla="*/ 2500560 h 3845265"/>
                <a:gd name="connsiteX93" fmla="*/ 2671018 w 6246230"/>
                <a:gd name="connsiteY93" fmla="*/ 2633192 h 3845265"/>
                <a:gd name="connsiteX94" fmla="*/ 2664078 w 6246230"/>
                <a:gd name="connsiteY94" fmla="*/ 2746945 h 3845265"/>
                <a:gd name="connsiteX95" fmla="*/ 2624170 w 6246230"/>
                <a:gd name="connsiteY95" fmla="*/ 2815656 h 3845265"/>
                <a:gd name="connsiteX96" fmla="*/ 2617230 w 6246230"/>
                <a:gd name="connsiteY96" fmla="*/ 2835088 h 3845265"/>
                <a:gd name="connsiteX97" fmla="*/ 2659635 w 6246230"/>
                <a:gd name="connsiteY97" fmla="*/ 2909558 h 3845265"/>
                <a:gd name="connsiteX98" fmla="*/ 2749860 w 6246230"/>
                <a:gd name="connsiteY98" fmla="*/ 2944677 h 3845265"/>
                <a:gd name="connsiteX99" fmla="*/ 2820789 w 6246230"/>
                <a:gd name="connsiteY99" fmla="*/ 3030530 h 3845265"/>
                <a:gd name="connsiteX100" fmla="*/ 2245640 w 6246230"/>
                <a:gd name="connsiteY100" fmla="*/ 3030530 h 3845265"/>
                <a:gd name="connsiteX101" fmla="*/ 2307616 w 6246230"/>
                <a:gd name="connsiteY101" fmla="*/ 2949050 h 3845265"/>
                <a:gd name="connsiteX102" fmla="*/ 2404297 w 6246230"/>
                <a:gd name="connsiteY102" fmla="*/ 2910739 h 3845265"/>
                <a:gd name="connsiteX103" fmla="*/ 2444343 w 6246230"/>
                <a:gd name="connsiteY103" fmla="*/ 2818084 h 3845265"/>
                <a:gd name="connsiteX104" fmla="*/ 2403185 w 6246230"/>
                <a:gd name="connsiteY104" fmla="*/ 2746806 h 3845265"/>
                <a:gd name="connsiteX105" fmla="*/ 2401034 w 6246230"/>
                <a:gd name="connsiteY105" fmla="*/ 2613064 h 3845265"/>
                <a:gd name="connsiteX106" fmla="*/ 2567603 w 6246230"/>
                <a:gd name="connsiteY106" fmla="*/ 2500560 h 3845265"/>
                <a:gd name="connsiteX107" fmla="*/ 1886057 w 6246230"/>
                <a:gd name="connsiteY107" fmla="*/ 2500420 h 3845265"/>
                <a:gd name="connsiteX108" fmla="*/ 1964205 w 6246230"/>
                <a:gd name="connsiteY108" fmla="*/ 2526238 h 3845265"/>
                <a:gd name="connsiteX109" fmla="*/ 1983429 w 6246230"/>
                <a:gd name="connsiteY109" fmla="*/ 2540605 h 3845265"/>
                <a:gd name="connsiteX110" fmla="*/ 2030138 w 6246230"/>
                <a:gd name="connsiteY110" fmla="*/ 2625487 h 3845265"/>
                <a:gd name="connsiteX111" fmla="*/ 2036039 w 6246230"/>
                <a:gd name="connsiteY111" fmla="*/ 2688992 h 3845265"/>
                <a:gd name="connsiteX112" fmla="*/ 2015217 w 6246230"/>
                <a:gd name="connsiteY112" fmla="*/ 2757076 h 3845265"/>
                <a:gd name="connsiteX113" fmla="*/ 1977252 w 6246230"/>
                <a:gd name="connsiteY113" fmla="*/ 2830229 h 3845265"/>
                <a:gd name="connsiteX114" fmla="*/ 2019449 w 6246230"/>
                <a:gd name="connsiteY114" fmla="*/ 2910321 h 3845265"/>
                <a:gd name="connsiteX115" fmla="*/ 2103362 w 6246230"/>
                <a:gd name="connsiteY115" fmla="*/ 2943288 h 3845265"/>
                <a:gd name="connsiteX116" fmla="*/ 2177067 w 6246230"/>
                <a:gd name="connsiteY116" fmla="*/ 3030875 h 3845265"/>
                <a:gd name="connsiteX117" fmla="*/ 1602957 w 6246230"/>
                <a:gd name="connsiteY117" fmla="*/ 3030875 h 3845265"/>
                <a:gd name="connsiteX118" fmla="*/ 1673748 w 6246230"/>
                <a:gd name="connsiteY118" fmla="*/ 2945023 h 3845265"/>
                <a:gd name="connsiteX119" fmla="*/ 1757866 w 6246230"/>
                <a:gd name="connsiteY119" fmla="*/ 2912543 h 3845265"/>
                <a:gd name="connsiteX120" fmla="*/ 1799509 w 6246230"/>
                <a:gd name="connsiteY120" fmla="*/ 2812115 h 3845265"/>
                <a:gd name="connsiteX121" fmla="*/ 1756548 w 6246230"/>
                <a:gd name="connsiteY121" fmla="*/ 2730148 h 3845265"/>
                <a:gd name="connsiteX122" fmla="*/ 1753701 w 6246230"/>
                <a:gd name="connsiteY122" fmla="*/ 2672265 h 3845265"/>
                <a:gd name="connsiteX123" fmla="*/ 1755992 w 6246230"/>
                <a:gd name="connsiteY123" fmla="*/ 2641380 h 3845265"/>
                <a:gd name="connsiteX124" fmla="*/ 1886057 w 6246230"/>
                <a:gd name="connsiteY124" fmla="*/ 2500420 h 3845265"/>
                <a:gd name="connsiteX125" fmla="*/ 3801558 w 6246230"/>
                <a:gd name="connsiteY125" fmla="*/ 2500190 h 3845265"/>
                <a:gd name="connsiteX126" fmla="*/ 3854287 w 6246230"/>
                <a:gd name="connsiteY126" fmla="*/ 2500976 h 3845265"/>
                <a:gd name="connsiteX127" fmla="*/ 3955618 w 6246230"/>
                <a:gd name="connsiteY127" fmla="*/ 2638880 h 3845265"/>
                <a:gd name="connsiteX128" fmla="*/ 3948122 w 6246230"/>
                <a:gd name="connsiteY128" fmla="*/ 2748956 h 3845265"/>
                <a:gd name="connsiteX129" fmla="*/ 3909672 w 6246230"/>
                <a:gd name="connsiteY129" fmla="*/ 2814820 h 3845265"/>
                <a:gd name="connsiteX130" fmla="*/ 3902175 w 6246230"/>
                <a:gd name="connsiteY130" fmla="*/ 2841125 h 3845265"/>
                <a:gd name="connsiteX131" fmla="*/ 3943818 w 6246230"/>
                <a:gd name="connsiteY131" fmla="*/ 2910529 h 3845265"/>
                <a:gd name="connsiteX132" fmla="*/ 4028075 w 6246230"/>
                <a:gd name="connsiteY132" fmla="*/ 2942178 h 3845265"/>
                <a:gd name="connsiteX133" fmla="*/ 4107335 w 6246230"/>
                <a:gd name="connsiteY133" fmla="*/ 3030944 h 3845265"/>
                <a:gd name="connsiteX134" fmla="*/ 3529477 w 6246230"/>
                <a:gd name="connsiteY134" fmla="*/ 3030944 h 3845265"/>
                <a:gd name="connsiteX135" fmla="*/ 3597770 w 6246230"/>
                <a:gd name="connsiteY135" fmla="*/ 2946411 h 3845265"/>
                <a:gd name="connsiteX136" fmla="*/ 3691465 w 6246230"/>
                <a:gd name="connsiteY136" fmla="*/ 2909904 h 3845265"/>
                <a:gd name="connsiteX137" fmla="*/ 3729705 w 6246230"/>
                <a:gd name="connsiteY137" fmla="*/ 2818985 h 3845265"/>
                <a:gd name="connsiteX138" fmla="*/ 3687232 w 6246230"/>
                <a:gd name="connsiteY138" fmla="*/ 2744307 h 3845265"/>
                <a:gd name="connsiteX139" fmla="*/ 3687717 w 6246230"/>
                <a:gd name="connsiteY139" fmla="*/ 2604387 h 3845265"/>
                <a:gd name="connsiteX140" fmla="*/ 3801558 w 6246230"/>
                <a:gd name="connsiteY140" fmla="*/ 2500190 h 3845265"/>
                <a:gd name="connsiteX141" fmla="*/ 4475871 w 6246230"/>
                <a:gd name="connsiteY141" fmla="*/ 2499867 h 3845265"/>
                <a:gd name="connsiteX142" fmla="*/ 4599480 w 6246230"/>
                <a:gd name="connsiteY142" fmla="*/ 2628957 h 3845265"/>
                <a:gd name="connsiteX143" fmla="*/ 4605102 w 6246230"/>
                <a:gd name="connsiteY143" fmla="*/ 2689269 h 3845265"/>
                <a:gd name="connsiteX144" fmla="*/ 4584281 w 6246230"/>
                <a:gd name="connsiteY144" fmla="*/ 2757494 h 3845265"/>
                <a:gd name="connsiteX145" fmla="*/ 4546176 w 6246230"/>
                <a:gd name="connsiteY145" fmla="*/ 2830576 h 3845265"/>
                <a:gd name="connsiteX146" fmla="*/ 4588581 w 6246230"/>
                <a:gd name="connsiteY146" fmla="*/ 2910600 h 3845265"/>
                <a:gd name="connsiteX147" fmla="*/ 4675825 w 6246230"/>
                <a:gd name="connsiteY147" fmla="*/ 2944468 h 3845265"/>
                <a:gd name="connsiteX148" fmla="*/ 4748559 w 6246230"/>
                <a:gd name="connsiteY148" fmla="*/ 3030252 h 3845265"/>
                <a:gd name="connsiteX149" fmla="*/ 4172990 w 6246230"/>
                <a:gd name="connsiteY149" fmla="*/ 3029974 h 3845265"/>
                <a:gd name="connsiteX150" fmla="*/ 4246976 w 6246230"/>
                <a:gd name="connsiteY150" fmla="*/ 2943497 h 3845265"/>
                <a:gd name="connsiteX151" fmla="*/ 4331024 w 6246230"/>
                <a:gd name="connsiteY151" fmla="*/ 2910877 h 3845265"/>
                <a:gd name="connsiteX152" fmla="*/ 4370514 w 6246230"/>
                <a:gd name="connsiteY152" fmla="*/ 2815516 h 3845265"/>
                <a:gd name="connsiteX153" fmla="*/ 4323737 w 6246230"/>
                <a:gd name="connsiteY153" fmla="*/ 2724318 h 3845265"/>
                <a:gd name="connsiteX154" fmla="*/ 4344003 w 6246230"/>
                <a:gd name="connsiteY154" fmla="*/ 2562330 h 3845265"/>
                <a:gd name="connsiteX155" fmla="*/ 4475871 w 6246230"/>
                <a:gd name="connsiteY155" fmla="*/ 2499867 h 3845265"/>
                <a:gd name="connsiteX156" fmla="*/ 3360836 w 6246230"/>
                <a:gd name="connsiteY156" fmla="*/ 1629361 h 3845265"/>
                <a:gd name="connsiteX157" fmla="*/ 3451317 w 6246230"/>
                <a:gd name="connsiteY157" fmla="*/ 1664508 h 3845265"/>
                <a:gd name="connsiteX158" fmla="*/ 3537443 w 6246230"/>
                <a:gd name="connsiteY158" fmla="*/ 1629361 h 3845265"/>
                <a:gd name="connsiteX159" fmla="*/ 3360836 w 6246230"/>
                <a:gd name="connsiteY159" fmla="*/ 1629361 h 3845265"/>
                <a:gd name="connsiteX160" fmla="*/ 2363478 w 6246230"/>
                <a:gd name="connsiteY160" fmla="*/ 1135727 h 3845265"/>
                <a:gd name="connsiteX161" fmla="*/ 2473271 w 6246230"/>
                <a:gd name="connsiteY161" fmla="*/ 1204198 h 3845265"/>
                <a:gd name="connsiteX162" fmla="*/ 2563663 w 6246230"/>
                <a:gd name="connsiteY162" fmla="*/ 1382890 h 3845265"/>
                <a:gd name="connsiteX163" fmla="*/ 2589066 w 6246230"/>
                <a:gd name="connsiteY163" fmla="*/ 1398552 h 3845265"/>
                <a:gd name="connsiteX164" fmla="*/ 2731222 w 6246230"/>
                <a:gd name="connsiteY164" fmla="*/ 1397682 h 3845265"/>
                <a:gd name="connsiteX165" fmla="*/ 2777680 w 6246230"/>
                <a:gd name="connsiteY165" fmla="*/ 1478242 h 3845265"/>
                <a:gd name="connsiteX166" fmla="*/ 2744706 w 6246230"/>
                <a:gd name="connsiteY166" fmla="*/ 1497296 h 3845265"/>
                <a:gd name="connsiteX167" fmla="*/ 2512246 w 6246230"/>
                <a:gd name="connsiteY167" fmla="*/ 1496688 h 3845265"/>
                <a:gd name="connsiteX168" fmla="*/ 2497196 w 6246230"/>
                <a:gd name="connsiteY168" fmla="*/ 1485116 h 3845265"/>
                <a:gd name="connsiteX169" fmla="*/ 2436558 w 6246230"/>
                <a:gd name="connsiteY169" fmla="*/ 1366101 h 3845265"/>
                <a:gd name="connsiteX170" fmla="*/ 2428117 w 6246230"/>
                <a:gd name="connsiteY170" fmla="*/ 1351398 h 3845265"/>
                <a:gd name="connsiteX171" fmla="*/ 2426725 w 6246230"/>
                <a:gd name="connsiteY171" fmla="*/ 1367494 h 3845265"/>
                <a:gd name="connsiteX172" fmla="*/ 2427509 w 6246230"/>
                <a:gd name="connsiteY172" fmla="*/ 2171973 h 3845265"/>
                <a:gd name="connsiteX173" fmla="*/ 2422462 w 6246230"/>
                <a:gd name="connsiteY173" fmla="*/ 2221389 h 3845265"/>
                <a:gd name="connsiteX174" fmla="*/ 2341118 w 6246230"/>
                <a:gd name="connsiteY174" fmla="*/ 2262450 h 3845265"/>
                <a:gd name="connsiteX175" fmla="*/ 2285873 w 6246230"/>
                <a:gd name="connsiteY175" fmla="*/ 2199987 h 3845265"/>
                <a:gd name="connsiteX176" fmla="*/ 2285438 w 6246230"/>
                <a:gd name="connsiteY176" fmla="*/ 1823630 h 3845265"/>
                <a:gd name="connsiteX177" fmla="*/ 2280914 w 6246230"/>
                <a:gd name="connsiteY177" fmla="*/ 1791179 h 3845265"/>
                <a:gd name="connsiteX178" fmla="*/ 2272735 w 6246230"/>
                <a:gd name="connsiteY178" fmla="*/ 1791091 h 3845265"/>
                <a:gd name="connsiteX179" fmla="*/ 2268996 w 6246230"/>
                <a:gd name="connsiteY179" fmla="*/ 1815104 h 3845265"/>
                <a:gd name="connsiteX180" fmla="*/ 2268734 w 6246230"/>
                <a:gd name="connsiteY180" fmla="*/ 2193113 h 3845265"/>
                <a:gd name="connsiteX181" fmla="*/ 2217232 w 6246230"/>
                <a:gd name="connsiteY181" fmla="*/ 2263323 h 3845265"/>
                <a:gd name="connsiteX182" fmla="*/ 2129187 w 6246230"/>
                <a:gd name="connsiteY182" fmla="*/ 2192851 h 3845265"/>
                <a:gd name="connsiteX183" fmla="*/ 2128841 w 6246230"/>
                <a:gd name="connsiteY183" fmla="*/ 1712878 h 3845265"/>
                <a:gd name="connsiteX184" fmla="*/ 2128579 w 6246230"/>
                <a:gd name="connsiteY184" fmla="*/ 1388372 h 3845265"/>
                <a:gd name="connsiteX185" fmla="*/ 2125186 w 6246230"/>
                <a:gd name="connsiteY185" fmla="*/ 1362447 h 3845265"/>
                <a:gd name="connsiteX186" fmla="*/ 2116226 w 6246230"/>
                <a:gd name="connsiteY186" fmla="*/ 1363143 h 3845265"/>
                <a:gd name="connsiteX187" fmla="*/ 2114052 w 6246230"/>
                <a:gd name="connsiteY187" fmla="*/ 1393246 h 3845265"/>
                <a:gd name="connsiteX188" fmla="*/ 2113875 w 6246230"/>
                <a:gd name="connsiteY188" fmla="*/ 1652501 h 3845265"/>
                <a:gd name="connsiteX189" fmla="*/ 2048193 w 6246230"/>
                <a:gd name="connsiteY189" fmla="*/ 1701310 h 3845265"/>
                <a:gd name="connsiteX190" fmla="*/ 2018089 w 6246230"/>
                <a:gd name="connsiteY190" fmla="*/ 1659376 h 3845265"/>
                <a:gd name="connsiteX191" fmla="*/ 2019047 w 6246230"/>
                <a:gd name="connsiteY191" fmla="*/ 1303116 h 3845265"/>
                <a:gd name="connsiteX192" fmla="*/ 2031662 w 6246230"/>
                <a:gd name="connsiteY192" fmla="*/ 1237953 h 3845265"/>
                <a:gd name="connsiteX193" fmla="*/ 2172775 w 6246230"/>
                <a:gd name="connsiteY193" fmla="*/ 1136512 h 3845265"/>
                <a:gd name="connsiteX194" fmla="*/ 2363478 w 6246230"/>
                <a:gd name="connsiteY194" fmla="*/ 1135727 h 3845265"/>
                <a:gd name="connsiteX195" fmla="*/ 2270042 w 6246230"/>
                <a:gd name="connsiteY195" fmla="*/ 854809 h 3845265"/>
                <a:gd name="connsiteX196" fmla="*/ 2396713 w 6246230"/>
                <a:gd name="connsiteY196" fmla="*/ 982523 h 3845265"/>
                <a:gd name="connsiteX197" fmla="*/ 2267868 w 6246230"/>
                <a:gd name="connsiteY197" fmla="*/ 1109628 h 3845265"/>
                <a:gd name="connsiteX198" fmla="*/ 2141720 w 6246230"/>
                <a:gd name="connsiteY198" fmla="*/ 981218 h 3845265"/>
                <a:gd name="connsiteX199" fmla="*/ 2270042 w 6246230"/>
                <a:gd name="connsiteY199" fmla="*/ 854809 h 3845265"/>
                <a:gd name="connsiteX200" fmla="*/ 2834405 w 6246230"/>
                <a:gd name="connsiteY200" fmla="*/ 801999 h 3845265"/>
                <a:gd name="connsiteX201" fmla="*/ 4064050 w 6246230"/>
                <a:gd name="connsiteY201" fmla="*/ 801999 h 3845265"/>
                <a:gd name="connsiteX202" fmla="*/ 4064050 w 6246230"/>
                <a:gd name="connsiteY202" fmla="*/ 1627099 h 3845265"/>
                <a:gd name="connsiteX203" fmla="*/ 3564327 w 6246230"/>
                <a:gd name="connsiteY203" fmla="*/ 1627099 h 3845265"/>
                <a:gd name="connsiteX204" fmla="*/ 3450097 w 6246230"/>
                <a:gd name="connsiteY204" fmla="*/ 1689823 h 3845265"/>
                <a:gd name="connsiteX205" fmla="*/ 3334129 w 6246230"/>
                <a:gd name="connsiteY205" fmla="*/ 1627445 h 3845265"/>
                <a:gd name="connsiteX206" fmla="*/ 2834317 w 6246230"/>
                <a:gd name="connsiteY206" fmla="*/ 1627445 h 3845265"/>
                <a:gd name="connsiteX207" fmla="*/ 2833536 w 6246230"/>
                <a:gd name="connsiteY207" fmla="*/ 1611526 h 3845265"/>
                <a:gd name="connsiteX208" fmla="*/ 2833362 w 6246230"/>
                <a:gd name="connsiteY208" fmla="*/ 1452666 h 3845265"/>
                <a:gd name="connsiteX209" fmla="*/ 2843888 w 6246230"/>
                <a:gd name="connsiteY209" fmla="*/ 1432395 h 3845265"/>
                <a:gd name="connsiteX210" fmla="*/ 3398419 w 6246230"/>
                <a:gd name="connsiteY210" fmla="*/ 1087357 h 3845265"/>
                <a:gd name="connsiteX211" fmla="*/ 3413038 w 6246230"/>
                <a:gd name="connsiteY211" fmla="*/ 1078047 h 3845265"/>
                <a:gd name="connsiteX212" fmla="*/ 3410949 w 6246230"/>
                <a:gd name="connsiteY212" fmla="*/ 1074480 h 3845265"/>
                <a:gd name="connsiteX213" fmla="*/ 2834493 w 6246230"/>
                <a:gd name="connsiteY213" fmla="*/ 1369756 h 3845265"/>
                <a:gd name="connsiteX214" fmla="*/ 2834405 w 6246230"/>
                <a:gd name="connsiteY214" fmla="*/ 801999 h 3845265"/>
                <a:gd name="connsiteX215" fmla="*/ 3131243 w 6246230"/>
                <a:gd name="connsiteY215" fmla="*/ 660363 h 3845265"/>
                <a:gd name="connsiteX216" fmla="*/ 4089626 w 6246230"/>
                <a:gd name="connsiteY216" fmla="*/ 660451 h 3845265"/>
                <a:gd name="connsiteX217" fmla="*/ 4120596 w 6246230"/>
                <a:gd name="connsiteY217" fmla="*/ 690640 h 3845265"/>
                <a:gd name="connsiteX218" fmla="*/ 4120596 w 6246230"/>
                <a:gd name="connsiteY218" fmla="*/ 740837 h 3845265"/>
                <a:gd name="connsiteX219" fmla="*/ 4097194 w 6246230"/>
                <a:gd name="connsiteY219" fmla="*/ 765197 h 3845265"/>
                <a:gd name="connsiteX220" fmla="*/ 3791131 w 6246230"/>
                <a:gd name="connsiteY220" fmla="*/ 765197 h 3845265"/>
                <a:gd name="connsiteX221" fmla="*/ 3450009 w 6246230"/>
                <a:gd name="connsiteY221" fmla="*/ 765109 h 3845265"/>
                <a:gd name="connsiteX222" fmla="*/ 2800997 w 6246230"/>
                <a:gd name="connsiteY222" fmla="*/ 765109 h 3845265"/>
                <a:gd name="connsiteX223" fmla="*/ 2777506 w 6246230"/>
                <a:gd name="connsiteY223" fmla="*/ 742491 h 3845265"/>
                <a:gd name="connsiteX224" fmla="*/ 2777506 w 6246230"/>
                <a:gd name="connsiteY224" fmla="*/ 687332 h 3845265"/>
                <a:gd name="connsiteX225" fmla="*/ 2805086 w 6246230"/>
                <a:gd name="connsiteY225" fmla="*/ 660451 h 3845265"/>
                <a:gd name="connsiteX226" fmla="*/ 3131243 w 6246230"/>
                <a:gd name="connsiteY226" fmla="*/ 660363 h 3845265"/>
                <a:gd name="connsiteX227" fmla="*/ 1263222 w 6246230"/>
                <a:gd name="connsiteY227" fmla="*/ 388524 h 3845265"/>
                <a:gd name="connsiteX228" fmla="*/ 950904 w 6246230"/>
                <a:gd name="connsiteY228" fmla="*/ 393036 h 3845265"/>
                <a:gd name="connsiteX229" fmla="*/ 908706 w 6246230"/>
                <a:gd name="connsiteY229" fmla="*/ 437315 h 3845265"/>
                <a:gd name="connsiteX230" fmla="*/ 909400 w 6246230"/>
                <a:gd name="connsiteY230" fmla="*/ 3032474 h 3845265"/>
                <a:gd name="connsiteX231" fmla="*/ 956526 w 6246230"/>
                <a:gd name="connsiteY231" fmla="*/ 3080223 h 3845265"/>
                <a:gd name="connsiteX232" fmla="*/ 5321142 w 6246230"/>
                <a:gd name="connsiteY232" fmla="*/ 3080223 h 3845265"/>
                <a:gd name="connsiteX233" fmla="*/ 5365422 w 6246230"/>
                <a:gd name="connsiteY233" fmla="*/ 3077656 h 3845265"/>
                <a:gd name="connsiteX234" fmla="*/ 5365422 w 6246230"/>
                <a:gd name="connsiteY234" fmla="*/ 3037331 h 3845265"/>
                <a:gd name="connsiteX235" fmla="*/ 5365422 w 6246230"/>
                <a:gd name="connsiteY235" fmla="*/ 2360781 h 3845265"/>
                <a:gd name="connsiteX236" fmla="*/ 5365839 w 6246230"/>
                <a:gd name="connsiteY236" fmla="*/ 428292 h 3845265"/>
                <a:gd name="connsiteX237" fmla="*/ 5332804 w 6246230"/>
                <a:gd name="connsiteY237" fmla="*/ 393590 h 3845265"/>
                <a:gd name="connsiteX238" fmla="*/ 5065805 w 6246230"/>
                <a:gd name="connsiteY238" fmla="*/ 388524 h 3845265"/>
                <a:gd name="connsiteX239" fmla="*/ 1263222 w 6246230"/>
                <a:gd name="connsiteY239" fmla="*/ 388524 h 3845265"/>
                <a:gd name="connsiteX240" fmla="*/ 3119714 w 6246230"/>
                <a:gd name="connsiteY240" fmla="*/ 119722 h 3845265"/>
                <a:gd name="connsiteX241" fmla="*/ 3033583 w 6246230"/>
                <a:gd name="connsiteY241" fmla="*/ 205715 h 3845265"/>
                <a:gd name="connsiteX242" fmla="*/ 3117770 w 6246230"/>
                <a:gd name="connsiteY242" fmla="*/ 290178 h 3845265"/>
                <a:gd name="connsiteX243" fmla="*/ 3203556 w 6246230"/>
                <a:gd name="connsiteY243" fmla="*/ 204188 h 3845265"/>
                <a:gd name="connsiteX244" fmla="*/ 3119714 w 6246230"/>
                <a:gd name="connsiteY244" fmla="*/ 119722 h 3845265"/>
                <a:gd name="connsiteX245" fmla="*/ 825699 w 6246230"/>
                <a:gd name="connsiteY245" fmla="*/ 0 h 3845265"/>
                <a:gd name="connsiteX246" fmla="*/ 5420250 w 6246230"/>
                <a:gd name="connsiteY246" fmla="*/ 0 h 3845265"/>
                <a:gd name="connsiteX247" fmla="*/ 5435176 w 6246230"/>
                <a:gd name="connsiteY247" fmla="*/ 8052 h 3845265"/>
                <a:gd name="connsiteX248" fmla="*/ 5553162 w 6246230"/>
                <a:gd name="connsiteY248" fmla="*/ 176634 h 3845265"/>
                <a:gd name="connsiteX249" fmla="*/ 5553162 w 6246230"/>
                <a:gd name="connsiteY249" fmla="*/ 1380239 h 3845265"/>
                <a:gd name="connsiteX250" fmla="*/ 5552118 w 6246230"/>
                <a:gd name="connsiteY250" fmla="*/ 3163091 h 3845265"/>
                <a:gd name="connsiteX251" fmla="*/ 5594178 w 6246230"/>
                <a:gd name="connsiteY251" fmla="*/ 3202651 h 3845265"/>
                <a:gd name="connsiteX252" fmla="*/ 6013934 w 6246230"/>
                <a:gd name="connsiteY252" fmla="*/ 3202651 h 3845265"/>
                <a:gd name="connsiteX253" fmla="*/ 6238318 w 6246230"/>
                <a:gd name="connsiteY253" fmla="*/ 3368041 h 3845265"/>
                <a:gd name="connsiteX254" fmla="*/ 6246230 w 6246230"/>
                <a:gd name="connsiteY254" fmla="*/ 3387058 h 3845265"/>
                <a:gd name="connsiteX255" fmla="*/ 6246230 w 6246230"/>
                <a:gd name="connsiteY255" fmla="*/ 3664674 h 3845265"/>
                <a:gd name="connsiteX256" fmla="*/ 6239290 w 6246230"/>
                <a:gd name="connsiteY256" fmla="*/ 3675987 h 3845265"/>
                <a:gd name="connsiteX257" fmla="*/ 6006854 w 6246230"/>
                <a:gd name="connsiteY257" fmla="*/ 3843598 h 3845265"/>
                <a:gd name="connsiteX258" fmla="*/ 3463820 w 6246230"/>
                <a:gd name="connsiteY258" fmla="*/ 3843598 h 3845265"/>
                <a:gd name="connsiteX259" fmla="*/ 282405 w 6246230"/>
                <a:gd name="connsiteY259" fmla="*/ 3845263 h 3845265"/>
                <a:gd name="connsiteX260" fmla="*/ 0 w 6246230"/>
                <a:gd name="connsiteY260" fmla="*/ 3657872 h 3845265"/>
                <a:gd name="connsiteX261" fmla="*/ 0 w 6246230"/>
                <a:gd name="connsiteY261" fmla="*/ 3387196 h 3845265"/>
                <a:gd name="connsiteX262" fmla="*/ 5690 w 6246230"/>
                <a:gd name="connsiteY262" fmla="*/ 3378730 h 3845265"/>
                <a:gd name="connsiteX263" fmla="*/ 246175 w 6246230"/>
                <a:gd name="connsiteY263" fmla="*/ 3202583 h 3845265"/>
                <a:gd name="connsiteX264" fmla="*/ 648719 w 6246230"/>
                <a:gd name="connsiteY264" fmla="*/ 3202583 h 3845265"/>
                <a:gd name="connsiteX265" fmla="*/ 693553 w 6246230"/>
                <a:gd name="connsiteY265" fmla="*/ 3156706 h 3845265"/>
                <a:gd name="connsiteX266" fmla="*/ 693553 w 6246230"/>
                <a:gd name="connsiteY266" fmla="*/ 2358907 h 3845265"/>
                <a:gd name="connsiteX267" fmla="*/ 693553 w 6246230"/>
                <a:gd name="connsiteY267" fmla="*/ 825839 h 3845265"/>
                <a:gd name="connsiteX268" fmla="*/ 693553 w 6246230"/>
                <a:gd name="connsiteY268" fmla="*/ 173440 h 3845265"/>
                <a:gd name="connsiteX269" fmla="*/ 762544 w 6246230"/>
                <a:gd name="connsiteY269" fmla="*/ 33315 h 3845265"/>
                <a:gd name="connsiteX270" fmla="*/ 825699 w 6246230"/>
                <a:gd name="connsiteY270" fmla="*/ 0 h 3845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</a:cxnLst>
              <a:rect l="l" t="t" r="r" b="b"/>
              <a:pathLst>
                <a:path w="6246230" h="3845265">
                  <a:moveTo>
                    <a:pt x="5369448" y="3471107"/>
                  </a:moveTo>
                  <a:cubicBezTo>
                    <a:pt x="5330720" y="3471869"/>
                    <a:pt x="5299698" y="3503448"/>
                    <a:pt x="5299627" y="3542176"/>
                  </a:cubicBezTo>
                  <a:cubicBezTo>
                    <a:pt x="5299350" y="3580835"/>
                    <a:pt x="5329540" y="3612899"/>
                    <a:pt x="5368198" y="3614912"/>
                  </a:cubicBezTo>
                  <a:cubicBezTo>
                    <a:pt x="5408038" y="3615051"/>
                    <a:pt x="5440726" y="3583402"/>
                    <a:pt x="5441905" y="3543564"/>
                  </a:cubicBezTo>
                  <a:lnTo>
                    <a:pt x="5441905" y="3543356"/>
                  </a:lnTo>
                  <a:cubicBezTo>
                    <a:pt x="5441838" y="3503448"/>
                    <a:pt x="5409424" y="3471037"/>
                    <a:pt x="5369516" y="3471107"/>
                  </a:cubicBezTo>
                  <a:cubicBezTo>
                    <a:pt x="5369516" y="3471107"/>
                    <a:pt x="5369448" y="3471107"/>
                    <a:pt x="5369448" y="3471107"/>
                  </a:cubicBezTo>
                  <a:close/>
                  <a:moveTo>
                    <a:pt x="5695715" y="3471037"/>
                  </a:moveTo>
                  <a:cubicBezTo>
                    <a:pt x="5655740" y="3471107"/>
                    <a:pt x="5623051" y="3502893"/>
                    <a:pt x="5621939" y="3542869"/>
                  </a:cubicBezTo>
                  <a:cubicBezTo>
                    <a:pt x="5623328" y="3581389"/>
                    <a:pt x="5653866" y="3612552"/>
                    <a:pt x="5692384" y="3614634"/>
                  </a:cubicBezTo>
                  <a:cubicBezTo>
                    <a:pt x="5732362" y="3614426"/>
                    <a:pt x="5764980" y="3582638"/>
                    <a:pt x="5766302" y="3542731"/>
                  </a:cubicBezTo>
                  <a:cubicBezTo>
                    <a:pt x="5764844" y="3504143"/>
                    <a:pt x="5734236" y="3473120"/>
                    <a:pt x="5695715" y="3471037"/>
                  </a:cubicBezTo>
                  <a:close/>
                  <a:moveTo>
                    <a:pt x="5047414" y="3470621"/>
                  </a:moveTo>
                  <a:cubicBezTo>
                    <a:pt x="5008686" y="3470829"/>
                    <a:pt x="4976898" y="3501366"/>
                    <a:pt x="4975162" y="3540025"/>
                  </a:cubicBezTo>
                  <a:cubicBezTo>
                    <a:pt x="4974052" y="3580141"/>
                    <a:pt x="5005562" y="3613524"/>
                    <a:pt x="5045678" y="3614773"/>
                  </a:cubicBezTo>
                  <a:cubicBezTo>
                    <a:pt x="5084335" y="3614426"/>
                    <a:pt x="5115916" y="3583958"/>
                    <a:pt x="5117719" y="3545369"/>
                  </a:cubicBezTo>
                  <a:lnTo>
                    <a:pt x="5117787" y="3545230"/>
                  </a:lnTo>
                  <a:cubicBezTo>
                    <a:pt x="5119037" y="3505323"/>
                    <a:pt x="5087738" y="3471939"/>
                    <a:pt x="5047830" y="3470621"/>
                  </a:cubicBezTo>
                  <a:cubicBezTo>
                    <a:pt x="5047692" y="3470621"/>
                    <a:pt x="5047553" y="3470621"/>
                    <a:pt x="5047414" y="3470621"/>
                  </a:cubicBezTo>
                  <a:close/>
                  <a:moveTo>
                    <a:pt x="2199304" y="3433621"/>
                  </a:moveTo>
                  <a:cubicBezTo>
                    <a:pt x="2166136" y="3434015"/>
                    <a:pt x="2172017" y="3443085"/>
                    <a:pt x="2171654" y="3509348"/>
                  </a:cubicBezTo>
                  <a:cubicBezTo>
                    <a:pt x="2171237" y="3589163"/>
                    <a:pt x="2200944" y="3618729"/>
                    <a:pt x="2279715" y="3618729"/>
                  </a:cubicBezTo>
                  <a:cubicBezTo>
                    <a:pt x="2832657" y="3618729"/>
                    <a:pt x="3385531" y="3617272"/>
                    <a:pt x="3938473" y="3619839"/>
                  </a:cubicBezTo>
                  <a:cubicBezTo>
                    <a:pt x="4054379" y="3620395"/>
                    <a:pt x="4080406" y="3584027"/>
                    <a:pt x="4074990" y="3482071"/>
                  </a:cubicBezTo>
                  <a:cubicBezTo>
                    <a:pt x="4072425" y="3434322"/>
                    <a:pt x="4074438" y="3434114"/>
                    <a:pt x="4027380" y="3434114"/>
                  </a:cubicBezTo>
                  <a:lnTo>
                    <a:pt x="3125059" y="3434322"/>
                  </a:lnTo>
                  <a:cubicBezTo>
                    <a:pt x="2832450" y="3434322"/>
                    <a:pt x="2539841" y="3434322"/>
                    <a:pt x="2247165" y="3434322"/>
                  </a:cubicBezTo>
                  <a:cubicBezTo>
                    <a:pt x="2225754" y="3434322"/>
                    <a:pt x="2210359" y="3433489"/>
                    <a:pt x="2199304" y="3433621"/>
                  </a:cubicBezTo>
                  <a:close/>
                  <a:moveTo>
                    <a:pt x="4910757" y="2701484"/>
                  </a:moveTo>
                  <a:lnTo>
                    <a:pt x="4922486" y="2701484"/>
                  </a:lnTo>
                  <a:cubicBezTo>
                    <a:pt x="4924011" y="2712450"/>
                    <a:pt x="4927830" y="2723625"/>
                    <a:pt x="4926651" y="2734242"/>
                  </a:cubicBezTo>
                  <a:cubicBezTo>
                    <a:pt x="4923594" y="2762004"/>
                    <a:pt x="4935326" y="2772000"/>
                    <a:pt x="4962115" y="2768944"/>
                  </a:cubicBezTo>
                  <a:cubicBezTo>
                    <a:pt x="4971970" y="2768807"/>
                    <a:pt x="4981825" y="2769570"/>
                    <a:pt x="4991541" y="2771235"/>
                  </a:cubicBezTo>
                  <a:cubicBezTo>
                    <a:pt x="4991613" y="2775400"/>
                    <a:pt x="4992097" y="2780120"/>
                    <a:pt x="4992792" y="2784284"/>
                  </a:cubicBezTo>
                  <a:lnTo>
                    <a:pt x="4930812" y="2791640"/>
                  </a:lnTo>
                  <a:cubicBezTo>
                    <a:pt x="4927830" y="2812461"/>
                    <a:pt x="4924777" y="2833282"/>
                    <a:pt x="4921653" y="2854520"/>
                  </a:cubicBezTo>
                  <a:lnTo>
                    <a:pt x="4909300" y="2853271"/>
                  </a:lnTo>
                  <a:cubicBezTo>
                    <a:pt x="4907565" y="2833630"/>
                    <a:pt x="4905898" y="2813920"/>
                    <a:pt x="4904024" y="2792057"/>
                  </a:cubicBezTo>
                  <a:lnTo>
                    <a:pt x="4839547" y="2784354"/>
                  </a:lnTo>
                  <a:cubicBezTo>
                    <a:pt x="4839547" y="2781021"/>
                    <a:pt x="4839547" y="2777414"/>
                    <a:pt x="4839547" y="2774219"/>
                  </a:cubicBezTo>
                  <a:cubicBezTo>
                    <a:pt x="4860368" y="2770195"/>
                    <a:pt x="4887645" y="2772553"/>
                    <a:pt x="4900554" y="2760338"/>
                  </a:cubicBezTo>
                  <a:cubicBezTo>
                    <a:pt x="4912144" y="2749235"/>
                    <a:pt x="4907979" y="2721751"/>
                    <a:pt x="4910757" y="2701484"/>
                  </a:cubicBezTo>
                  <a:close/>
                  <a:moveTo>
                    <a:pt x="5106486" y="2652077"/>
                  </a:moveTo>
                  <a:cubicBezTo>
                    <a:pt x="5131168" y="2651877"/>
                    <a:pt x="5151902" y="2660500"/>
                    <a:pt x="5163595" y="2676984"/>
                  </a:cubicBezTo>
                  <a:cubicBezTo>
                    <a:pt x="5185873" y="2708215"/>
                    <a:pt x="5175672" y="2739447"/>
                    <a:pt x="5130628" y="2773317"/>
                  </a:cubicBezTo>
                  <a:cubicBezTo>
                    <a:pt x="5165330" y="2788308"/>
                    <a:pt x="5190940" y="2809060"/>
                    <a:pt x="5179211" y="2851744"/>
                  </a:cubicBezTo>
                  <a:cubicBezTo>
                    <a:pt x="5169705" y="2886447"/>
                    <a:pt x="5140069" y="2905394"/>
                    <a:pt x="5092594" y="2905947"/>
                  </a:cubicBezTo>
                  <a:cubicBezTo>
                    <a:pt x="5054561" y="2906434"/>
                    <a:pt x="5039639" y="2899702"/>
                    <a:pt x="5031865" y="2876659"/>
                  </a:cubicBezTo>
                  <a:cubicBezTo>
                    <a:pt x="5054422" y="2879645"/>
                    <a:pt x="5077188" y="2881519"/>
                    <a:pt x="5099951" y="2882282"/>
                  </a:cubicBezTo>
                  <a:cubicBezTo>
                    <a:pt x="5134653" y="2881796"/>
                    <a:pt x="5155475" y="2862225"/>
                    <a:pt x="5154780" y="2832867"/>
                  </a:cubicBezTo>
                  <a:cubicBezTo>
                    <a:pt x="5153672" y="2800940"/>
                    <a:pt x="5132017" y="2790390"/>
                    <a:pt x="5104184" y="2786573"/>
                  </a:cubicBezTo>
                  <a:cubicBezTo>
                    <a:pt x="5091554" y="2784838"/>
                    <a:pt x="5079202" y="2781576"/>
                    <a:pt x="5066707" y="2779009"/>
                  </a:cubicBezTo>
                  <a:lnTo>
                    <a:pt x="5068164" y="2766933"/>
                  </a:lnTo>
                  <a:lnTo>
                    <a:pt x="5096414" y="2763254"/>
                  </a:lnTo>
                  <a:cubicBezTo>
                    <a:pt x="5131739" y="2758533"/>
                    <a:pt x="5151520" y="2735492"/>
                    <a:pt x="5145759" y="2705371"/>
                  </a:cubicBezTo>
                  <a:cubicBezTo>
                    <a:pt x="5140621" y="2678649"/>
                    <a:pt x="5113487" y="2666297"/>
                    <a:pt x="5078923" y="2675596"/>
                  </a:cubicBezTo>
                  <a:cubicBezTo>
                    <a:pt x="5070038" y="2677956"/>
                    <a:pt x="5061918" y="2683440"/>
                    <a:pt x="5053036" y="2685035"/>
                  </a:cubicBezTo>
                  <a:cubicBezTo>
                    <a:pt x="5047136" y="2686145"/>
                    <a:pt x="5040402" y="2682953"/>
                    <a:pt x="5025691" y="2680108"/>
                  </a:cubicBezTo>
                  <a:cubicBezTo>
                    <a:pt x="5053175" y="2661299"/>
                    <a:pt x="5081804" y="2652276"/>
                    <a:pt x="5106486" y="2652077"/>
                  </a:cubicBezTo>
                  <a:close/>
                  <a:moveTo>
                    <a:pt x="3160214" y="2502198"/>
                  </a:moveTo>
                  <a:cubicBezTo>
                    <a:pt x="3192731" y="2499410"/>
                    <a:pt x="3226457" y="2508116"/>
                    <a:pt x="3253108" y="2530681"/>
                  </a:cubicBezTo>
                  <a:cubicBezTo>
                    <a:pt x="3265254" y="2540953"/>
                    <a:pt x="3284896" y="2545463"/>
                    <a:pt x="3292114" y="2557817"/>
                  </a:cubicBezTo>
                  <a:cubicBezTo>
                    <a:pt x="3302941" y="2578778"/>
                    <a:pt x="3310438" y="2601195"/>
                    <a:pt x="3314464" y="2624446"/>
                  </a:cubicBezTo>
                  <a:cubicBezTo>
                    <a:pt x="3320015" y="2645128"/>
                    <a:pt x="3321956" y="2666573"/>
                    <a:pt x="3320292" y="2687950"/>
                  </a:cubicBezTo>
                  <a:cubicBezTo>
                    <a:pt x="3317100" y="2712172"/>
                    <a:pt x="3312101" y="2740211"/>
                    <a:pt x="3297458" y="2757980"/>
                  </a:cubicBezTo>
                  <a:cubicBezTo>
                    <a:pt x="3269141" y="2790808"/>
                    <a:pt x="3255816" y="2834046"/>
                    <a:pt x="3260675" y="2877146"/>
                  </a:cubicBezTo>
                  <a:cubicBezTo>
                    <a:pt x="3261506" y="2886168"/>
                    <a:pt x="3274000" y="2897412"/>
                    <a:pt x="3283717" y="2901715"/>
                  </a:cubicBezTo>
                  <a:cubicBezTo>
                    <a:pt x="3319598" y="2917539"/>
                    <a:pt x="3356245" y="2931907"/>
                    <a:pt x="3393235" y="2944884"/>
                  </a:cubicBezTo>
                  <a:cubicBezTo>
                    <a:pt x="3433908" y="2959043"/>
                    <a:pt x="3449452" y="2991732"/>
                    <a:pt x="3464167" y="3030807"/>
                  </a:cubicBezTo>
                  <a:lnTo>
                    <a:pt x="2887628" y="3030807"/>
                  </a:lnTo>
                  <a:cubicBezTo>
                    <a:pt x="2900465" y="2995480"/>
                    <a:pt x="2913861" y="2963970"/>
                    <a:pt x="2950092" y="2948980"/>
                  </a:cubicBezTo>
                  <a:cubicBezTo>
                    <a:pt x="2982086" y="2935723"/>
                    <a:pt x="3014429" y="2923299"/>
                    <a:pt x="3046702" y="2910669"/>
                  </a:cubicBezTo>
                  <a:cubicBezTo>
                    <a:pt x="3095630" y="2891443"/>
                    <a:pt x="3107498" y="2865139"/>
                    <a:pt x="3085775" y="2815515"/>
                  </a:cubicBezTo>
                  <a:cubicBezTo>
                    <a:pt x="3073908" y="2790738"/>
                    <a:pt x="3060372" y="2766863"/>
                    <a:pt x="3045173" y="2744029"/>
                  </a:cubicBezTo>
                  <a:cubicBezTo>
                    <a:pt x="3015538" y="2696209"/>
                    <a:pt x="3038789" y="2646863"/>
                    <a:pt x="3046075" y="2600986"/>
                  </a:cubicBezTo>
                  <a:cubicBezTo>
                    <a:pt x="3055185" y="2543424"/>
                    <a:pt x="3106019" y="2506846"/>
                    <a:pt x="3160214" y="2502198"/>
                  </a:cubicBezTo>
                  <a:close/>
                  <a:moveTo>
                    <a:pt x="1230394" y="2500616"/>
                  </a:moveTo>
                  <a:cubicBezTo>
                    <a:pt x="1248367" y="2496876"/>
                    <a:pt x="1266555" y="2496620"/>
                    <a:pt x="1283350" y="2500698"/>
                  </a:cubicBezTo>
                  <a:cubicBezTo>
                    <a:pt x="1340124" y="2514579"/>
                    <a:pt x="1388778" y="2578152"/>
                    <a:pt x="1386348" y="2637424"/>
                  </a:cubicBezTo>
                  <a:cubicBezTo>
                    <a:pt x="1384820" y="2673999"/>
                    <a:pt x="1405017" y="2711755"/>
                    <a:pt x="1378852" y="2747360"/>
                  </a:cubicBezTo>
                  <a:cubicBezTo>
                    <a:pt x="1364832" y="2765682"/>
                    <a:pt x="1353104" y="2785671"/>
                    <a:pt x="1344150" y="2806909"/>
                  </a:cubicBezTo>
                  <a:cubicBezTo>
                    <a:pt x="1336725" y="2825509"/>
                    <a:pt x="1335475" y="2846678"/>
                    <a:pt x="1332143" y="2866804"/>
                  </a:cubicBezTo>
                  <a:cubicBezTo>
                    <a:pt x="1329019" y="2885751"/>
                    <a:pt x="1337694" y="2896301"/>
                    <a:pt x="1355950" y="2902755"/>
                  </a:cubicBezTo>
                  <a:cubicBezTo>
                    <a:pt x="1392940" y="2915873"/>
                    <a:pt x="1428960" y="2931837"/>
                    <a:pt x="1465953" y="2944953"/>
                  </a:cubicBezTo>
                  <a:cubicBezTo>
                    <a:pt x="1506348" y="2959320"/>
                    <a:pt x="1523072" y="2991314"/>
                    <a:pt x="1536747" y="3030874"/>
                  </a:cubicBezTo>
                  <a:lnTo>
                    <a:pt x="960831" y="3030874"/>
                  </a:lnTo>
                  <a:cubicBezTo>
                    <a:pt x="975128" y="2988331"/>
                    <a:pt x="994076" y="2956474"/>
                    <a:pt x="1036413" y="2943010"/>
                  </a:cubicBezTo>
                  <a:cubicBezTo>
                    <a:pt x="1065005" y="2933987"/>
                    <a:pt x="1092421" y="2921287"/>
                    <a:pt x="1120390" y="2910390"/>
                  </a:cubicBezTo>
                  <a:cubicBezTo>
                    <a:pt x="1167238" y="2892066"/>
                    <a:pt x="1179732" y="2865208"/>
                    <a:pt x="1159327" y="2817457"/>
                  </a:cubicBezTo>
                  <a:cubicBezTo>
                    <a:pt x="1147527" y="2792542"/>
                    <a:pt x="1133857" y="2768598"/>
                    <a:pt x="1118376" y="2745833"/>
                  </a:cubicBezTo>
                  <a:cubicBezTo>
                    <a:pt x="1089368" y="2699124"/>
                    <a:pt x="1111853" y="2651235"/>
                    <a:pt x="1117824" y="2605429"/>
                  </a:cubicBezTo>
                  <a:cubicBezTo>
                    <a:pt x="1124486" y="2554417"/>
                    <a:pt x="1176474" y="2511837"/>
                    <a:pt x="1230394" y="2500616"/>
                  </a:cubicBezTo>
                  <a:close/>
                  <a:moveTo>
                    <a:pt x="2567603" y="2500560"/>
                  </a:moveTo>
                  <a:cubicBezTo>
                    <a:pt x="2621253" y="2512497"/>
                    <a:pt x="2673793" y="2578362"/>
                    <a:pt x="2671018" y="2633192"/>
                  </a:cubicBezTo>
                  <a:cubicBezTo>
                    <a:pt x="2669073" y="2671017"/>
                    <a:pt x="2690450" y="2709883"/>
                    <a:pt x="2664078" y="2746945"/>
                  </a:cubicBezTo>
                  <a:cubicBezTo>
                    <a:pt x="2649502" y="2769084"/>
                    <a:pt x="2636177" y="2791988"/>
                    <a:pt x="2624170" y="2815656"/>
                  </a:cubicBezTo>
                  <a:cubicBezTo>
                    <a:pt x="2620839" y="2821693"/>
                    <a:pt x="2618477" y="2828286"/>
                    <a:pt x="2617230" y="2835088"/>
                  </a:cubicBezTo>
                  <a:cubicBezTo>
                    <a:pt x="2608829" y="2882005"/>
                    <a:pt x="2614729" y="2892068"/>
                    <a:pt x="2659635" y="2909558"/>
                  </a:cubicBezTo>
                  <a:cubicBezTo>
                    <a:pt x="2689755" y="2921289"/>
                    <a:pt x="2719601" y="2933919"/>
                    <a:pt x="2749860" y="2944677"/>
                  </a:cubicBezTo>
                  <a:cubicBezTo>
                    <a:pt x="2790185" y="2958835"/>
                    <a:pt x="2808091" y="2990207"/>
                    <a:pt x="2820789" y="3030530"/>
                  </a:cubicBezTo>
                  <a:lnTo>
                    <a:pt x="2245640" y="3030530"/>
                  </a:lnTo>
                  <a:cubicBezTo>
                    <a:pt x="2258064" y="2995342"/>
                    <a:pt x="2271178" y="2963902"/>
                    <a:pt x="2307616" y="2949050"/>
                  </a:cubicBezTo>
                  <a:cubicBezTo>
                    <a:pt x="2339681" y="2935932"/>
                    <a:pt x="2372024" y="2923439"/>
                    <a:pt x="2404297" y="2910739"/>
                  </a:cubicBezTo>
                  <a:cubicBezTo>
                    <a:pt x="2452395" y="2891792"/>
                    <a:pt x="2464608" y="2866597"/>
                    <a:pt x="2444343" y="2818084"/>
                  </a:cubicBezTo>
                  <a:cubicBezTo>
                    <a:pt x="2432753" y="2793167"/>
                    <a:pt x="2418940" y="2769292"/>
                    <a:pt x="2403185" y="2746806"/>
                  </a:cubicBezTo>
                  <a:cubicBezTo>
                    <a:pt x="2374383" y="2702527"/>
                    <a:pt x="2396594" y="2656580"/>
                    <a:pt x="2401034" y="2613064"/>
                  </a:cubicBezTo>
                  <a:cubicBezTo>
                    <a:pt x="2408391" y="2540120"/>
                    <a:pt x="2495495" y="2484458"/>
                    <a:pt x="2567603" y="2500560"/>
                  </a:cubicBezTo>
                  <a:close/>
                  <a:moveTo>
                    <a:pt x="1886057" y="2500420"/>
                  </a:moveTo>
                  <a:cubicBezTo>
                    <a:pt x="1915554" y="2494036"/>
                    <a:pt x="1943454" y="2500420"/>
                    <a:pt x="1964205" y="2526238"/>
                  </a:cubicBezTo>
                  <a:cubicBezTo>
                    <a:pt x="1969410" y="2532486"/>
                    <a:pt x="1976004" y="2537413"/>
                    <a:pt x="1983429" y="2540605"/>
                  </a:cubicBezTo>
                  <a:cubicBezTo>
                    <a:pt x="2021673" y="2556708"/>
                    <a:pt x="2029654" y="2588287"/>
                    <a:pt x="2030138" y="2625487"/>
                  </a:cubicBezTo>
                  <a:cubicBezTo>
                    <a:pt x="2030138" y="2646725"/>
                    <a:pt x="2038397" y="2668308"/>
                    <a:pt x="2036039" y="2688992"/>
                  </a:cubicBezTo>
                  <a:cubicBezTo>
                    <a:pt x="2032429" y="2712589"/>
                    <a:pt x="2025421" y="2735493"/>
                    <a:pt x="2015217" y="2757076"/>
                  </a:cubicBezTo>
                  <a:cubicBezTo>
                    <a:pt x="2004183" y="2782202"/>
                    <a:pt x="1984887" y="2804341"/>
                    <a:pt x="1977252" y="2830229"/>
                  </a:cubicBezTo>
                  <a:cubicBezTo>
                    <a:pt x="1963371" y="2876868"/>
                    <a:pt x="1973920" y="2892692"/>
                    <a:pt x="2019449" y="2910321"/>
                  </a:cubicBezTo>
                  <a:lnTo>
                    <a:pt x="2103362" y="2943288"/>
                  </a:lnTo>
                  <a:cubicBezTo>
                    <a:pt x="2145211" y="2959736"/>
                    <a:pt x="2162284" y="2979448"/>
                    <a:pt x="2177067" y="3030875"/>
                  </a:cubicBezTo>
                  <a:lnTo>
                    <a:pt x="1602957" y="3030875"/>
                  </a:lnTo>
                  <a:cubicBezTo>
                    <a:pt x="1616838" y="2991593"/>
                    <a:pt x="1633009" y="2958973"/>
                    <a:pt x="1673748" y="2945023"/>
                  </a:cubicBezTo>
                  <a:cubicBezTo>
                    <a:pt x="1702204" y="2935238"/>
                    <a:pt x="1729898" y="2923438"/>
                    <a:pt x="1757866" y="2912543"/>
                  </a:cubicBezTo>
                  <a:cubicBezTo>
                    <a:pt x="1809502" y="2892345"/>
                    <a:pt x="1822065" y="2864445"/>
                    <a:pt x="1799509" y="2812115"/>
                  </a:cubicBezTo>
                  <a:cubicBezTo>
                    <a:pt x="1787224" y="2783867"/>
                    <a:pt x="1767375" y="2758742"/>
                    <a:pt x="1756548" y="2730148"/>
                  </a:cubicBezTo>
                  <a:cubicBezTo>
                    <a:pt x="1750024" y="2712937"/>
                    <a:pt x="1753772" y="2691698"/>
                    <a:pt x="1753701" y="2672265"/>
                  </a:cubicBezTo>
                  <a:cubicBezTo>
                    <a:pt x="1753701" y="2661924"/>
                    <a:pt x="1756270" y="2651444"/>
                    <a:pt x="1755992" y="2641380"/>
                  </a:cubicBezTo>
                  <a:cubicBezTo>
                    <a:pt x="1753287" y="2549420"/>
                    <a:pt x="1801521" y="2518744"/>
                    <a:pt x="1886057" y="2500420"/>
                  </a:cubicBezTo>
                  <a:close/>
                  <a:moveTo>
                    <a:pt x="3801558" y="2500190"/>
                  </a:moveTo>
                  <a:cubicBezTo>
                    <a:pt x="3819660" y="2496577"/>
                    <a:pt x="3837822" y="2496534"/>
                    <a:pt x="3854287" y="2500976"/>
                  </a:cubicBezTo>
                  <a:cubicBezTo>
                    <a:pt x="3913281" y="2517008"/>
                    <a:pt x="3957421" y="2577320"/>
                    <a:pt x="3955618" y="2638880"/>
                  </a:cubicBezTo>
                  <a:cubicBezTo>
                    <a:pt x="3954645" y="2675596"/>
                    <a:pt x="3973246" y="2713214"/>
                    <a:pt x="3948122" y="2748956"/>
                  </a:cubicBezTo>
                  <a:cubicBezTo>
                    <a:pt x="3933963" y="2770125"/>
                    <a:pt x="3921122" y="2792125"/>
                    <a:pt x="3909672" y="2814820"/>
                  </a:cubicBezTo>
                  <a:cubicBezTo>
                    <a:pt x="3905784" y="2823149"/>
                    <a:pt x="3903216" y="2832033"/>
                    <a:pt x="3902175" y="2841125"/>
                  </a:cubicBezTo>
                  <a:cubicBezTo>
                    <a:pt x="3896485" y="2875827"/>
                    <a:pt x="3904259" y="2900675"/>
                    <a:pt x="3943818" y="2910529"/>
                  </a:cubicBezTo>
                  <a:cubicBezTo>
                    <a:pt x="3972759" y="2917469"/>
                    <a:pt x="3999341" y="2933502"/>
                    <a:pt x="4028075" y="2942178"/>
                  </a:cubicBezTo>
                  <a:cubicBezTo>
                    <a:pt x="4072009" y="2955225"/>
                    <a:pt x="4091233" y="2988331"/>
                    <a:pt x="4107335" y="3030944"/>
                  </a:cubicBezTo>
                  <a:lnTo>
                    <a:pt x="3529477" y="3030944"/>
                  </a:lnTo>
                  <a:cubicBezTo>
                    <a:pt x="3543981" y="2993119"/>
                    <a:pt x="3558625" y="2960708"/>
                    <a:pt x="3597770" y="2946411"/>
                  </a:cubicBezTo>
                  <a:cubicBezTo>
                    <a:pt x="3629280" y="2934959"/>
                    <a:pt x="3660233" y="2922189"/>
                    <a:pt x="3691465" y="2909904"/>
                  </a:cubicBezTo>
                  <a:cubicBezTo>
                    <a:pt x="3735815" y="2892414"/>
                    <a:pt x="3748862" y="2864583"/>
                    <a:pt x="3729705" y="2818985"/>
                  </a:cubicBezTo>
                  <a:cubicBezTo>
                    <a:pt x="3717559" y="2793029"/>
                    <a:pt x="3703333" y="2768043"/>
                    <a:pt x="3687232" y="2744307"/>
                  </a:cubicBezTo>
                  <a:cubicBezTo>
                    <a:pt x="3658014" y="2697598"/>
                    <a:pt x="3682444" y="2650125"/>
                    <a:pt x="3687717" y="2604387"/>
                  </a:cubicBezTo>
                  <a:cubicBezTo>
                    <a:pt x="3693494" y="2554000"/>
                    <a:pt x="3747254" y="2511030"/>
                    <a:pt x="3801558" y="2500190"/>
                  </a:cubicBezTo>
                  <a:close/>
                  <a:moveTo>
                    <a:pt x="4475871" y="2499867"/>
                  </a:moveTo>
                  <a:cubicBezTo>
                    <a:pt x="4535210" y="2499867"/>
                    <a:pt x="4600798" y="2570311"/>
                    <a:pt x="4599480" y="2628957"/>
                  </a:cubicBezTo>
                  <a:cubicBezTo>
                    <a:pt x="4599480" y="2649085"/>
                    <a:pt x="4607532" y="2669768"/>
                    <a:pt x="4605102" y="2689269"/>
                  </a:cubicBezTo>
                  <a:cubicBezTo>
                    <a:pt x="4601422" y="2712868"/>
                    <a:pt x="4594413" y="2735840"/>
                    <a:pt x="4584281" y="2757494"/>
                  </a:cubicBezTo>
                  <a:cubicBezTo>
                    <a:pt x="4573243" y="2782618"/>
                    <a:pt x="4553811" y="2804758"/>
                    <a:pt x="4546176" y="2830576"/>
                  </a:cubicBezTo>
                  <a:cubicBezTo>
                    <a:pt x="4532296" y="2877285"/>
                    <a:pt x="4543055" y="2893040"/>
                    <a:pt x="4588581" y="2910600"/>
                  </a:cubicBezTo>
                  <a:cubicBezTo>
                    <a:pt x="4617664" y="2921981"/>
                    <a:pt x="4646257" y="2934613"/>
                    <a:pt x="4675825" y="2944468"/>
                  </a:cubicBezTo>
                  <a:cubicBezTo>
                    <a:pt x="4716772" y="2958349"/>
                    <a:pt x="4733500" y="2990206"/>
                    <a:pt x="4748559" y="3030252"/>
                  </a:cubicBezTo>
                  <a:lnTo>
                    <a:pt x="4172990" y="3029974"/>
                  </a:lnTo>
                  <a:cubicBezTo>
                    <a:pt x="4186871" y="2989997"/>
                    <a:pt x="4204571" y="2957100"/>
                    <a:pt x="4246976" y="2943497"/>
                  </a:cubicBezTo>
                  <a:cubicBezTo>
                    <a:pt x="4275500" y="2934335"/>
                    <a:pt x="4302984" y="2921842"/>
                    <a:pt x="4331024" y="2910877"/>
                  </a:cubicBezTo>
                  <a:cubicBezTo>
                    <a:pt x="4380095" y="2891722"/>
                    <a:pt x="4392240" y="2865348"/>
                    <a:pt x="4370514" y="2815516"/>
                  </a:cubicBezTo>
                  <a:cubicBezTo>
                    <a:pt x="4356633" y="2784145"/>
                    <a:pt x="4330956" y="2756523"/>
                    <a:pt x="4323737" y="2724318"/>
                  </a:cubicBezTo>
                  <a:cubicBezTo>
                    <a:pt x="4311453" y="2669559"/>
                    <a:pt x="4316797" y="2610288"/>
                    <a:pt x="4344003" y="2562330"/>
                  </a:cubicBezTo>
                  <a:cubicBezTo>
                    <a:pt x="4370307" y="2516384"/>
                    <a:pt x="4422428" y="2499450"/>
                    <a:pt x="4475871" y="2499867"/>
                  </a:cubicBezTo>
                  <a:close/>
                  <a:moveTo>
                    <a:pt x="3360836" y="1629361"/>
                  </a:moveTo>
                  <a:cubicBezTo>
                    <a:pt x="3386327" y="1659896"/>
                    <a:pt x="3418081" y="1664943"/>
                    <a:pt x="3451317" y="1664508"/>
                  </a:cubicBezTo>
                  <a:cubicBezTo>
                    <a:pt x="3482721" y="1663985"/>
                    <a:pt x="3512910" y="1658938"/>
                    <a:pt x="3537443" y="1629361"/>
                  </a:cubicBezTo>
                  <a:cubicBezTo>
                    <a:pt x="3476546" y="1629361"/>
                    <a:pt x="3420432" y="1629361"/>
                    <a:pt x="3360836" y="1629361"/>
                  </a:cubicBezTo>
                  <a:close/>
                  <a:moveTo>
                    <a:pt x="2363478" y="1135727"/>
                  </a:moveTo>
                  <a:cubicBezTo>
                    <a:pt x="2414460" y="1135554"/>
                    <a:pt x="2450388" y="1159914"/>
                    <a:pt x="2473271" y="1204198"/>
                  </a:cubicBezTo>
                  <a:cubicBezTo>
                    <a:pt x="2503894" y="1263529"/>
                    <a:pt x="2533994" y="1323125"/>
                    <a:pt x="2563663" y="1382890"/>
                  </a:cubicBezTo>
                  <a:cubicBezTo>
                    <a:pt x="2569315" y="1394289"/>
                    <a:pt x="2575667" y="1398898"/>
                    <a:pt x="2589066" y="1398552"/>
                  </a:cubicBezTo>
                  <a:cubicBezTo>
                    <a:pt x="2636394" y="1397421"/>
                    <a:pt x="2683806" y="1397771"/>
                    <a:pt x="2731222" y="1397682"/>
                  </a:cubicBezTo>
                  <a:cubicBezTo>
                    <a:pt x="2773764" y="1397682"/>
                    <a:pt x="2798908" y="1441182"/>
                    <a:pt x="2777680" y="1478242"/>
                  </a:cubicBezTo>
                  <a:cubicBezTo>
                    <a:pt x="2770459" y="1490945"/>
                    <a:pt x="2759237" y="1497296"/>
                    <a:pt x="2744706" y="1497296"/>
                  </a:cubicBezTo>
                  <a:cubicBezTo>
                    <a:pt x="2667190" y="1497296"/>
                    <a:pt x="2589674" y="1497469"/>
                    <a:pt x="2512246" y="1496688"/>
                  </a:cubicBezTo>
                  <a:cubicBezTo>
                    <a:pt x="2507114" y="1496600"/>
                    <a:pt x="2499893" y="1490337"/>
                    <a:pt x="2497196" y="1485116"/>
                  </a:cubicBezTo>
                  <a:cubicBezTo>
                    <a:pt x="2476487" y="1445706"/>
                    <a:pt x="2456652" y="1405861"/>
                    <a:pt x="2436558" y="1366101"/>
                  </a:cubicBezTo>
                  <a:cubicBezTo>
                    <a:pt x="2434642" y="1362362"/>
                    <a:pt x="2432380" y="1358707"/>
                    <a:pt x="2428117" y="1351398"/>
                  </a:cubicBezTo>
                  <a:cubicBezTo>
                    <a:pt x="2427421" y="1359488"/>
                    <a:pt x="2426725" y="1363493"/>
                    <a:pt x="2426725" y="1367494"/>
                  </a:cubicBezTo>
                  <a:cubicBezTo>
                    <a:pt x="2426986" y="1635624"/>
                    <a:pt x="2427509" y="1903842"/>
                    <a:pt x="2427509" y="2171973"/>
                  </a:cubicBezTo>
                  <a:cubicBezTo>
                    <a:pt x="2427509" y="2188504"/>
                    <a:pt x="2427159" y="2205816"/>
                    <a:pt x="2422462" y="2221389"/>
                  </a:cubicBezTo>
                  <a:cubicBezTo>
                    <a:pt x="2412717" y="2253840"/>
                    <a:pt x="2380267" y="2269151"/>
                    <a:pt x="2341118" y="2262450"/>
                  </a:cubicBezTo>
                  <a:cubicBezTo>
                    <a:pt x="2306144" y="2256536"/>
                    <a:pt x="2285961" y="2234438"/>
                    <a:pt x="2285873" y="2199987"/>
                  </a:cubicBezTo>
                  <a:cubicBezTo>
                    <a:pt x="2285527" y="2074532"/>
                    <a:pt x="2285788" y="1949081"/>
                    <a:pt x="2285438" y="1823630"/>
                  </a:cubicBezTo>
                  <a:cubicBezTo>
                    <a:pt x="2285438" y="1812842"/>
                    <a:pt x="2282480" y="1801966"/>
                    <a:pt x="2280914" y="1791179"/>
                  </a:cubicBezTo>
                  <a:cubicBezTo>
                    <a:pt x="2278217" y="1791179"/>
                    <a:pt x="2275436" y="1791091"/>
                    <a:pt x="2272735" y="1791091"/>
                  </a:cubicBezTo>
                  <a:cubicBezTo>
                    <a:pt x="2271431" y="1799096"/>
                    <a:pt x="2268996" y="1807099"/>
                    <a:pt x="2268996" y="1815104"/>
                  </a:cubicBezTo>
                  <a:cubicBezTo>
                    <a:pt x="2268734" y="1941079"/>
                    <a:pt x="2268822" y="2067138"/>
                    <a:pt x="2268734" y="2193113"/>
                  </a:cubicBezTo>
                  <a:cubicBezTo>
                    <a:pt x="2268734" y="2225737"/>
                    <a:pt x="2247594" y="2254448"/>
                    <a:pt x="2217232" y="2263323"/>
                  </a:cubicBezTo>
                  <a:cubicBezTo>
                    <a:pt x="2174864" y="2275761"/>
                    <a:pt x="2129275" y="2239397"/>
                    <a:pt x="2129187" y="2192851"/>
                  </a:cubicBezTo>
                  <a:cubicBezTo>
                    <a:pt x="2129014" y="2032860"/>
                    <a:pt x="2128929" y="1872869"/>
                    <a:pt x="2128841" y="1712878"/>
                  </a:cubicBezTo>
                  <a:cubicBezTo>
                    <a:pt x="2128752" y="1604739"/>
                    <a:pt x="2128841" y="1496600"/>
                    <a:pt x="2128579" y="1388372"/>
                  </a:cubicBezTo>
                  <a:cubicBezTo>
                    <a:pt x="2128579" y="1379759"/>
                    <a:pt x="2126405" y="1371060"/>
                    <a:pt x="2125186" y="1362447"/>
                  </a:cubicBezTo>
                  <a:cubicBezTo>
                    <a:pt x="2122143" y="1362881"/>
                    <a:pt x="2119184" y="1362970"/>
                    <a:pt x="2116226" y="1363143"/>
                  </a:cubicBezTo>
                  <a:cubicBezTo>
                    <a:pt x="2115441" y="1373149"/>
                    <a:pt x="2114052" y="1383152"/>
                    <a:pt x="2114052" y="1393246"/>
                  </a:cubicBezTo>
                  <a:cubicBezTo>
                    <a:pt x="2113875" y="1479634"/>
                    <a:pt x="2114137" y="1566110"/>
                    <a:pt x="2113875" y="1652501"/>
                  </a:cubicBezTo>
                  <a:cubicBezTo>
                    <a:pt x="2113790" y="1692435"/>
                    <a:pt x="2084733" y="1713748"/>
                    <a:pt x="2048193" y="1701310"/>
                  </a:cubicBezTo>
                  <a:cubicBezTo>
                    <a:pt x="2030446" y="1695220"/>
                    <a:pt x="2018089" y="1679732"/>
                    <a:pt x="2018089" y="1659376"/>
                  </a:cubicBezTo>
                  <a:cubicBezTo>
                    <a:pt x="2017916" y="1540623"/>
                    <a:pt x="2017655" y="1421869"/>
                    <a:pt x="2019047" y="1303116"/>
                  </a:cubicBezTo>
                  <a:cubicBezTo>
                    <a:pt x="2019309" y="1281276"/>
                    <a:pt x="2024614" y="1258832"/>
                    <a:pt x="2031662" y="1237953"/>
                  </a:cubicBezTo>
                  <a:cubicBezTo>
                    <a:pt x="2052194" y="1176880"/>
                    <a:pt x="2108308" y="1137208"/>
                    <a:pt x="2172775" y="1136512"/>
                  </a:cubicBezTo>
                  <a:cubicBezTo>
                    <a:pt x="2236284" y="1135904"/>
                    <a:pt x="2299881" y="1135989"/>
                    <a:pt x="2363478" y="1135727"/>
                  </a:cubicBezTo>
                  <a:close/>
                  <a:moveTo>
                    <a:pt x="2270042" y="854809"/>
                  </a:moveTo>
                  <a:cubicBezTo>
                    <a:pt x="2340599" y="854809"/>
                    <a:pt x="2396886" y="911620"/>
                    <a:pt x="2396713" y="982523"/>
                  </a:cubicBezTo>
                  <a:cubicBezTo>
                    <a:pt x="2396540" y="1054472"/>
                    <a:pt x="2340252" y="1109978"/>
                    <a:pt x="2267868" y="1109628"/>
                  </a:cubicBezTo>
                  <a:cubicBezTo>
                    <a:pt x="2197658" y="1109282"/>
                    <a:pt x="2141286" y="1051948"/>
                    <a:pt x="2141720" y="981218"/>
                  </a:cubicBezTo>
                  <a:cubicBezTo>
                    <a:pt x="2142155" y="910835"/>
                    <a:pt x="2199051" y="854809"/>
                    <a:pt x="2270042" y="854809"/>
                  </a:cubicBezTo>
                  <a:close/>
                  <a:moveTo>
                    <a:pt x="2834405" y="801999"/>
                  </a:moveTo>
                  <a:cubicBezTo>
                    <a:pt x="3244518" y="801999"/>
                    <a:pt x="3653588" y="801999"/>
                    <a:pt x="4064050" y="801999"/>
                  </a:cubicBezTo>
                  <a:cubicBezTo>
                    <a:pt x="4064050" y="1076393"/>
                    <a:pt x="4064050" y="1350874"/>
                    <a:pt x="4064050" y="1627099"/>
                  </a:cubicBezTo>
                  <a:cubicBezTo>
                    <a:pt x="3897620" y="1627099"/>
                    <a:pt x="3730669" y="1627099"/>
                    <a:pt x="3564327" y="1627099"/>
                  </a:cubicBezTo>
                  <a:cubicBezTo>
                    <a:pt x="3543275" y="1681559"/>
                    <a:pt x="3496728" y="1689561"/>
                    <a:pt x="3450097" y="1689823"/>
                  </a:cubicBezTo>
                  <a:cubicBezTo>
                    <a:pt x="3402682" y="1689999"/>
                    <a:pt x="3355616" y="1681994"/>
                    <a:pt x="3334129" y="1627445"/>
                  </a:cubicBezTo>
                  <a:cubicBezTo>
                    <a:pt x="3168221" y="1627445"/>
                    <a:pt x="3001705" y="1627445"/>
                    <a:pt x="2834317" y="1627445"/>
                  </a:cubicBezTo>
                  <a:cubicBezTo>
                    <a:pt x="2833970" y="1621270"/>
                    <a:pt x="2833536" y="1616396"/>
                    <a:pt x="2833536" y="1611526"/>
                  </a:cubicBezTo>
                  <a:cubicBezTo>
                    <a:pt x="2833447" y="1558543"/>
                    <a:pt x="2833624" y="1505560"/>
                    <a:pt x="2833362" y="1452666"/>
                  </a:cubicBezTo>
                  <a:cubicBezTo>
                    <a:pt x="2833274" y="1443617"/>
                    <a:pt x="2835363" y="1437612"/>
                    <a:pt x="2843888" y="1432395"/>
                  </a:cubicBezTo>
                  <a:cubicBezTo>
                    <a:pt x="3028847" y="1317643"/>
                    <a:pt x="3213633" y="1202456"/>
                    <a:pt x="3398419" y="1087357"/>
                  </a:cubicBezTo>
                  <a:cubicBezTo>
                    <a:pt x="3403293" y="1084310"/>
                    <a:pt x="3408164" y="1081178"/>
                    <a:pt x="3413038" y="1078047"/>
                  </a:cubicBezTo>
                  <a:cubicBezTo>
                    <a:pt x="3412341" y="1076827"/>
                    <a:pt x="3411645" y="1075696"/>
                    <a:pt x="3410949" y="1074480"/>
                  </a:cubicBezTo>
                  <a:cubicBezTo>
                    <a:pt x="3219288" y="1172613"/>
                    <a:pt x="3027716" y="1270835"/>
                    <a:pt x="2834493" y="1369756"/>
                  </a:cubicBezTo>
                  <a:cubicBezTo>
                    <a:pt x="2834405" y="1179053"/>
                    <a:pt x="2834405" y="990959"/>
                    <a:pt x="2834405" y="801999"/>
                  </a:cubicBezTo>
                  <a:close/>
                  <a:moveTo>
                    <a:pt x="3131243" y="660363"/>
                  </a:moveTo>
                  <a:cubicBezTo>
                    <a:pt x="3450705" y="660363"/>
                    <a:pt x="3770164" y="660363"/>
                    <a:pt x="4089626" y="660451"/>
                  </a:cubicBezTo>
                  <a:cubicBezTo>
                    <a:pt x="4123816" y="660451"/>
                    <a:pt x="4120423" y="657493"/>
                    <a:pt x="4120596" y="690640"/>
                  </a:cubicBezTo>
                  <a:cubicBezTo>
                    <a:pt x="4120684" y="707344"/>
                    <a:pt x="4120511" y="724133"/>
                    <a:pt x="4120596" y="740837"/>
                  </a:cubicBezTo>
                  <a:cubicBezTo>
                    <a:pt x="4120684" y="765109"/>
                    <a:pt x="4120770" y="765197"/>
                    <a:pt x="4097194" y="765197"/>
                  </a:cubicBezTo>
                  <a:cubicBezTo>
                    <a:pt x="3995145" y="765197"/>
                    <a:pt x="3893095" y="765197"/>
                    <a:pt x="3791131" y="765197"/>
                  </a:cubicBezTo>
                  <a:cubicBezTo>
                    <a:pt x="3677425" y="765109"/>
                    <a:pt x="3563715" y="765109"/>
                    <a:pt x="3450009" y="765109"/>
                  </a:cubicBezTo>
                  <a:cubicBezTo>
                    <a:pt x="3233642" y="765109"/>
                    <a:pt x="3017363" y="765109"/>
                    <a:pt x="2800997" y="765109"/>
                  </a:cubicBezTo>
                  <a:cubicBezTo>
                    <a:pt x="2777594" y="765109"/>
                    <a:pt x="2777594" y="765109"/>
                    <a:pt x="2777506" y="742491"/>
                  </a:cubicBezTo>
                  <a:cubicBezTo>
                    <a:pt x="2777506" y="724133"/>
                    <a:pt x="2777506" y="705690"/>
                    <a:pt x="2777506" y="687332"/>
                  </a:cubicBezTo>
                  <a:cubicBezTo>
                    <a:pt x="2777506" y="660536"/>
                    <a:pt x="2777506" y="660451"/>
                    <a:pt x="2805086" y="660451"/>
                  </a:cubicBezTo>
                  <a:cubicBezTo>
                    <a:pt x="2913833" y="660363"/>
                    <a:pt x="3022496" y="660363"/>
                    <a:pt x="3131243" y="660363"/>
                  </a:cubicBezTo>
                  <a:close/>
                  <a:moveTo>
                    <a:pt x="1263222" y="388524"/>
                  </a:moveTo>
                  <a:cubicBezTo>
                    <a:pt x="1159116" y="388524"/>
                    <a:pt x="1055010" y="393245"/>
                    <a:pt x="950904" y="393036"/>
                  </a:cubicBezTo>
                  <a:cubicBezTo>
                    <a:pt x="916897" y="393036"/>
                    <a:pt x="908706" y="404696"/>
                    <a:pt x="908706" y="437315"/>
                  </a:cubicBezTo>
                  <a:cubicBezTo>
                    <a:pt x="909540" y="1302577"/>
                    <a:pt x="909750" y="2167628"/>
                    <a:pt x="909400" y="3032474"/>
                  </a:cubicBezTo>
                  <a:cubicBezTo>
                    <a:pt x="909400" y="3080084"/>
                    <a:pt x="909400" y="3080223"/>
                    <a:pt x="956526" y="3080223"/>
                  </a:cubicBezTo>
                  <a:lnTo>
                    <a:pt x="5321142" y="3080223"/>
                  </a:lnTo>
                  <a:cubicBezTo>
                    <a:pt x="5335024" y="3080223"/>
                    <a:pt x="5348556" y="3078557"/>
                    <a:pt x="5365422" y="3077656"/>
                  </a:cubicBezTo>
                  <a:lnTo>
                    <a:pt x="5365422" y="3037331"/>
                  </a:lnTo>
                  <a:cubicBezTo>
                    <a:pt x="5365422" y="2811837"/>
                    <a:pt x="5365422" y="2586343"/>
                    <a:pt x="5365422" y="2360781"/>
                  </a:cubicBezTo>
                  <a:cubicBezTo>
                    <a:pt x="5365422" y="1716641"/>
                    <a:pt x="5365560" y="1072432"/>
                    <a:pt x="5365839" y="428292"/>
                  </a:cubicBezTo>
                  <a:cubicBezTo>
                    <a:pt x="5365839" y="402821"/>
                    <a:pt x="5358898" y="393590"/>
                    <a:pt x="5332804" y="393590"/>
                  </a:cubicBezTo>
                  <a:cubicBezTo>
                    <a:pt x="5243826" y="392897"/>
                    <a:pt x="5154780" y="388593"/>
                    <a:pt x="5065805" y="388524"/>
                  </a:cubicBezTo>
                  <a:cubicBezTo>
                    <a:pt x="3798279" y="388178"/>
                    <a:pt x="2530749" y="388178"/>
                    <a:pt x="1263222" y="388524"/>
                  </a:cubicBezTo>
                  <a:close/>
                  <a:moveTo>
                    <a:pt x="3119714" y="119722"/>
                  </a:moveTo>
                  <a:cubicBezTo>
                    <a:pt x="3072450" y="120348"/>
                    <a:pt x="3034278" y="158450"/>
                    <a:pt x="3033583" y="205715"/>
                  </a:cubicBezTo>
                  <a:cubicBezTo>
                    <a:pt x="3034972" y="251660"/>
                    <a:pt x="3071827" y="288652"/>
                    <a:pt x="3117770" y="290178"/>
                  </a:cubicBezTo>
                  <a:cubicBezTo>
                    <a:pt x="3165105" y="289902"/>
                    <a:pt x="3203346" y="251521"/>
                    <a:pt x="3203556" y="204188"/>
                  </a:cubicBezTo>
                  <a:cubicBezTo>
                    <a:pt x="3202511" y="158241"/>
                    <a:pt x="3165661" y="121109"/>
                    <a:pt x="3119714" y="119722"/>
                  </a:cubicBezTo>
                  <a:close/>
                  <a:moveTo>
                    <a:pt x="825699" y="0"/>
                  </a:moveTo>
                  <a:lnTo>
                    <a:pt x="5420250" y="0"/>
                  </a:lnTo>
                  <a:cubicBezTo>
                    <a:pt x="5425039" y="3055"/>
                    <a:pt x="5430038" y="5692"/>
                    <a:pt x="5435176" y="8052"/>
                  </a:cubicBezTo>
                  <a:cubicBezTo>
                    <a:pt x="5514851" y="37825"/>
                    <a:pt x="5553162" y="91337"/>
                    <a:pt x="5553162" y="176634"/>
                  </a:cubicBezTo>
                  <a:cubicBezTo>
                    <a:pt x="5553436" y="577858"/>
                    <a:pt x="5553436" y="979084"/>
                    <a:pt x="5553162" y="1380239"/>
                  </a:cubicBezTo>
                  <a:cubicBezTo>
                    <a:pt x="5553162" y="1974546"/>
                    <a:pt x="5552813" y="2568784"/>
                    <a:pt x="5552118" y="3163091"/>
                  </a:cubicBezTo>
                  <a:cubicBezTo>
                    <a:pt x="5552118" y="3196682"/>
                    <a:pt x="5564057" y="3202928"/>
                    <a:pt x="5594178" y="3202651"/>
                  </a:cubicBezTo>
                  <a:cubicBezTo>
                    <a:pt x="5734098" y="3201402"/>
                    <a:pt x="5874017" y="3201749"/>
                    <a:pt x="6013934" y="3202651"/>
                  </a:cubicBezTo>
                  <a:cubicBezTo>
                    <a:pt x="6128450" y="3203276"/>
                    <a:pt x="6203960" y="3259702"/>
                    <a:pt x="6238318" y="3368041"/>
                  </a:cubicBezTo>
                  <a:cubicBezTo>
                    <a:pt x="6240398" y="3374565"/>
                    <a:pt x="6243594" y="3380743"/>
                    <a:pt x="6246230" y="3387058"/>
                  </a:cubicBezTo>
                  <a:lnTo>
                    <a:pt x="6246230" y="3664674"/>
                  </a:lnTo>
                  <a:cubicBezTo>
                    <a:pt x="6243523" y="3668144"/>
                    <a:pt x="6241164" y="3671962"/>
                    <a:pt x="6239290" y="3675987"/>
                  </a:cubicBezTo>
                  <a:cubicBezTo>
                    <a:pt x="6200077" y="3793141"/>
                    <a:pt x="6130186" y="3843598"/>
                    <a:pt x="6006854" y="3843598"/>
                  </a:cubicBezTo>
                  <a:lnTo>
                    <a:pt x="3463820" y="3843598"/>
                  </a:lnTo>
                  <a:cubicBezTo>
                    <a:pt x="2403324" y="3843598"/>
                    <a:pt x="1342830" y="3842210"/>
                    <a:pt x="282405" y="3845263"/>
                  </a:cubicBezTo>
                  <a:cubicBezTo>
                    <a:pt x="139225" y="3845680"/>
                    <a:pt x="39491" y="3802372"/>
                    <a:pt x="0" y="3657872"/>
                  </a:cubicBezTo>
                  <a:lnTo>
                    <a:pt x="0" y="3387196"/>
                  </a:lnTo>
                  <a:cubicBezTo>
                    <a:pt x="2291" y="3384629"/>
                    <a:pt x="4233" y="3381783"/>
                    <a:pt x="5690" y="3378730"/>
                  </a:cubicBezTo>
                  <a:cubicBezTo>
                    <a:pt x="46499" y="3253802"/>
                    <a:pt x="115903" y="3202720"/>
                    <a:pt x="246175" y="3202583"/>
                  </a:cubicBezTo>
                  <a:lnTo>
                    <a:pt x="648719" y="3202583"/>
                  </a:lnTo>
                  <a:cubicBezTo>
                    <a:pt x="693414" y="3202583"/>
                    <a:pt x="693553" y="3202583"/>
                    <a:pt x="693553" y="3156706"/>
                  </a:cubicBezTo>
                  <a:cubicBezTo>
                    <a:pt x="693553" y="2890749"/>
                    <a:pt x="693553" y="2624794"/>
                    <a:pt x="693553" y="2358907"/>
                  </a:cubicBezTo>
                  <a:lnTo>
                    <a:pt x="693553" y="825839"/>
                  </a:lnTo>
                  <a:cubicBezTo>
                    <a:pt x="693553" y="608397"/>
                    <a:pt x="693553" y="390884"/>
                    <a:pt x="693553" y="173440"/>
                  </a:cubicBezTo>
                  <a:cubicBezTo>
                    <a:pt x="693553" y="114864"/>
                    <a:pt x="714930" y="67184"/>
                    <a:pt x="762544" y="33315"/>
                  </a:cubicBezTo>
                  <a:cubicBezTo>
                    <a:pt x="781003" y="19225"/>
                    <a:pt x="804254" y="10896"/>
                    <a:pt x="825699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2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27691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VIRTUAL TRAINING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26890BA-947E-BB45-BFE7-A9F09937A91E}"/>
              </a:ext>
            </a:extLst>
          </p:cNvPr>
          <p:cNvGrpSpPr/>
          <p:nvPr/>
        </p:nvGrpSpPr>
        <p:grpSpPr>
          <a:xfrm>
            <a:off x="1776000" y="712981"/>
            <a:ext cx="8640000" cy="5423809"/>
            <a:chOff x="1776000" y="712981"/>
            <a:chExt cx="8640000" cy="5423809"/>
          </a:xfrm>
        </p:grpSpPr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5636DE87-0562-4102-BB40-FD53807E6B54}"/>
                </a:ext>
              </a:extLst>
            </p:cNvPr>
            <p:cNvCxnSpPr>
              <a:cxnSpLocks/>
              <a:stCxn id="4" idx="6"/>
            </p:cNvCxnSpPr>
            <p:nvPr/>
          </p:nvCxnSpPr>
          <p:spPr>
            <a:xfrm>
              <a:off x="4089924" y="4289479"/>
              <a:ext cx="763369" cy="575491"/>
            </a:xfrm>
            <a:prstGeom prst="line">
              <a:avLst/>
            </a:prstGeom>
            <a:ln w="31750">
              <a:solidFill>
                <a:schemeClr val="accent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30B329AD-F3C0-44D5-B26E-D20BF8D3EE7D}"/>
                </a:ext>
              </a:extLst>
            </p:cNvPr>
            <p:cNvCxnSpPr>
              <a:cxnSpLocks/>
            </p:cNvCxnSpPr>
            <p:nvPr/>
          </p:nvCxnSpPr>
          <p:spPr>
            <a:xfrm>
              <a:off x="4583364" y="3582172"/>
              <a:ext cx="298379" cy="407380"/>
            </a:xfrm>
            <a:prstGeom prst="line">
              <a:avLst/>
            </a:prstGeom>
            <a:ln w="317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2749ADC4-6BF1-4382-A13B-BCA4A556D82A}"/>
                </a:ext>
              </a:extLst>
            </p:cNvPr>
            <p:cNvCxnSpPr>
              <a:cxnSpLocks/>
              <a:stCxn id="33" idx="4"/>
            </p:cNvCxnSpPr>
            <p:nvPr/>
          </p:nvCxnSpPr>
          <p:spPr>
            <a:xfrm flipH="1">
              <a:off x="6076961" y="3186091"/>
              <a:ext cx="1847" cy="652839"/>
            </a:xfrm>
            <a:prstGeom prst="line">
              <a:avLst/>
            </a:prstGeom>
            <a:ln w="31750">
              <a:solidFill>
                <a:schemeClr val="accent3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701518BD-61C1-45CF-BE94-A564C49423FB}"/>
                </a:ext>
              </a:extLst>
            </p:cNvPr>
            <p:cNvCxnSpPr>
              <a:cxnSpLocks/>
              <a:stCxn id="35" idx="2"/>
            </p:cNvCxnSpPr>
            <p:nvPr/>
          </p:nvCxnSpPr>
          <p:spPr>
            <a:xfrm flipH="1">
              <a:off x="7344226" y="4289479"/>
              <a:ext cx="723463" cy="575491"/>
            </a:xfrm>
            <a:prstGeom prst="line">
              <a:avLst/>
            </a:prstGeom>
            <a:ln w="31750">
              <a:solidFill>
                <a:schemeClr val="accent5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5D39149F-6979-43E0-AFE1-25564495CC56}"/>
                </a:ext>
              </a:extLst>
            </p:cNvPr>
            <p:cNvCxnSpPr>
              <a:cxnSpLocks/>
              <a:endCxn id="89" idx="237"/>
            </p:cNvCxnSpPr>
            <p:nvPr/>
          </p:nvCxnSpPr>
          <p:spPr>
            <a:xfrm flipH="1">
              <a:off x="7229307" y="3582172"/>
              <a:ext cx="305562" cy="402038"/>
            </a:xfrm>
            <a:prstGeom prst="line">
              <a:avLst/>
            </a:prstGeom>
            <a:ln w="31750">
              <a:solidFill>
                <a:schemeClr val="accent4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1C54FC85-EA3A-4088-B525-4DD42F290BD7}"/>
                </a:ext>
              </a:extLst>
            </p:cNvPr>
            <p:cNvSpPr/>
            <p:nvPr/>
          </p:nvSpPr>
          <p:spPr bwMode="auto">
            <a:xfrm>
              <a:off x="5231920" y="1492317"/>
              <a:ext cx="1693775" cy="1693774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BEDDCE78-B480-4BA0-A8E4-E7C017A32B58}"/>
                </a:ext>
              </a:extLst>
            </p:cNvPr>
            <p:cNvSpPr/>
            <p:nvPr/>
          </p:nvSpPr>
          <p:spPr bwMode="auto">
            <a:xfrm>
              <a:off x="5308910" y="1569307"/>
              <a:ext cx="1539796" cy="1539795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 w="12700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C912A94-F495-4047-95A9-3EB36F758EE5}"/>
                </a:ext>
              </a:extLst>
            </p:cNvPr>
            <p:cNvSpPr/>
            <p:nvPr/>
          </p:nvSpPr>
          <p:spPr bwMode="auto">
            <a:xfrm>
              <a:off x="3413482" y="1935105"/>
              <a:ext cx="1693775" cy="1693774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C82A94E-315F-4FEF-BD4B-6B20345C7B93}"/>
                </a:ext>
              </a:extLst>
            </p:cNvPr>
            <p:cNvSpPr/>
            <p:nvPr/>
          </p:nvSpPr>
          <p:spPr bwMode="auto">
            <a:xfrm>
              <a:off x="3490471" y="2012094"/>
              <a:ext cx="1539796" cy="1539795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 w="12700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50053A6-D526-47D1-8731-F7634FA50678}"/>
                </a:ext>
              </a:extLst>
            </p:cNvPr>
            <p:cNvSpPr/>
            <p:nvPr/>
          </p:nvSpPr>
          <p:spPr bwMode="auto">
            <a:xfrm>
              <a:off x="7050358" y="1935105"/>
              <a:ext cx="1693775" cy="1693774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280405C7-85EC-4F03-B6AE-93B954F707FE}"/>
                </a:ext>
              </a:extLst>
            </p:cNvPr>
            <p:cNvSpPr/>
            <p:nvPr/>
          </p:nvSpPr>
          <p:spPr bwMode="auto">
            <a:xfrm>
              <a:off x="7127347" y="2012094"/>
              <a:ext cx="1539796" cy="1539795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 w="12700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20C381F-A157-4CDA-A1FA-F56551CFE9BC}"/>
                </a:ext>
              </a:extLst>
            </p:cNvPr>
            <p:cNvSpPr/>
            <p:nvPr/>
          </p:nvSpPr>
          <p:spPr bwMode="auto">
            <a:xfrm>
              <a:off x="2396149" y="3442592"/>
              <a:ext cx="1693775" cy="169377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1B9313D1-51E1-489D-9493-E6302775B173}"/>
                </a:ext>
              </a:extLst>
            </p:cNvPr>
            <p:cNvSpPr/>
            <p:nvPr/>
          </p:nvSpPr>
          <p:spPr bwMode="auto">
            <a:xfrm>
              <a:off x="2473139" y="3519582"/>
              <a:ext cx="1539796" cy="1539795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 w="12700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32ACC999-1033-4F9D-B027-958DF49616BD}"/>
                </a:ext>
              </a:extLst>
            </p:cNvPr>
            <p:cNvSpPr/>
            <p:nvPr/>
          </p:nvSpPr>
          <p:spPr bwMode="auto">
            <a:xfrm>
              <a:off x="8067689" y="3442592"/>
              <a:ext cx="1693775" cy="1693774"/>
            </a:xfrm>
            <a:prstGeom prst="ellipse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D0E4E675-CEDA-43B5-8736-CE2EA0D4DF47}"/>
                </a:ext>
              </a:extLst>
            </p:cNvPr>
            <p:cNvSpPr/>
            <p:nvPr/>
          </p:nvSpPr>
          <p:spPr bwMode="auto">
            <a:xfrm>
              <a:off x="8144678" y="3519582"/>
              <a:ext cx="1539796" cy="1539795"/>
            </a:xfrm>
            <a:prstGeom prst="ellipse">
              <a:avLst/>
            </a:prstGeom>
            <a:solidFill>
              <a:schemeClr val="tx1">
                <a:alpha val="25000"/>
              </a:schemeClr>
            </a:solidFill>
            <a:ln w="12700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10A5E5C-70BA-455F-A7B1-2B8B11DD80B3}"/>
                </a:ext>
              </a:extLst>
            </p:cNvPr>
            <p:cNvSpPr txBox="1"/>
            <p:nvPr/>
          </p:nvSpPr>
          <p:spPr>
            <a:xfrm>
              <a:off x="8321651" y="4304172"/>
              <a:ext cx="1185851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Motivation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005D4EEE-B107-4E66-9642-CBB44A2CF9DC}"/>
                </a:ext>
              </a:extLst>
            </p:cNvPr>
            <p:cNvSpPr txBox="1"/>
            <p:nvPr/>
          </p:nvSpPr>
          <p:spPr>
            <a:xfrm>
              <a:off x="2650112" y="4290989"/>
              <a:ext cx="1185851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Tools for Facilitation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26D4A7A-54BD-4CD3-AF2A-5C579EF4B6A1}"/>
                </a:ext>
              </a:extLst>
            </p:cNvPr>
            <p:cNvSpPr txBox="1"/>
            <p:nvPr/>
          </p:nvSpPr>
          <p:spPr>
            <a:xfrm>
              <a:off x="5485881" y="2460006"/>
              <a:ext cx="1185851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 panose="020F0502020204030204" pitchFamily="34" charset="0"/>
                </a:rPr>
                <a:t>Attention</a:t>
              </a: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D54DA9EB-3B76-4CB7-868E-B6496FAC94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7873" y="1892085"/>
              <a:ext cx="621867" cy="551944"/>
            </a:xfrm>
            <a:custGeom>
              <a:avLst/>
              <a:gdLst>
                <a:gd name="connsiteX0" fmla="*/ 986655 w 1976688"/>
                <a:gd name="connsiteY0" fmla="*/ 1374554 h 1754428"/>
                <a:gd name="connsiteX1" fmla="*/ 1078580 w 1976688"/>
                <a:gd name="connsiteY1" fmla="*/ 1466280 h 1754428"/>
                <a:gd name="connsiteX2" fmla="*/ 1078571 w 1976688"/>
                <a:gd name="connsiteY2" fmla="*/ 1467518 h 1754428"/>
                <a:gd name="connsiteX3" fmla="*/ 990408 w 1976688"/>
                <a:gd name="connsiteY3" fmla="*/ 1560292 h 1754428"/>
                <a:gd name="connsiteX4" fmla="*/ 986940 w 1976688"/>
                <a:gd name="connsiteY4" fmla="*/ 1560292 h 1754428"/>
                <a:gd name="connsiteX5" fmla="*/ 893214 w 1976688"/>
                <a:gd name="connsiteY5" fmla="*/ 1467804 h 1754428"/>
                <a:gd name="connsiteX6" fmla="*/ 986655 w 1976688"/>
                <a:gd name="connsiteY6" fmla="*/ 1374554 h 1754428"/>
                <a:gd name="connsiteX7" fmla="*/ 955794 w 1976688"/>
                <a:gd name="connsiteY7" fmla="*/ 394717 h 1754428"/>
                <a:gd name="connsiteX8" fmla="*/ 987893 w 1976688"/>
                <a:gd name="connsiteY8" fmla="*/ 394717 h 1754428"/>
                <a:gd name="connsiteX9" fmla="*/ 987893 w 1976688"/>
                <a:gd name="connsiteY9" fmla="*/ 395289 h 1754428"/>
                <a:gd name="connsiteX10" fmla="*/ 1034280 w 1976688"/>
                <a:gd name="connsiteY10" fmla="*/ 395289 h 1754428"/>
                <a:gd name="connsiteX11" fmla="*/ 1124673 w 1976688"/>
                <a:gd name="connsiteY11" fmla="*/ 498254 h 1754428"/>
                <a:gd name="connsiteX12" fmla="*/ 1067999 w 1976688"/>
                <a:gd name="connsiteY12" fmla="*/ 946881 h 1754428"/>
                <a:gd name="connsiteX13" fmla="*/ 1035042 w 1976688"/>
                <a:gd name="connsiteY13" fmla="*/ 1204628 h 1754428"/>
                <a:gd name="connsiteX14" fmla="*/ 1027994 w 1976688"/>
                <a:gd name="connsiteY14" fmla="*/ 1238918 h 1754428"/>
                <a:gd name="connsiteX15" fmla="*/ 984179 w 1976688"/>
                <a:gd name="connsiteY15" fmla="*/ 1269970 h 1754428"/>
                <a:gd name="connsiteX16" fmla="*/ 944364 w 1976688"/>
                <a:gd name="connsiteY16" fmla="*/ 1233965 h 1754428"/>
                <a:gd name="connsiteX17" fmla="*/ 913789 w 1976688"/>
                <a:gd name="connsiteY17" fmla="*/ 1008223 h 1754428"/>
                <a:gd name="connsiteX18" fmla="*/ 860163 w 1976688"/>
                <a:gd name="connsiteY18" fmla="*/ 587980 h 1754428"/>
                <a:gd name="connsiteX19" fmla="*/ 849971 w 1976688"/>
                <a:gd name="connsiteY19" fmla="*/ 510255 h 1754428"/>
                <a:gd name="connsiteX20" fmla="*/ 955794 w 1976688"/>
                <a:gd name="connsiteY20" fmla="*/ 394717 h 1754428"/>
                <a:gd name="connsiteX21" fmla="*/ 996335 w 1976688"/>
                <a:gd name="connsiteY21" fmla="*/ 74841 h 1754428"/>
                <a:gd name="connsiteX22" fmla="*/ 919504 w 1976688"/>
                <a:gd name="connsiteY22" fmla="*/ 123731 h 1754428"/>
                <a:gd name="connsiteX23" fmla="*/ 287615 w 1976688"/>
                <a:gd name="connsiteY23" fmla="*/ 1218059 h 1754428"/>
                <a:gd name="connsiteX24" fmla="*/ 83875 w 1976688"/>
                <a:gd name="connsiteY24" fmla="*/ 1572293 h 1754428"/>
                <a:gd name="connsiteX25" fmla="*/ 104449 w 1976688"/>
                <a:gd name="connsiteY25" fmla="*/ 1667543 h 1754428"/>
                <a:gd name="connsiteX26" fmla="*/ 162742 w 1976688"/>
                <a:gd name="connsiteY26" fmla="*/ 1678116 h 1754428"/>
                <a:gd name="connsiteX27" fmla="*/ 987417 w 1976688"/>
                <a:gd name="connsiteY27" fmla="*/ 1678306 h 1754428"/>
                <a:gd name="connsiteX28" fmla="*/ 987417 w 1976688"/>
                <a:gd name="connsiteY28" fmla="*/ 1678783 h 1754428"/>
                <a:gd name="connsiteX29" fmla="*/ 1815615 w 1976688"/>
                <a:gd name="connsiteY29" fmla="*/ 1678783 h 1754428"/>
                <a:gd name="connsiteX30" fmla="*/ 1884196 w 1976688"/>
                <a:gd name="connsiteY30" fmla="*/ 1562196 h 1754428"/>
                <a:gd name="connsiteX31" fmla="*/ 1051044 w 1976688"/>
                <a:gd name="connsiteY31" fmla="*/ 119730 h 1754428"/>
                <a:gd name="connsiteX32" fmla="*/ 1024279 w 1976688"/>
                <a:gd name="connsiteY32" fmla="*/ 87345 h 1754428"/>
                <a:gd name="connsiteX33" fmla="*/ 996335 w 1976688"/>
                <a:gd name="connsiteY33" fmla="*/ 74841 h 1754428"/>
                <a:gd name="connsiteX34" fmla="*/ 986929 w 1976688"/>
                <a:gd name="connsiteY34" fmla="*/ 2 h 1754428"/>
                <a:gd name="connsiteX35" fmla="*/ 1114575 w 1976688"/>
                <a:gd name="connsiteY35" fmla="*/ 81726 h 1754428"/>
                <a:gd name="connsiteX36" fmla="*/ 1940774 w 1976688"/>
                <a:gd name="connsiteY36" fmla="*/ 1512190 h 1754428"/>
                <a:gd name="connsiteX37" fmla="*/ 1975064 w 1976688"/>
                <a:gd name="connsiteY37" fmla="*/ 1628966 h 1754428"/>
                <a:gd name="connsiteX38" fmla="*/ 1825140 w 1976688"/>
                <a:gd name="connsiteY38" fmla="*/ 1752791 h 1754428"/>
                <a:gd name="connsiteX39" fmla="*/ 986274 w 1976688"/>
                <a:gd name="connsiteY39" fmla="*/ 1753268 h 1754428"/>
                <a:gd name="connsiteX40" fmla="*/ 157599 w 1976688"/>
                <a:gd name="connsiteY40" fmla="*/ 1754411 h 1754428"/>
                <a:gd name="connsiteX41" fmla="*/ 23487 w 1976688"/>
                <a:gd name="connsiteY41" fmla="*/ 1525811 h 1754428"/>
                <a:gd name="connsiteX42" fmla="*/ 859496 w 1976688"/>
                <a:gd name="connsiteY42" fmla="*/ 80297 h 1754428"/>
                <a:gd name="connsiteX43" fmla="*/ 986929 w 1976688"/>
                <a:gd name="connsiteY43" fmla="*/ 2 h 175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6688" h="1754428">
                  <a:moveTo>
                    <a:pt x="986655" y="1374554"/>
                  </a:moveTo>
                  <a:cubicBezTo>
                    <a:pt x="1037366" y="1374459"/>
                    <a:pt x="1078523" y="1415608"/>
                    <a:pt x="1078580" y="1466280"/>
                  </a:cubicBezTo>
                  <a:cubicBezTo>
                    <a:pt x="1078580" y="1466661"/>
                    <a:pt x="1078571" y="1467137"/>
                    <a:pt x="1078571" y="1467518"/>
                  </a:cubicBezTo>
                  <a:cubicBezTo>
                    <a:pt x="1079838" y="1517429"/>
                    <a:pt x="1040366" y="1558958"/>
                    <a:pt x="990408" y="1560292"/>
                  </a:cubicBezTo>
                  <a:cubicBezTo>
                    <a:pt x="989255" y="1560292"/>
                    <a:pt x="988093" y="1560292"/>
                    <a:pt x="986940" y="1560292"/>
                  </a:cubicBezTo>
                  <a:cubicBezTo>
                    <a:pt x="935801" y="1559910"/>
                    <a:pt x="894243" y="1518954"/>
                    <a:pt x="893214" y="1467804"/>
                  </a:cubicBezTo>
                  <a:cubicBezTo>
                    <a:pt x="894567" y="1416846"/>
                    <a:pt x="935648" y="1375793"/>
                    <a:pt x="986655" y="1374554"/>
                  </a:cubicBezTo>
                  <a:close/>
                  <a:moveTo>
                    <a:pt x="955794" y="394717"/>
                  </a:moveTo>
                  <a:cubicBezTo>
                    <a:pt x="966462" y="394717"/>
                    <a:pt x="977225" y="394717"/>
                    <a:pt x="987893" y="394717"/>
                  </a:cubicBezTo>
                  <a:lnTo>
                    <a:pt x="987893" y="395289"/>
                  </a:lnTo>
                  <a:cubicBezTo>
                    <a:pt x="1003419" y="395289"/>
                    <a:pt x="1018850" y="394526"/>
                    <a:pt x="1034280" y="395289"/>
                  </a:cubicBezTo>
                  <a:cubicBezTo>
                    <a:pt x="1088287" y="398432"/>
                    <a:pt x="1131054" y="445200"/>
                    <a:pt x="1124673" y="498254"/>
                  </a:cubicBezTo>
                  <a:cubicBezTo>
                    <a:pt x="1106765" y="647891"/>
                    <a:pt x="1086573" y="797339"/>
                    <a:pt x="1067999" y="946881"/>
                  </a:cubicBezTo>
                  <a:cubicBezTo>
                    <a:pt x="1057073" y="1032797"/>
                    <a:pt x="1046091" y="1118712"/>
                    <a:pt x="1035042" y="1204628"/>
                  </a:cubicBezTo>
                  <a:cubicBezTo>
                    <a:pt x="1033518" y="1216439"/>
                    <a:pt x="1035042" y="1231393"/>
                    <a:pt x="1027994" y="1238918"/>
                  </a:cubicBezTo>
                  <a:cubicBezTo>
                    <a:pt x="1015992" y="1252539"/>
                    <a:pt x="998180" y="1271112"/>
                    <a:pt x="984179" y="1269970"/>
                  </a:cubicBezTo>
                  <a:cubicBezTo>
                    <a:pt x="965671" y="1265493"/>
                    <a:pt x="950689" y="1251967"/>
                    <a:pt x="944364" y="1233965"/>
                  </a:cubicBezTo>
                  <a:cubicBezTo>
                    <a:pt x="931219" y="1159194"/>
                    <a:pt x="923504" y="1083565"/>
                    <a:pt x="913789" y="1008223"/>
                  </a:cubicBezTo>
                  <a:cubicBezTo>
                    <a:pt x="895949" y="868109"/>
                    <a:pt x="878070" y="727997"/>
                    <a:pt x="860163" y="587980"/>
                  </a:cubicBezTo>
                  <a:cubicBezTo>
                    <a:pt x="856829" y="562071"/>
                    <a:pt x="851972" y="536258"/>
                    <a:pt x="849971" y="510255"/>
                  </a:cubicBezTo>
                  <a:cubicBezTo>
                    <a:pt x="844256" y="437294"/>
                    <a:pt x="882737" y="395955"/>
                    <a:pt x="955794" y="394717"/>
                  </a:cubicBezTo>
                  <a:close/>
                  <a:moveTo>
                    <a:pt x="996335" y="74841"/>
                  </a:moveTo>
                  <a:cubicBezTo>
                    <a:pt x="968367" y="69867"/>
                    <a:pt x="940936" y="87155"/>
                    <a:pt x="919504" y="123731"/>
                  </a:cubicBezTo>
                  <a:lnTo>
                    <a:pt x="287615" y="1218059"/>
                  </a:lnTo>
                  <a:cubicBezTo>
                    <a:pt x="219292" y="1335788"/>
                    <a:pt x="151379" y="1453897"/>
                    <a:pt x="83875" y="1572293"/>
                  </a:cubicBezTo>
                  <a:cubicBezTo>
                    <a:pt x="61682" y="1611059"/>
                    <a:pt x="69111" y="1649255"/>
                    <a:pt x="104449" y="1667543"/>
                  </a:cubicBezTo>
                  <a:cubicBezTo>
                    <a:pt x="122842" y="1675353"/>
                    <a:pt x="142768" y="1678972"/>
                    <a:pt x="162742" y="1678116"/>
                  </a:cubicBezTo>
                  <a:cubicBezTo>
                    <a:pt x="437634" y="1678592"/>
                    <a:pt x="712525" y="1678688"/>
                    <a:pt x="987417" y="1678306"/>
                  </a:cubicBezTo>
                  <a:lnTo>
                    <a:pt x="987417" y="1678783"/>
                  </a:lnTo>
                  <a:cubicBezTo>
                    <a:pt x="1263451" y="1678783"/>
                    <a:pt x="1539514" y="1678783"/>
                    <a:pt x="1815615" y="1678783"/>
                  </a:cubicBezTo>
                  <a:cubicBezTo>
                    <a:pt x="1894673" y="1678783"/>
                    <a:pt x="1923438" y="1630205"/>
                    <a:pt x="1884196" y="1562196"/>
                  </a:cubicBezTo>
                  <a:cubicBezTo>
                    <a:pt x="1606761" y="1081279"/>
                    <a:pt x="1329050" y="600457"/>
                    <a:pt x="1051044" y="119730"/>
                  </a:cubicBezTo>
                  <a:cubicBezTo>
                    <a:pt x="1044433" y="107252"/>
                    <a:pt x="1035328" y="96204"/>
                    <a:pt x="1024279" y="87345"/>
                  </a:cubicBezTo>
                  <a:cubicBezTo>
                    <a:pt x="1015040" y="80630"/>
                    <a:pt x="1005658" y="76499"/>
                    <a:pt x="996335" y="74841"/>
                  </a:cubicBezTo>
                  <a:close/>
                  <a:moveTo>
                    <a:pt x="986929" y="2"/>
                  </a:moveTo>
                  <a:cubicBezTo>
                    <a:pt x="1035089" y="287"/>
                    <a:pt x="1083286" y="27577"/>
                    <a:pt x="1114575" y="81726"/>
                  </a:cubicBezTo>
                  <a:cubicBezTo>
                    <a:pt x="1390038" y="558452"/>
                    <a:pt x="1665435" y="1035273"/>
                    <a:pt x="1940774" y="1512190"/>
                  </a:cubicBezTo>
                  <a:cubicBezTo>
                    <a:pt x="1961634" y="1548385"/>
                    <a:pt x="1982779" y="1584581"/>
                    <a:pt x="1975064" y="1628966"/>
                  </a:cubicBezTo>
                  <a:cubicBezTo>
                    <a:pt x="1961729" y="1705929"/>
                    <a:pt x="1905341" y="1752791"/>
                    <a:pt x="1825140" y="1752791"/>
                  </a:cubicBezTo>
                  <a:cubicBezTo>
                    <a:pt x="1545610" y="1753077"/>
                    <a:pt x="1265994" y="1753268"/>
                    <a:pt x="986274" y="1753268"/>
                  </a:cubicBezTo>
                  <a:cubicBezTo>
                    <a:pt x="710049" y="1753268"/>
                    <a:pt x="433824" y="1750791"/>
                    <a:pt x="157599" y="1754411"/>
                  </a:cubicBezTo>
                  <a:cubicBezTo>
                    <a:pt x="24249" y="1756126"/>
                    <a:pt x="-37283" y="1629920"/>
                    <a:pt x="23487" y="1525811"/>
                  </a:cubicBezTo>
                  <a:cubicBezTo>
                    <a:pt x="304379" y="1045275"/>
                    <a:pt x="581080" y="562262"/>
                    <a:pt x="859496" y="80297"/>
                  </a:cubicBezTo>
                  <a:cubicBezTo>
                    <a:pt x="890643" y="26434"/>
                    <a:pt x="938768" y="-284"/>
                    <a:pt x="986929" y="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84A3A8E-5C20-4DD5-BF00-0A90CDD3469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38117" y="3732782"/>
              <a:ext cx="552920" cy="551944"/>
            </a:xfrm>
            <a:custGeom>
              <a:avLst/>
              <a:gdLst>
                <a:gd name="connsiteX0" fmla="*/ 543286 w 1707420"/>
                <a:gd name="connsiteY0" fmla="*/ 1449135 h 1704405"/>
                <a:gd name="connsiteX1" fmla="*/ 570802 w 1707420"/>
                <a:gd name="connsiteY1" fmla="*/ 1466566 h 1704405"/>
                <a:gd name="connsiteX2" fmla="*/ 650716 w 1707420"/>
                <a:gd name="connsiteY2" fmla="*/ 1573436 h 1704405"/>
                <a:gd name="connsiteX3" fmla="*/ 606615 w 1707420"/>
                <a:gd name="connsiteY3" fmla="*/ 1606869 h 1704405"/>
                <a:gd name="connsiteX4" fmla="*/ 572706 w 1707420"/>
                <a:gd name="connsiteY4" fmla="*/ 1566672 h 1704405"/>
                <a:gd name="connsiteX5" fmla="*/ 572706 w 1707420"/>
                <a:gd name="connsiteY5" fmla="*/ 1702976 h 1704405"/>
                <a:gd name="connsiteX6" fmla="*/ 515556 w 1707420"/>
                <a:gd name="connsiteY6" fmla="*/ 1702976 h 1704405"/>
                <a:gd name="connsiteX7" fmla="*/ 515556 w 1707420"/>
                <a:gd name="connsiteY7" fmla="*/ 1565245 h 1704405"/>
                <a:gd name="connsiteX8" fmla="*/ 479457 w 1707420"/>
                <a:gd name="connsiteY8" fmla="*/ 1606678 h 1704405"/>
                <a:gd name="connsiteX9" fmla="*/ 434880 w 1707420"/>
                <a:gd name="connsiteY9" fmla="*/ 1574388 h 1704405"/>
                <a:gd name="connsiteX10" fmla="*/ 515556 w 1707420"/>
                <a:gd name="connsiteY10" fmla="*/ 1466566 h 1704405"/>
                <a:gd name="connsiteX11" fmla="*/ 543286 w 1707420"/>
                <a:gd name="connsiteY11" fmla="*/ 1449135 h 1704405"/>
                <a:gd name="connsiteX12" fmla="*/ 884877 w 1707420"/>
                <a:gd name="connsiteY12" fmla="*/ 1249681 h 1704405"/>
                <a:gd name="connsiteX13" fmla="*/ 912273 w 1707420"/>
                <a:gd name="connsiteY13" fmla="*/ 1267588 h 1704405"/>
                <a:gd name="connsiteX14" fmla="*/ 992378 w 1707420"/>
                <a:gd name="connsiteY14" fmla="*/ 1374649 h 1704405"/>
                <a:gd name="connsiteX15" fmla="*/ 948087 w 1707420"/>
                <a:gd name="connsiteY15" fmla="*/ 1407796 h 1704405"/>
                <a:gd name="connsiteX16" fmla="*/ 914273 w 1707420"/>
                <a:gd name="connsiteY16" fmla="*/ 1367885 h 1704405"/>
                <a:gd name="connsiteX17" fmla="*/ 914273 w 1707420"/>
                <a:gd name="connsiteY17" fmla="*/ 1703071 h 1704405"/>
                <a:gd name="connsiteX18" fmla="*/ 857123 w 1707420"/>
                <a:gd name="connsiteY18" fmla="*/ 1703071 h 1704405"/>
                <a:gd name="connsiteX19" fmla="*/ 857123 w 1707420"/>
                <a:gd name="connsiteY19" fmla="*/ 1366267 h 1704405"/>
                <a:gd name="connsiteX20" fmla="*/ 820928 w 1707420"/>
                <a:gd name="connsiteY20" fmla="*/ 1407986 h 1704405"/>
                <a:gd name="connsiteX21" fmla="*/ 777018 w 1707420"/>
                <a:gd name="connsiteY21" fmla="*/ 1374363 h 1704405"/>
                <a:gd name="connsiteX22" fmla="*/ 857123 w 1707420"/>
                <a:gd name="connsiteY22" fmla="*/ 1266921 h 1704405"/>
                <a:gd name="connsiteX23" fmla="*/ 884877 w 1707420"/>
                <a:gd name="connsiteY23" fmla="*/ 1249681 h 1704405"/>
                <a:gd name="connsiteX24" fmla="*/ 1226789 w 1707420"/>
                <a:gd name="connsiteY24" fmla="*/ 1021879 h 1704405"/>
                <a:gd name="connsiteX25" fmla="*/ 1253173 w 1707420"/>
                <a:gd name="connsiteY25" fmla="*/ 1038130 h 1704405"/>
                <a:gd name="connsiteX26" fmla="*/ 1334231 w 1707420"/>
                <a:gd name="connsiteY26" fmla="*/ 1146525 h 1704405"/>
                <a:gd name="connsiteX27" fmla="*/ 1290892 w 1707420"/>
                <a:gd name="connsiteY27" fmla="*/ 1179673 h 1704405"/>
                <a:gd name="connsiteX28" fmla="*/ 1255745 w 1707420"/>
                <a:gd name="connsiteY28" fmla="*/ 1140335 h 1704405"/>
                <a:gd name="connsiteX29" fmla="*/ 1255745 w 1707420"/>
                <a:gd name="connsiteY29" fmla="*/ 1704405 h 1704405"/>
                <a:gd name="connsiteX30" fmla="*/ 1199547 w 1707420"/>
                <a:gd name="connsiteY30" fmla="*/ 1704405 h 1704405"/>
                <a:gd name="connsiteX31" fmla="*/ 1199547 w 1707420"/>
                <a:gd name="connsiteY31" fmla="*/ 1139476 h 1704405"/>
                <a:gd name="connsiteX32" fmla="*/ 1162495 w 1707420"/>
                <a:gd name="connsiteY32" fmla="*/ 1179958 h 1704405"/>
                <a:gd name="connsiteX33" fmla="*/ 1118680 w 1707420"/>
                <a:gd name="connsiteY33" fmla="*/ 1146906 h 1704405"/>
                <a:gd name="connsiteX34" fmla="*/ 1200405 w 1707420"/>
                <a:gd name="connsiteY34" fmla="*/ 1038130 h 1704405"/>
                <a:gd name="connsiteX35" fmla="*/ 1226789 w 1707420"/>
                <a:gd name="connsiteY35" fmla="*/ 1021879 h 1704405"/>
                <a:gd name="connsiteX36" fmla="*/ 443617 w 1707420"/>
                <a:gd name="connsiteY36" fmla="*/ 647564 h 1704405"/>
                <a:gd name="connsiteX37" fmla="*/ 409257 w 1707420"/>
                <a:gd name="connsiteY37" fmla="*/ 648368 h 1704405"/>
                <a:gd name="connsiteX38" fmla="*/ 409257 w 1707420"/>
                <a:gd name="connsiteY38" fmla="*/ 648273 h 1704405"/>
                <a:gd name="connsiteX39" fmla="*/ 326009 w 1707420"/>
                <a:gd name="connsiteY39" fmla="*/ 661036 h 1704405"/>
                <a:gd name="connsiteX40" fmla="*/ 163036 w 1707420"/>
                <a:gd name="connsiteY40" fmla="*/ 721901 h 1704405"/>
                <a:gd name="connsiteX41" fmla="*/ 135604 w 1707420"/>
                <a:gd name="connsiteY41" fmla="*/ 736474 h 1704405"/>
                <a:gd name="connsiteX42" fmla="*/ 60166 w 1707420"/>
                <a:gd name="connsiteY42" fmla="*/ 888874 h 1704405"/>
                <a:gd name="connsiteX43" fmla="*/ 75406 w 1707420"/>
                <a:gd name="connsiteY43" fmla="*/ 921831 h 1704405"/>
                <a:gd name="connsiteX44" fmla="*/ 109982 w 1707420"/>
                <a:gd name="connsiteY44" fmla="*/ 909543 h 1704405"/>
                <a:gd name="connsiteX45" fmla="*/ 131794 w 1707420"/>
                <a:gd name="connsiteY45" fmla="*/ 869538 h 1704405"/>
                <a:gd name="connsiteX46" fmla="*/ 296481 w 1707420"/>
                <a:gd name="connsiteY46" fmla="*/ 741808 h 1704405"/>
                <a:gd name="connsiteX47" fmla="*/ 334581 w 1707420"/>
                <a:gd name="connsiteY47" fmla="*/ 748285 h 1704405"/>
                <a:gd name="connsiteX48" fmla="*/ 337344 w 1707420"/>
                <a:gd name="connsiteY48" fmla="*/ 786385 h 1704405"/>
                <a:gd name="connsiteX49" fmla="*/ 273240 w 1707420"/>
                <a:gd name="connsiteY49" fmla="*/ 963264 h 1704405"/>
                <a:gd name="connsiteX50" fmla="*/ 273240 w 1707420"/>
                <a:gd name="connsiteY50" fmla="*/ 1026606 h 1704405"/>
                <a:gd name="connsiteX51" fmla="*/ 268859 w 1707420"/>
                <a:gd name="connsiteY51" fmla="*/ 1131381 h 1704405"/>
                <a:gd name="connsiteX52" fmla="*/ 247618 w 1707420"/>
                <a:gd name="connsiteY52" fmla="*/ 1184054 h 1704405"/>
                <a:gd name="connsiteX53" fmla="*/ 180943 w 1707420"/>
                <a:gd name="connsiteY53" fmla="*/ 1277304 h 1704405"/>
                <a:gd name="connsiteX54" fmla="*/ 72834 w 1707420"/>
                <a:gd name="connsiteY54" fmla="*/ 1369696 h 1704405"/>
                <a:gd name="connsiteX55" fmla="*/ 66738 w 1707420"/>
                <a:gd name="connsiteY55" fmla="*/ 1426085 h 1704405"/>
                <a:gd name="connsiteX56" fmla="*/ 118554 w 1707420"/>
                <a:gd name="connsiteY56" fmla="*/ 1437991 h 1704405"/>
                <a:gd name="connsiteX57" fmla="*/ 286575 w 1707420"/>
                <a:gd name="connsiteY57" fmla="*/ 1273399 h 1704405"/>
                <a:gd name="connsiteX58" fmla="*/ 370300 w 1707420"/>
                <a:gd name="connsiteY58" fmla="*/ 1104901 h 1704405"/>
                <a:gd name="connsiteX59" fmla="*/ 418782 w 1707420"/>
                <a:gd name="connsiteY59" fmla="*/ 1082042 h 1704405"/>
                <a:gd name="connsiteX60" fmla="*/ 511556 w 1707420"/>
                <a:gd name="connsiteY60" fmla="*/ 1105948 h 1704405"/>
                <a:gd name="connsiteX61" fmla="*/ 535654 w 1707420"/>
                <a:gd name="connsiteY61" fmla="*/ 1157670 h 1704405"/>
                <a:gd name="connsiteX62" fmla="*/ 486505 w 1707420"/>
                <a:gd name="connsiteY62" fmla="*/ 1256158 h 1704405"/>
                <a:gd name="connsiteX63" fmla="*/ 499173 w 1707420"/>
                <a:gd name="connsiteY63" fmla="*/ 1308450 h 1704405"/>
                <a:gd name="connsiteX64" fmla="*/ 552323 w 1707420"/>
                <a:gd name="connsiteY64" fmla="*/ 1290067 h 1704405"/>
                <a:gd name="connsiteX65" fmla="*/ 617474 w 1707420"/>
                <a:gd name="connsiteY65" fmla="*/ 1175767 h 1704405"/>
                <a:gd name="connsiteX66" fmla="*/ 570611 w 1707420"/>
                <a:gd name="connsiteY66" fmla="*/ 1060991 h 1704405"/>
                <a:gd name="connsiteX67" fmla="*/ 456311 w 1707420"/>
                <a:gd name="connsiteY67" fmla="*/ 1022891 h 1704405"/>
                <a:gd name="connsiteX68" fmla="*/ 432784 w 1707420"/>
                <a:gd name="connsiteY68" fmla="*/ 979648 h 1704405"/>
                <a:gd name="connsiteX69" fmla="*/ 485743 w 1707420"/>
                <a:gd name="connsiteY69" fmla="*/ 821437 h 1704405"/>
                <a:gd name="connsiteX70" fmla="*/ 534416 w 1707420"/>
                <a:gd name="connsiteY70" fmla="*/ 801625 h 1704405"/>
                <a:gd name="connsiteX71" fmla="*/ 718439 w 1707420"/>
                <a:gd name="connsiteY71" fmla="*/ 781051 h 1704405"/>
                <a:gd name="connsiteX72" fmla="*/ 744347 w 1707420"/>
                <a:gd name="connsiteY72" fmla="*/ 762001 h 1704405"/>
                <a:gd name="connsiteX73" fmla="*/ 760635 w 1707420"/>
                <a:gd name="connsiteY73" fmla="*/ 712090 h 1704405"/>
                <a:gd name="connsiteX74" fmla="*/ 707771 w 1707420"/>
                <a:gd name="connsiteY74" fmla="*/ 713424 h 1704405"/>
                <a:gd name="connsiteX75" fmla="*/ 547655 w 1707420"/>
                <a:gd name="connsiteY75" fmla="*/ 708566 h 1704405"/>
                <a:gd name="connsiteX76" fmla="*/ 528605 w 1707420"/>
                <a:gd name="connsiteY76" fmla="*/ 692945 h 1704405"/>
                <a:gd name="connsiteX77" fmla="*/ 443617 w 1707420"/>
                <a:gd name="connsiteY77" fmla="*/ 647564 h 1704405"/>
                <a:gd name="connsiteX78" fmla="*/ 1199492 w 1707420"/>
                <a:gd name="connsiteY78" fmla="*/ 426539 h 1704405"/>
                <a:gd name="connsiteX79" fmla="*/ 1124871 w 1707420"/>
                <a:gd name="connsiteY79" fmla="*/ 465678 h 1704405"/>
                <a:gd name="connsiteX80" fmla="*/ 1153894 w 1707420"/>
                <a:gd name="connsiteY80" fmla="*/ 582454 h 1704405"/>
                <a:gd name="connsiteX81" fmla="*/ 1248125 w 1707420"/>
                <a:gd name="connsiteY81" fmla="*/ 578073 h 1704405"/>
                <a:gd name="connsiteX82" fmla="*/ 1272890 w 1707420"/>
                <a:gd name="connsiteY82" fmla="*/ 479870 h 1704405"/>
                <a:gd name="connsiteX83" fmla="*/ 1215740 w 1707420"/>
                <a:gd name="connsiteY83" fmla="*/ 529305 h 1704405"/>
                <a:gd name="connsiteX84" fmla="*/ 1171353 w 1707420"/>
                <a:gd name="connsiteY84" fmla="*/ 480633 h 1704405"/>
                <a:gd name="connsiteX85" fmla="*/ 1233456 w 1707420"/>
                <a:gd name="connsiteY85" fmla="*/ 433769 h 1704405"/>
                <a:gd name="connsiteX86" fmla="*/ 1199492 w 1707420"/>
                <a:gd name="connsiteY86" fmla="*/ 426539 h 1704405"/>
                <a:gd name="connsiteX87" fmla="*/ 428298 w 1707420"/>
                <a:gd name="connsiteY87" fmla="*/ 366523 h 1704405"/>
                <a:gd name="connsiteX88" fmla="*/ 314007 w 1707420"/>
                <a:gd name="connsiteY88" fmla="*/ 480823 h 1704405"/>
                <a:gd name="connsiteX89" fmla="*/ 428317 w 1707420"/>
                <a:gd name="connsiteY89" fmla="*/ 595123 h 1704405"/>
                <a:gd name="connsiteX90" fmla="*/ 429927 w 1707420"/>
                <a:gd name="connsiteY90" fmla="*/ 595123 h 1704405"/>
                <a:gd name="connsiteX91" fmla="*/ 542893 w 1707420"/>
                <a:gd name="connsiteY91" fmla="*/ 480918 h 1704405"/>
                <a:gd name="connsiteX92" fmla="*/ 542607 w 1707420"/>
                <a:gd name="connsiteY92" fmla="*/ 480823 h 1704405"/>
                <a:gd name="connsiteX93" fmla="*/ 428298 w 1707420"/>
                <a:gd name="connsiteY93" fmla="*/ 366523 h 1704405"/>
                <a:gd name="connsiteX94" fmla="*/ 449392 w 1707420"/>
                <a:gd name="connsiteY94" fmla="*/ 311516 h 1704405"/>
                <a:gd name="connsiteX95" fmla="*/ 557086 w 1707420"/>
                <a:gd name="connsiteY95" fmla="*/ 367952 h 1704405"/>
                <a:gd name="connsiteX96" fmla="*/ 530511 w 1707420"/>
                <a:gd name="connsiteY96" fmla="*/ 622079 h 1704405"/>
                <a:gd name="connsiteX97" fmla="*/ 629095 w 1707420"/>
                <a:gd name="connsiteY97" fmla="*/ 700946 h 1704405"/>
                <a:gd name="connsiteX98" fmla="*/ 681101 w 1707420"/>
                <a:gd name="connsiteY98" fmla="*/ 662274 h 1704405"/>
                <a:gd name="connsiteX99" fmla="*/ 807402 w 1707420"/>
                <a:gd name="connsiteY99" fmla="*/ 678277 h 1704405"/>
                <a:gd name="connsiteX100" fmla="*/ 784161 w 1707420"/>
                <a:gd name="connsiteY100" fmla="*/ 803245 h 1704405"/>
                <a:gd name="connsiteX101" fmla="*/ 657193 w 1707420"/>
                <a:gd name="connsiteY101" fmla="*/ 894589 h 1704405"/>
                <a:gd name="connsiteX102" fmla="*/ 601948 w 1707420"/>
                <a:gd name="connsiteY102" fmla="*/ 898399 h 1704405"/>
                <a:gd name="connsiteX103" fmla="*/ 532035 w 1707420"/>
                <a:gd name="connsiteY103" fmla="*/ 863347 h 1704405"/>
                <a:gd name="connsiteX104" fmla="*/ 493935 w 1707420"/>
                <a:gd name="connsiteY104" fmla="*/ 975075 h 1704405"/>
                <a:gd name="connsiteX105" fmla="*/ 619188 w 1707420"/>
                <a:gd name="connsiteY105" fmla="*/ 1016319 h 1704405"/>
                <a:gd name="connsiteX106" fmla="*/ 662146 w 1707420"/>
                <a:gd name="connsiteY106" fmla="*/ 1062038 h 1704405"/>
                <a:gd name="connsiteX107" fmla="*/ 635762 w 1707420"/>
                <a:gd name="connsiteY107" fmla="*/ 1260349 h 1704405"/>
                <a:gd name="connsiteX108" fmla="*/ 595852 w 1707420"/>
                <a:gd name="connsiteY108" fmla="*/ 1327024 h 1704405"/>
                <a:gd name="connsiteX109" fmla="*/ 466893 w 1707420"/>
                <a:gd name="connsiteY109" fmla="*/ 1355885 h 1704405"/>
                <a:gd name="connsiteX110" fmla="*/ 431736 w 1707420"/>
                <a:gd name="connsiteY110" fmla="*/ 1238632 h 1704405"/>
                <a:gd name="connsiteX111" fmla="*/ 470503 w 1707420"/>
                <a:gd name="connsiteY111" fmla="*/ 1159289 h 1704405"/>
                <a:gd name="connsiteX112" fmla="*/ 395922 w 1707420"/>
                <a:gd name="connsiteY112" fmla="*/ 1180625 h 1704405"/>
                <a:gd name="connsiteX113" fmla="*/ 381635 w 1707420"/>
                <a:gd name="connsiteY113" fmla="*/ 1209200 h 1704405"/>
                <a:gd name="connsiteX114" fmla="*/ 169799 w 1707420"/>
                <a:gd name="connsiteY114" fmla="*/ 1473042 h 1704405"/>
                <a:gd name="connsiteX115" fmla="*/ 23686 w 1707420"/>
                <a:gd name="connsiteY115" fmla="*/ 1466566 h 1704405"/>
                <a:gd name="connsiteX116" fmla="*/ 40544 w 1707420"/>
                <a:gd name="connsiteY116" fmla="*/ 1321499 h 1704405"/>
                <a:gd name="connsiteX117" fmla="*/ 100076 w 1707420"/>
                <a:gd name="connsiteY117" fmla="*/ 1270827 h 1704405"/>
                <a:gd name="connsiteX118" fmla="*/ 214376 w 1707420"/>
                <a:gd name="connsiteY118" fmla="*/ 1110331 h 1704405"/>
                <a:gd name="connsiteX119" fmla="*/ 215233 w 1707420"/>
                <a:gd name="connsiteY119" fmla="*/ 1043656 h 1704405"/>
                <a:gd name="connsiteX120" fmla="*/ 218281 w 1707420"/>
                <a:gd name="connsiteY120" fmla="*/ 941548 h 1704405"/>
                <a:gd name="connsiteX121" fmla="*/ 267716 w 1707420"/>
                <a:gd name="connsiteY121" fmla="*/ 810198 h 1704405"/>
                <a:gd name="connsiteX122" fmla="*/ 203327 w 1707420"/>
                <a:gd name="connsiteY122" fmla="*/ 852584 h 1704405"/>
                <a:gd name="connsiteX123" fmla="*/ 162560 w 1707420"/>
                <a:gd name="connsiteY123" fmla="*/ 935452 h 1704405"/>
                <a:gd name="connsiteX124" fmla="*/ 48260 w 1707420"/>
                <a:gd name="connsiteY124" fmla="*/ 975075 h 1704405"/>
                <a:gd name="connsiteX125" fmla="*/ 8521 w 1707420"/>
                <a:gd name="connsiteY125" fmla="*/ 862204 h 1704405"/>
                <a:gd name="connsiteX126" fmla="*/ 9588 w 1707420"/>
                <a:gd name="connsiteY126" fmla="*/ 860109 h 1704405"/>
                <a:gd name="connsiteX127" fmla="*/ 87884 w 1707420"/>
                <a:gd name="connsiteY127" fmla="*/ 704755 h 1704405"/>
                <a:gd name="connsiteX128" fmla="*/ 125031 w 1707420"/>
                <a:gd name="connsiteY128" fmla="*/ 675610 h 1704405"/>
                <a:gd name="connsiteX129" fmla="*/ 307149 w 1707420"/>
                <a:gd name="connsiteY129" fmla="*/ 606649 h 1704405"/>
                <a:gd name="connsiteX130" fmla="*/ 331533 w 1707420"/>
                <a:gd name="connsiteY130" fmla="*/ 341378 h 1704405"/>
                <a:gd name="connsiteX131" fmla="*/ 449392 w 1707420"/>
                <a:gd name="connsiteY131" fmla="*/ 311516 h 1704405"/>
                <a:gd name="connsiteX132" fmla="*/ 1187379 w 1707420"/>
                <a:gd name="connsiteY132" fmla="*/ 310754 h 1704405"/>
                <a:gd name="connsiteX133" fmla="*/ 1054862 w 1707420"/>
                <a:gd name="connsiteY133" fmla="*/ 371000 h 1704405"/>
                <a:gd name="connsiteX134" fmla="*/ 1061921 w 1707420"/>
                <a:gd name="connsiteY134" fmla="*/ 652558 h 1704405"/>
                <a:gd name="connsiteX135" fmla="*/ 1337946 w 1707420"/>
                <a:gd name="connsiteY135" fmla="*/ 651129 h 1704405"/>
                <a:gd name="connsiteX136" fmla="*/ 1356996 w 1707420"/>
                <a:gd name="connsiteY136" fmla="*/ 399765 h 1704405"/>
                <a:gd name="connsiteX137" fmla="*/ 1320134 w 1707420"/>
                <a:gd name="connsiteY137" fmla="*/ 434246 h 1704405"/>
                <a:gd name="connsiteX138" fmla="*/ 1274890 w 1707420"/>
                <a:gd name="connsiteY138" fmla="*/ 629127 h 1704405"/>
                <a:gd name="connsiteX139" fmla="*/ 1078179 w 1707420"/>
                <a:gd name="connsiteY139" fmla="*/ 586646 h 1704405"/>
                <a:gd name="connsiteX140" fmla="*/ 1080390 w 1707420"/>
                <a:gd name="connsiteY140" fmla="*/ 429102 h 1704405"/>
                <a:gd name="connsiteX141" fmla="*/ 1281939 w 1707420"/>
                <a:gd name="connsiteY141" fmla="*/ 391764 h 1704405"/>
                <a:gd name="connsiteX142" fmla="*/ 1319181 w 1707420"/>
                <a:gd name="connsiteY142" fmla="*/ 356808 h 1704405"/>
                <a:gd name="connsiteX143" fmla="*/ 1187379 w 1707420"/>
                <a:gd name="connsiteY143" fmla="*/ 310754 h 1704405"/>
                <a:gd name="connsiteX144" fmla="*/ 1196071 w 1707420"/>
                <a:gd name="connsiteY144" fmla="*/ 196692 h 1704405"/>
                <a:gd name="connsiteX145" fmla="*/ 978472 w 1707420"/>
                <a:gd name="connsiteY145" fmla="*/ 286227 h 1704405"/>
                <a:gd name="connsiteX146" fmla="*/ 966632 w 1707420"/>
                <a:gd name="connsiteY146" fmla="*/ 728568 h 1704405"/>
                <a:gd name="connsiteX147" fmla="*/ 1408973 w 1707420"/>
                <a:gd name="connsiteY147" fmla="*/ 740378 h 1704405"/>
                <a:gd name="connsiteX148" fmla="*/ 1424718 w 1707420"/>
                <a:gd name="connsiteY148" fmla="*/ 724377 h 1704405"/>
                <a:gd name="connsiteX149" fmla="*/ 1441578 w 1707420"/>
                <a:gd name="connsiteY149" fmla="*/ 321469 h 1704405"/>
                <a:gd name="connsiteX150" fmla="*/ 1405668 w 1707420"/>
                <a:gd name="connsiteY150" fmla="*/ 357951 h 1704405"/>
                <a:gd name="connsiteX151" fmla="*/ 1356424 w 1707420"/>
                <a:gd name="connsiteY151" fmla="*/ 710376 h 1704405"/>
                <a:gd name="connsiteX152" fmla="*/ 996931 w 1707420"/>
                <a:gd name="connsiteY152" fmla="*/ 667132 h 1704405"/>
                <a:gd name="connsiteX153" fmla="*/ 984949 w 1707420"/>
                <a:gd name="connsiteY153" fmla="*/ 367476 h 1704405"/>
                <a:gd name="connsiteX154" fmla="*/ 1128396 w 1707420"/>
                <a:gd name="connsiteY154" fmla="*/ 262701 h 1704405"/>
                <a:gd name="connsiteX155" fmla="*/ 1365473 w 1707420"/>
                <a:gd name="connsiteY155" fmla="*/ 313850 h 1704405"/>
                <a:gd name="connsiteX156" fmla="*/ 1403096 w 1707420"/>
                <a:gd name="connsiteY156" fmla="*/ 278607 h 1704405"/>
                <a:gd name="connsiteX157" fmla="*/ 1196071 w 1707420"/>
                <a:gd name="connsiteY157" fmla="*/ 196692 h 1704405"/>
                <a:gd name="connsiteX158" fmla="*/ 1567402 w 1707420"/>
                <a:gd name="connsiteY158" fmla="*/ 0 h 1704405"/>
                <a:gd name="connsiteX159" fmla="*/ 1623029 w 1707420"/>
                <a:gd name="connsiteY159" fmla="*/ 0 h 1704405"/>
                <a:gd name="connsiteX160" fmla="*/ 1623029 w 1707420"/>
                <a:gd name="connsiteY160" fmla="*/ 81344 h 1704405"/>
                <a:gd name="connsiteX161" fmla="*/ 1707420 w 1707420"/>
                <a:gd name="connsiteY161" fmla="*/ 81344 h 1704405"/>
                <a:gd name="connsiteX162" fmla="*/ 1707420 w 1707420"/>
                <a:gd name="connsiteY162" fmla="*/ 136113 h 1704405"/>
                <a:gd name="connsiteX163" fmla="*/ 1700562 w 1707420"/>
                <a:gd name="connsiteY163" fmla="*/ 139160 h 1704405"/>
                <a:gd name="connsiteX164" fmla="*/ 1583310 w 1707420"/>
                <a:gd name="connsiteY164" fmla="*/ 187834 h 1704405"/>
                <a:gd name="connsiteX165" fmla="*/ 1488060 w 1707420"/>
                <a:gd name="connsiteY165" fmla="*/ 277559 h 1704405"/>
                <a:gd name="connsiteX166" fmla="*/ 1419194 w 1707420"/>
                <a:gd name="connsiteY166" fmla="*/ 805721 h 1704405"/>
                <a:gd name="connsiteX167" fmla="*/ 901748 w 1707420"/>
                <a:gd name="connsiteY167" fmla="*/ 728472 h 1704405"/>
                <a:gd name="connsiteX168" fmla="*/ 908844 w 1707420"/>
                <a:gd name="connsiteY168" fmla="*/ 278988 h 1704405"/>
                <a:gd name="connsiteX169" fmla="*/ 1450721 w 1707420"/>
                <a:gd name="connsiteY169" fmla="*/ 234316 h 1704405"/>
                <a:gd name="connsiteX170" fmla="*/ 1560545 w 1707420"/>
                <a:gd name="connsiteY170" fmla="*/ 130494 h 1704405"/>
                <a:gd name="connsiteX171" fmla="*/ 1567402 w 1707420"/>
                <a:gd name="connsiteY171" fmla="*/ 104775 h 1704405"/>
                <a:gd name="connsiteX172" fmla="*/ 1567402 w 1707420"/>
                <a:gd name="connsiteY172" fmla="*/ 0 h 170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</a:cxnLst>
              <a:rect l="l" t="t" r="r" b="b"/>
              <a:pathLst>
                <a:path w="1707420" h="1704405">
                  <a:moveTo>
                    <a:pt x="543286" y="1449135"/>
                  </a:moveTo>
                  <a:cubicBezTo>
                    <a:pt x="552609" y="1449230"/>
                    <a:pt x="561896" y="1455136"/>
                    <a:pt x="570802" y="1466566"/>
                  </a:cubicBezTo>
                  <a:cubicBezTo>
                    <a:pt x="597281" y="1501331"/>
                    <a:pt x="623284" y="1536670"/>
                    <a:pt x="650716" y="1573436"/>
                  </a:cubicBezTo>
                  <a:lnTo>
                    <a:pt x="606615" y="1606869"/>
                  </a:lnTo>
                  <a:lnTo>
                    <a:pt x="572706" y="1566672"/>
                  </a:lnTo>
                  <a:lnTo>
                    <a:pt x="572706" y="1702976"/>
                  </a:lnTo>
                  <a:lnTo>
                    <a:pt x="515556" y="1702976"/>
                  </a:lnTo>
                  <a:lnTo>
                    <a:pt x="515556" y="1565245"/>
                  </a:lnTo>
                  <a:lnTo>
                    <a:pt x="479457" y="1606678"/>
                  </a:lnTo>
                  <a:cubicBezTo>
                    <a:pt x="465931" y="1597153"/>
                    <a:pt x="452215" y="1586961"/>
                    <a:pt x="434880" y="1574388"/>
                  </a:cubicBezTo>
                  <a:cubicBezTo>
                    <a:pt x="463455" y="1536288"/>
                    <a:pt x="488982" y="1501331"/>
                    <a:pt x="515556" y="1466566"/>
                  </a:cubicBezTo>
                  <a:cubicBezTo>
                    <a:pt x="524605" y="1454755"/>
                    <a:pt x="533964" y="1449039"/>
                    <a:pt x="543286" y="1449135"/>
                  </a:cubicBezTo>
                  <a:close/>
                  <a:moveTo>
                    <a:pt x="884877" y="1249681"/>
                  </a:moveTo>
                  <a:cubicBezTo>
                    <a:pt x="894200" y="1249919"/>
                    <a:pt x="903463" y="1256015"/>
                    <a:pt x="912273" y="1267588"/>
                  </a:cubicBezTo>
                  <a:cubicBezTo>
                    <a:pt x="938848" y="1302449"/>
                    <a:pt x="964851" y="1337692"/>
                    <a:pt x="992378" y="1374649"/>
                  </a:cubicBezTo>
                  <a:lnTo>
                    <a:pt x="948087" y="1407796"/>
                  </a:lnTo>
                  <a:lnTo>
                    <a:pt x="914273" y="1367885"/>
                  </a:lnTo>
                  <a:lnTo>
                    <a:pt x="914273" y="1703071"/>
                  </a:lnTo>
                  <a:lnTo>
                    <a:pt x="857123" y="1703071"/>
                  </a:lnTo>
                  <a:lnTo>
                    <a:pt x="857123" y="1366267"/>
                  </a:lnTo>
                  <a:lnTo>
                    <a:pt x="820928" y="1407986"/>
                  </a:lnTo>
                  <a:lnTo>
                    <a:pt x="777018" y="1374363"/>
                  </a:lnTo>
                  <a:cubicBezTo>
                    <a:pt x="804736" y="1337120"/>
                    <a:pt x="830453" y="1301687"/>
                    <a:pt x="857123" y="1266921"/>
                  </a:cubicBezTo>
                  <a:cubicBezTo>
                    <a:pt x="866172" y="1255063"/>
                    <a:pt x="875555" y="1249443"/>
                    <a:pt x="884877" y="1249681"/>
                  </a:cubicBezTo>
                  <a:close/>
                  <a:moveTo>
                    <a:pt x="1226789" y="1021879"/>
                  </a:moveTo>
                  <a:cubicBezTo>
                    <a:pt x="1235766" y="1021914"/>
                    <a:pt x="1244744" y="1027367"/>
                    <a:pt x="1253173" y="1038130"/>
                  </a:cubicBezTo>
                  <a:cubicBezTo>
                    <a:pt x="1279843" y="1072801"/>
                    <a:pt x="1305560" y="1108140"/>
                    <a:pt x="1334231" y="1146525"/>
                  </a:cubicBezTo>
                  <a:lnTo>
                    <a:pt x="1290892" y="1179673"/>
                  </a:lnTo>
                  <a:lnTo>
                    <a:pt x="1255745" y="1140335"/>
                  </a:lnTo>
                  <a:lnTo>
                    <a:pt x="1255745" y="1704405"/>
                  </a:lnTo>
                  <a:lnTo>
                    <a:pt x="1199547" y="1704405"/>
                  </a:lnTo>
                  <a:lnTo>
                    <a:pt x="1199547" y="1139476"/>
                  </a:lnTo>
                  <a:lnTo>
                    <a:pt x="1162495" y="1179958"/>
                  </a:lnTo>
                  <a:lnTo>
                    <a:pt x="1118680" y="1146906"/>
                  </a:lnTo>
                  <a:cubicBezTo>
                    <a:pt x="1146588" y="1109663"/>
                    <a:pt x="1172972" y="1073469"/>
                    <a:pt x="1200405" y="1038130"/>
                  </a:cubicBezTo>
                  <a:cubicBezTo>
                    <a:pt x="1208835" y="1027225"/>
                    <a:pt x="1217812" y="1021843"/>
                    <a:pt x="1226789" y="1021879"/>
                  </a:cubicBezTo>
                  <a:close/>
                  <a:moveTo>
                    <a:pt x="443617" y="647564"/>
                  </a:moveTo>
                  <a:cubicBezTo>
                    <a:pt x="432790" y="646308"/>
                    <a:pt x="421378" y="646511"/>
                    <a:pt x="409257" y="648368"/>
                  </a:cubicBezTo>
                  <a:lnTo>
                    <a:pt x="409257" y="648273"/>
                  </a:lnTo>
                  <a:cubicBezTo>
                    <a:pt x="381349" y="652273"/>
                    <a:pt x="352107" y="652463"/>
                    <a:pt x="326009" y="661036"/>
                  </a:cubicBezTo>
                  <a:cubicBezTo>
                    <a:pt x="270859" y="678943"/>
                    <a:pt x="217138" y="701136"/>
                    <a:pt x="163036" y="721901"/>
                  </a:cubicBezTo>
                  <a:cubicBezTo>
                    <a:pt x="153511" y="725711"/>
                    <a:pt x="139700" y="728854"/>
                    <a:pt x="135604" y="736474"/>
                  </a:cubicBezTo>
                  <a:cubicBezTo>
                    <a:pt x="108934" y="786576"/>
                    <a:pt x="83122" y="837249"/>
                    <a:pt x="60166" y="888874"/>
                  </a:cubicBezTo>
                  <a:cubicBezTo>
                    <a:pt x="56642" y="896780"/>
                    <a:pt x="66643" y="918116"/>
                    <a:pt x="75406" y="921831"/>
                  </a:cubicBezTo>
                  <a:cubicBezTo>
                    <a:pt x="84169" y="925545"/>
                    <a:pt x="101885" y="917830"/>
                    <a:pt x="109982" y="909543"/>
                  </a:cubicBezTo>
                  <a:cubicBezTo>
                    <a:pt x="120364" y="898113"/>
                    <a:pt x="127851" y="884398"/>
                    <a:pt x="131794" y="869538"/>
                  </a:cubicBezTo>
                  <a:cubicBezTo>
                    <a:pt x="155607" y="786290"/>
                    <a:pt x="212947" y="746952"/>
                    <a:pt x="296481" y="741808"/>
                  </a:cubicBezTo>
                  <a:cubicBezTo>
                    <a:pt x="309530" y="741046"/>
                    <a:pt x="327533" y="740760"/>
                    <a:pt x="334581" y="748285"/>
                  </a:cubicBezTo>
                  <a:cubicBezTo>
                    <a:pt x="341630" y="755810"/>
                    <a:pt x="341344" y="774765"/>
                    <a:pt x="337344" y="786385"/>
                  </a:cubicBezTo>
                  <a:cubicBezTo>
                    <a:pt x="316960" y="845726"/>
                    <a:pt x="292576" y="903638"/>
                    <a:pt x="273240" y="963264"/>
                  </a:cubicBezTo>
                  <a:cubicBezTo>
                    <a:pt x="266621" y="983838"/>
                    <a:pt x="266621" y="1006031"/>
                    <a:pt x="273240" y="1026606"/>
                  </a:cubicBezTo>
                  <a:cubicBezTo>
                    <a:pt x="286861" y="1063563"/>
                    <a:pt x="288290" y="1096805"/>
                    <a:pt x="268859" y="1131381"/>
                  </a:cubicBezTo>
                  <a:cubicBezTo>
                    <a:pt x="259810" y="1148049"/>
                    <a:pt x="252686" y="1165766"/>
                    <a:pt x="247618" y="1184054"/>
                  </a:cubicBezTo>
                  <a:cubicBezTo>
                    <a:pt x="236369" y="1221677"/>
                    <a:pt x="212909" y="1254444"/>
                    <a:pt x="180943" y="1277304"/>
                  </a:cubicBezTo>
                  <a:cubicBezTo>
                    <a:pt x="143510" y="1305879"/>
                    <a:pt x="108268" y="1338168"/>
                    <a:pt x="72834" y="1369696"/>
                  </a:cubicBezTo>
                  <a:cubicBezTo>
                    <a:pt x="54356" y="1386079"/>
                    <a:pt x="49403" y="1409987"/>
                    <a:pt x="66738" y="1426085"/>
                  </a:cubicBezTo>
                  <a:cubicBezTo>
                    <a:pt x="78549" y="1437038"/>
                    <a:pt x="110363" y="1445135"/>
                    <a:pt x="118554" y="1437991"/>
                  </a:cubicBezTo>
                  <a:cubicBezTo>
                    <a:pt x="177133" y="1386079"/>
                    <a:pt x="251143" y="1349599"/>
                    <a:pt x="286575" y="1273399"/>
                  </a:cubicBezTo>
                  <a:cubicBezTo>
                    <a:pt x="312960" y="1216249"/>
                    <a:pt x="342868" y="1161289"/>
                    <a:pt x="370300" y="1104901"/>
                  </a:cubicBezTo>
                  <a:cubicBezTo>
                    <a:pt x="380778" y="1083374"/>
                    <a:pt x="394779" y="1075088"/>
                    <a:pt x="418782" y="1082042"/>
                  </a:cubicBezTo>
                  <a:cubicBezTo>
                    <a:pt x="449358" y="1091567"/>
                    <a:pt x="480790" y="1097472"/>
                    <a:pt x="511556" y="1105948"/>
                  </a:cubicBezTo>
                  <a:cubicBezTo>
                    <a:pt x="543941" y="1114903"/>
                    <a:pt x="549656" y="1127666"/>
                    <a:pt x="535654" y="1157670"/>
                  </a:cubicBezTo>
                  <a:cubicBezTo>
                    <a:pt x="519938" y="1190816"/>
                    <a:pt x="502983" y="1223392"/>
                    <a:pt x="486505" y="1256158"/>
                  </a:cubicBezTo>
                  <a:cubicBezTo>
                    <a:pt x="476028" y="1277209"/>
                    <a:pt x="478028" y="1296544"/>
                    <a:pt x="499173" y="1308450"/>
                  </a:cubicBezTo>
                  <a:cubicBezTo>
                    <a:pt x="522224" y="1321404"/>
                    <a:pt x="539940" y="1311689"/>
                    <a:pt x="552323" y="1290067"/>
                  </a:cubicBezTo>
                  <a:cubicBezTo>
                    <a:pt x="574135" y="1251967"/>
                    <a:pt x="596614" y="1213867"/>
                    <a:pt x="617474" y="1175767"/>
                  </a:cubicBezTo>
                  <a:cubicBezTo>
                    <a:pt x="636524" y="1140144"/>
                    <a:pt x="609092" y="1073849"/>
                    <a:pt x="570611" y="1060991"/>
                  </a:cubicBezTo>
                  <a:cubicBezTo>
                    <a:pt x="532130" y="1048132"/>
                    <a:pt x="494411" y="1035178"/>
                    <a:pt x="456311" y="1022891"/>
                  </a:cubicBezTo>
                  <a:cubicBezTo>
                    <a:pt x="434404" y="1015842"/>
                    <a:pt x="425259" y="1002316"/>
                    <a:pt x="432784" y="979648"/>
                  </a:cubicBezTo>
                  <a:cubicBezTo>
                    <a:pt x="450434" y="926879"/>
                    <a:pt x="468093" y="874110"/>
                    <a:pt x="485743" y="821437"/>
                  </a:cubicBezTo>
                  <a:cubicBezTo>
                    <a:pt x="494316" y="795910"/>
                    <a:pt x="512985" y="784195"/>
                    <a:pt x="534416" y="801625"/>
                  </a:cubicBezTo>
                  <a:cubicBezTo>
                    <a:pt x="604044" y="858775"/>
                    <a:pt x="662337" y="835344"/>
                    <a:pt x="718439" y="781051"/>
                  </a:cubicBezTo>
                  <a:cubicBezTo>
                    <a:pt x="726450" y="773907"/>
                    <a:pt x="735127" y="767526"/>
                    <a:pt x="744347" y="762001"/>
                  </a:cubicBezTo>
                  <a:cubicBezTo>
                    <a:pt x="763397" y="749524"/>
                    <a:pt x="776065" y="733426"/>
                    <a:pt x="760635" y="712090"/>
                  </a:cubicBezTo>
                  <a:cubicBezTo>
                    <a:pt x="745204" y="690754"/>
                    <a:pt x="725488" y="700946"/>
                    <a:pt x="707771" y="713424"/>
                  </a:cubicBezTo>
                  <a:cubicBezTo>
                    <a:pt x="625665" y="771146"/>
                    <a:pt x="625570" y="770574"/>
                    <a:pt x="547655" y="708566"/>
                  </a:cubicBezTo>
                  <a:cubicBezTo>
                    <a:pt x="541045" y="703708"/>
                    <a:pt x="534682" y="698470"/>
                    <a:pt x="528605" y="692945"/>
                  </a:cubicBezTo>
                  <a:cubicBezTo>
                    <a:pt x="503317" y="668227"/>
                    <a:pt x="476099" y="651332"/>
                    <a:pt x="443617" y="647564"/>
                  </a:cubicBezTo>
                  <a:close/>
                  <a:moveTo>
                    <a:pt x="1199492" y="426539"/>
                  </a:moveTo>
                  <a:cubicBezTo>
                    <a:pt x="1167412" y="424637"/>
                    <a:pt x="1141374" y="438461"/>
                    <a:pt x="1124871" y="465678"/>
                  </a:cubicBezTo>
                  <a:cubicBezTo>
                    <a:pt x="1100649" y="505968"/>
                    <a:pt x="1113641" y="558166"/>
                    <a:pt x="1153894" y="582454"/>
                  </a:cubicBezTo>
                  <a:cubicBezTo>
                    <a:pt x="1183307" y="600075"/>
                    <a:pt x="1220464" y="598362"/>
                    <a:pt x="1248125" y="578073"/>
                  </a:cubicBezTo>
                  <a:cubicBezTo>
                    <a:pt x="1279681" y="556070"/>
                    <a:pt x="1290235" y="514160"/>
                    <a:pt x="1272890" y="479870"/>
                  </a:cubicBezTo>
                  <a:lnTo>
                    <a:pt x="1215740" y="529305"/>
                  </a:lnTo>
                  <a:lnTo>
                    <a:pt x="1171353" y="480633"/>
                  </a:lnTo>
                  <a:lnTo>
                    <a:pt x="1233456" y="433769"/>
                  </a:lnTo>
                  <a:cubicBezTo>
                    <a:pt x="1221550" y="429554"/>
                    <a:pt x="1210185" y="427173"/>
                    <a:pt x="1199492" y="426539"/>
                  </a:cubicBezTo>
                  <a:close/>
                  <a:moveTo>
                    <a:pt x="428298" y="366523"/>
                  </a:moveTo>
                  <a:cubicBezTo>
                    <a:pt x="365166" y="366523"/>
                    <a:pt x="313998" y="417673"/>
                    <a:pt x="314007" y="480823"/>
                  </a:cubicBezTo>
                  <a:cubicBezTo>
                    <a:pt x="314017" y="543973"/>
                    <a:pt x="365195" y="595123"/>
                    <a:pt x="428317" y="595123"/>
                  </a:cubicBezTo>
                  <a:cubicBezTo>
                    <a:pt x="428860" y="595123"/>
                    <a:pt x="429393" y="595123"/>
                    <a:pt x="429927" y="595123"/>
                  </a:cubicBezTo>
                  <a:cubicBezTo>
                    <a:pt x="492497" y="594361"/>
                    <a:pt x="542846" y="543498"/>
                    <a:pt x="542893" y="480918"/>
                  </a:cubicBezTo>
                  <a:lnTo>
                    <a:pt x="542607" y="480823"/>
                  </a:lnTo>
                  <a:cubicBezTo>
                    <a:pt x="542598" y="417673"/>
                    <a:pt x="491420" y="366523"/>
                    <a:pt x="428298" y="366523"/>
                  </a:cubicBezTo>
                  <a:close/>
                  <a:moveTo>
                    <a:pt x="449392" y="311516"/>
                  </a:moveTo>
                  <a:cubicBezTo>
                    <a:pt x="489737" y="316279"/>
                    <a:pt x="528387" y="335424"/>
                    <a:pt x="557086" y="367952"/>
                  </a:cubicBezTo>
                  <a:cubicBezTo>
                    <a:pt x="622522" y="442342"/>
                    <a:pt x="613473" y="533496"/>
                    <a:pt x="530511" y="622079"/>
                  </a:cubicBezTo>
                  <a:lnTo>
                    <a:pt x="629095" y="700946"/>
                  </a:lnTo>
                  <a:cubicBezTo>
                    <a:pt x="647287" y="687325"/>
                    <a:pt x="663861" y="674371"/>
                    <a:pt x="681101" y="662274"/>
                  </a:cubicBezTo>
                  <a:cubicBezTo>
                    <a:pt x="725297" y="631509"/>
                    <a:pt x="777875" y="638366"/>
                    <a:pt x="807402" y="678277"/>
                  </a:cubicBezTo>
                  <a:cubicBezTo>
                    <a:pt x="836930" y="718186"/>
                    <a:pt x="827119" y="771430"/>
                    <a:pt x="784161" y="803245"/>
                  </a:cubicBezTo>
                  <a:cubicBezTo>
                    <a:pt x="741203" y="835058"/>
                    <a:pt x="698436" y="863347"/>
                    <a:pt x="657193" y="894589"/>
                  </a:cubicBezTo>
                  <a:cubicBezTo>
                    <a:pt x="641925" y="908591"/>
                    <a:pt x="618998" y="910210"/>
                    <a:pt x="601948" y="898399"/>
                  </a:cubicBezTo>
                  <a:cubicBezTo>
                    <a:pt x="580517" y="886016"/>
                    <a:pt x="557752" y="876110"/>
                    <a:pt x="532035" y="863347"/>
                  </a:cubicBezTo>
                  <a:cubicBezTo>
                    <a:pt x="519366" y="900685"/>
                    <a:pt x="507365" y="935832"/>
                    <a:pt x="493935" y="975075"/>
                  </a:cubicBezTo>
                  <a:cubicBezTo>
                    <a:pt x="536893" y="989363"/>
                    <a:pt x="577659" y="1004127"/>
                    <a:pt x="619188" y="1016319"/>
                  </a:cubicBezTo>
                  <a:cubicBezTo>
                    <a:pt x="643668" y="1023558"/>
                    <a:pt x="653288" y="1038703"/>
                    <a:pt x="662146" y="1062038"/>
                  </a:cubicBezTo>
                  <a:cubicBezTo>
                    <a:pt x="689578" y="1133953"/>
                    <a:pt x="685102" y="1198913"/>
                    <a:pt x="635762" y="1260349"/>
                  </a:cubicBezTo>
                  <a:cubicBezTo>
                    <a:pt x="619570" y="1280352"/>
                    <a:pt x="610330" y="1305784"/>
                    <a:pt x="595852" y="1327024"/>
                  </a:cubicBezTo>
                  <a:cubicBezTo>
                    <a:pt x="568211" y="1370553"/>
                    <a:pt x="510470" y="1383507"/>
                    <a:pt x="466893" y="1355885"/>
                  </a:cubicBezTo>
                  <a:cubicBezTo>
                    <a:pt x="427650" y="1330929"/>
                    <a:pt x="412667" y="1281018"/>
                    <a:pt x="431736" y="1238632"/>
                  </a:cubicBezTo>
                  <a:cubicBezTo>
                    <a:pt x="443357" y="1211582"/>
                    <a:pt x="457549" y="1185673"/>
                    <a:pt x="470503" y="1159289"/>
                  </a:cubicBezTo>
                  <a:cubicBezTo>
                    <a:pt x="421259" y="1133666"/>
                    <a:pt x="418973" y="1134334"/>
                    <a:pt x="395922" y="1180625"/>
                  </a:cubicBezTo>
                  <a:cubicBezTo>
                    <a:pt x="390541" y="1189864"/>
                    <a:pt x="385759" y="1199389"/>
                    <a:pt x="381635" y="1209200"/>
                  </a:cubicBezTo>
                  <a:cubicBezTo>
                    <a:pt x="342678" y="1322642"/>
                    <a:pt x="262954" y="1402843"/>
                    <a:pt x="169799" y="1473042"/>
                  </a:cubicBezTo>
                  <a:cubicBezTo>
                    <a:pt x="119412" y="1511142"/>
                    <a:pt x="60833" y="1509999"/>
                    <a:pt x="23686" y="1466566"/>
                  </a:cubicBezTo>
                  <a:cubicBezTo>
                    <a:pt x="-13462" y="1423131"/>
                    <a:pt x="-6223" y="1363409"/>
                    <a:pt x="40544" y="1321499"/>
                  </a:cubicBezTo>
                  <a:cubicBezTo>
                    <a:pt x="59194" y="1303212"/>
                    <a:pt x="79083" y="1286353"/>
                    <a:pt x="100076" y="1270827"/>
                  </a:cubicBezTo>
                  <a:cubicBezTo>
                    <a:pt x="157350" y="1233965"/>
                    <a:pt x="198269" y="1176529"/>
                    <a:pt x="214376" y="1110331"/>
                  </a:cubicBezTo>
                  <a:cubicBezTo>
                    <a:pt x="220681" y="1088613"/>
                    <a:pt x="220976" y="1065563"/>
                    <a:pt x="215233" y="1043656"/>
                  </a:cubicBezTo>
                  <a:cubicBezTo>
                    <a:pt x="202489" y="1010604"/>
                    <a:pt x="203584" y="973837"/>
                    <a:pt x="218281" y="941548"/>
                  </a:cubicBezTo>
                  <a:cubicBezTo>
                    <a:pt x="236569" y="900018"/>
                    <a:pt x="250571" y="856299"/>
                    <a:pt x="267716" y="810198"/>
                  </a:cubicBezTo>
                  <a:cubicBezTo>
                    <a:pt x="231521" y="810198"/>
                    <a:pt x="214471" y="825628"/>
                    <a:pt x="203327" y="852584"/>
                  </a:cubicBezTo>
                  <a:cubicBezTo>
                    <a:pt x="191182" y="880873"/>
                    <a:pt x="177572" y="908591"/>
                    <a:pt x="162560" y="935452"/>
                  </a:cubicBezTo>
                  <a:cubicBezTo>
                    <a:pt x="138462" y="980219"/>
                    <a:pt x="91027" y="996126"/>
                    <a:pt x="48260" y="975075"/>
                  </a:cubicBezTo>
                  <a:cubicBezTo>
                    <a:pt x="6131" y="954882"/>
                    <a:pt x="-11662" y="904400"/>
                    <a:pt x="8521" y="862204"/>
                  </a:cubicBezTo>
                  <a:cubicBezTo>
                    <a:pt x="8864" y="861538"/>
                    <a:pt x="9227" y="860775"/>
                    <a:pt x="9588" y="860109"/>
                  </a:cubicBezTo>
                  <a:cubicBezTo>
                    <a:pt x="34163" y="807626"/>
                    <a:pt x="59976" y="755334"/>
                    <a:pt x="87884" y="704755"/>
                  </a:cubicBezTo>
                  <a:cubicBezTo>
                    <a:pt x="96866" y="691326"/>
                    <a:pt x="109877" y="681134"/>
                    <a:pt x="125031" y="675610"/>
                  </a:cubicBezTo>
                  <a:cubicBezTo>
                    <a:pt x="185134" y="651511"/>
                    <a:pt x="246094" y="629509"/>
                    <a:pt x="307149" y="606649"/>
                  </a:cubicBezTo>
                  <a:cubicBezTo>
                    <a:pt x="238760" y="491206"/>
                    <a:pt x="247618" y="401098"/>
                    <a:pt x="331533" y="341378"/>
                  </a:cubicBezTo>
                  <a:cubicBezTo>
                    <a:pt x="367009" y="316375"/>
                    <a:pt x="409048" y="306754"/>
                    <a:pt x="449392" y="311516"/>
                  </a:cubicBezTo>
                  <a:close/>
                  <a:moveTo>
                    <a:pt x="1187379" y="310754"/>
                  </a:moveTo>
                  <a:cubicBezTo>
                    <a:pt x="1139278" y="313445"/>
                    <a:pt x="1091058" y="333852"/>
                    <a:pt x="1054862" y="371000"/>
                  </a:cubicBezTo>
                  <a:cubicBezTo>
                    <a:pt x="979053" y="450724"/>
                    <a:pt x="982216" y="576740"/>
                    <a:pt x="1061921" y="652558"/>
                  </a:cubicBezTo>
                  <a:cubicBezTo>
                    <a:pt x="1139397" y="726282"/>
                    <a:pt x="1261241" y="725615"/>
                    <a:pt x="1337946" y="651129"/>
                  </a:cubicBezTo>
                  <a:cubicBezTo>
                    <a:pt x="1410907" y="580073"/>
                    <a:pt x="1414146" y="454058"/>
                    <a:pt x="1356996" y="399765"/>
                  </a:cubicBezTo>
                  <a:lnTo>
                    <a:pt x="1320134" y="434246"/>
                  </a:lnTo>
                  <a:cubicBezTo>
                    <a:pt x="1354328" y="519113"/>
                    <a:pt x="1337279" y="589027"/>
                    <a:pt x="1274890" y="629127"/>
                  </a:cubicBezTo>
                  <a:cubicBezTo>
                    <a:pt x="1208834" y="671704"/>
                    <a:pt x="1120766" y="652654"/>
                    <a:pt x="1078179" y="586646"/>
                  </a:cubicBezTo>
                  <a:cubicBezTo>
                    <a:pt x="1047138" y="538449"/>
                    <a:pt x="1048014" y="476346"/>
                    <a:pt x="1080390" y="429102"/>
                  </a:cubicBezTo>
                  <a:cubicBezTo>
                    <a:pt x="1124109" y="365856"/>
                    <a:pt x="1192594" y="352902"/>
                    <a:pt x="1281939" y="391764"/>
                  </a:cubicBezTo>
                  <a:lnTo>
                    <a:pt x="1319181" y="356808"/>
                  </a:lnTo>
                  <a:cubicBezTo>
                    <a:pt x="1283462" y="323089"/>
                    <a:pt x="1235480" y="308063"/>
                    <a:pt x="1187379" y="310754"/>
                  </a:cubicBezTo>
                  <a:close/>
                  <a:moveTo>
                    <a:pt x="1196071" y="196692"/>
                  </a:moveTo>
                  <a:cubicBezTo>
                    <a:pt x="1117727" y="198192"/>
                    <a:pt x="1037622" y="228267"/>
                    <a:pt x="978472" y="286227"/>
                  </a:cubicBezTo>
                  <a:cubicBezTo>
                    <a:pt x="853057" y="405099"/>
                    <a:pt x="847751" y="603124"/>
                    <a:pt x="966632" y="728568"/>
                  </a:cubicBezTo>
                  <a:cubicBezTo>
                    <a:pt x="1085505" y="854012"/>
                    <a:pt x="1283548" y="859251"/>
                    <a:pt x="1408973" y="740378"/>
                  </a:cubicBezTo>
                  <a:cubicBezTo>
                    <a:pt x="1414412" y="735236"/>
                    <a:pt x="1419660" y="729901"/>
                    <a:pt x="1424718" y="724377"/>
                  </a:cubicBezTo>
                  <a:cubicBezTo>
                    <a:pt x="1531874" y="610743"/>
                    <a:pt x="1540637" y="409480"/>
                    <a:pt x="1441578" y="321469"/>
                  </a:cubicBezTo>
                  <a:lnTo>
                    <a:pt x="1405668" y="357951"/>
                  </a:lnTo>
                  <a:cubicBezTo>
                    <a:pt x="1499013" y="500826"/>
                    <a:pt x="1442340" y="641890"/>
                    <a:pt x="1356424" y="710376"/>
                  </a:cubicBezTo>
                  <a:cubicBezTo>
                    <a:pt x="1245210" y="797719"/>
                    <a:pt x="1084256" y="778289"/>
                    <a:pt x="996931" y="667132"/>
                  </a:cubicBezTo>
                  <a:cubicBezTo>
                    <a:pt x="928751" y="580264"/>
                    <a:pt x="923913" y="459486"/>
                    <a:pt x="984949" y="367476"/>
                  </a:cubicBezTo>
                  <a:cubicBezTo>
                    <a:pt x="1018287" y="316136"/>
                    <a:pt x="1069340" y="278797"/>
                    <a:pt x="1128396" y="262701"/>
                  </a:cubicBezTo>
                  <a:cubicBezTo>
                    <a:pt x="1215550" y="238507"/>
                    <a:pt x="1294131" y="259557"/>
                    <a:pt x="1365473" y="313850"/>
                  </a:cubicBezTo>
                  <a:lnTo>
                    <a:pt x="1403096" y="278607"/>
                  </a:lnTo>
                  <a:cubicBezTo>
                    <a:pt x="1350995" y="222266"/>
                    <a:pt x="1274414" y="195191"/>
                    <a:pt x="1196071" y="196692"/>
                  </a:cubicBezTo>
                  <a:close/>
                  <a:moveTo>
                    <a:pt x="1567402" y="0"/>
                  </a:moveTo>
                  <a:lnTo>
                    <a:pt x="1623029" y="0"/>
                  </a:lnTo>
                  <a:lnTo>
                    <a:pt x="1623029" y="81344"/>
                  </a:lnTo>
                  <a:lnTo>
                    <a:pt x="1707420" y="81344"/>
                  </a:lnTo>
                  <a:lnTo>
                    <a:pt x="1707420" y="136113"/>
                  </a:lnTo>
                  <a:cubicBezTo>
                    <a:pt x="1704658" y="137351"/>
                    <a:pt x="1702372" y="139446"/>
                    <a:pt x="1700562" y="139160"/>
                  </a:cubicBezTo>
                  <a:cubicBezTo>
                    <a:pt x="1651223" y="130874"/>
                    <a:pt x="1615600" y="152210"/>
                    <a:pt x="1583310" y="187834"/>
                  </a:cubicBezTo>
                  <a:cubicBezTo>
                    <a:pt x="1554068" y="220029"/>
                    <a:pt x="1520064" y="248032"/>
                    <a:pt x="1488060" y="277559"/>
                  </a:cubicBezTo>
                  <a:cubicBezTo>
                    <a:pt x="1638555" y="491491"/>
                    <a:pt x="1549686" y="709137"/>
                    <a:pt x="1419194" y="805721"/>
                  </a:cubicBezTo>
                  <a:cubicBezTo>
                    <a:pt x="1254964" y="927260"/>
                    <a:pt x="1023287" y="892684"/>
                    <a:pt x="901748" y="728472"/>
                  </a:cubicBezTo>
                  <a:cubicBezTo>
                    <a:pt x="802393" y="594170"/>
                    <a:pt x="805298" y="410052"/>
                    <a:pt x="908844" y="278988"/>
                  </a:cubicBezTo>
                  <a:cubicBezTo>
                    <a:pt x="1038956" y="115539"/>
                    <a:pt x="1228789" y="99347"/>
                    <a:pt x="1450721" y="234316"/>
                  </a:cubicBezTo>
                  <a:cubicBezTo>
                    <a:pt x="1487012" y="200407"/>
                    <a:pt x="1524445" y="166117"/>
                    <a:pt x="1560545" y="130494"/>
                  </a:cubicBezTo>
                  <a:cubicBezTo>
                    <a:pt x="1565688" y="122968"/>
                    <a:pt x="1568108" y="113920"/>
                    <a:pt x="1567402" y="104775"/>
                  </a:cubicBezTo>
                  <a:cubicBezTo>
                    <a:pt x="1568165" y="70581"/>
                    <a:pt x="1567402" y="36291"/>
                    <a:pt x="156740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2B44BF8C-2763-4EAE-8AA5-70A349765029}"/>
                </a:ext>
              </a:extLst>
            </p:cNvPr>
            <p:cNvSpPr txBox="1"/>
            <p:nvPr/>
          </p:nvSpPr>
          <p:spPr>
            <a:xfrm>
              <a:off x="7245027" y="2885312"/>
              <a:ext cx="1304436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Engagement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07377C3-9E20-4272-8392-C0EC915D7CA3}"/>
                </a:ext>
              </a:extLst>
            </p:cNvPr>
            <p:cNvSpPr txBox="1"/>
            <p:nvPr/>
          </p:nvSpPr>
          <p:spPr>
            <a:xfrm>
              <a:off x="3667443" y="2885312"/>
              <a:ext cx="1185851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Presence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F207308-4E29-45C0-BC73-27DA01EA4A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04141" y="2352350"/>
              <a:ext cx="586206" cy="551944"/>
            </a:xfrm>
            <a:custGeom>
              <a:avLst/>
              <a:gdLst>
                <a:gd name="connsiteX0" fmla="*/ 1153700 w 1530793"/>
                <a:gd name="connsiteY0" fmla="*/ 1095200 h 1441323"/>
                <a:gd name="connsiteX1" fmla="*/ 879666 w 1530793"/>
                <a:gd name="connsiteY1" fmla="*/ 1366377 h 1441323"/>
                <a:gd name="connsiteX2" fmla="*/ 1454881 w 1530793"/>
                <a:gd name="connsiteY2" fmla="*/ 1366377 h 1441323"/>
                <a:gd name="connsiteX3" fmla="*/ 1153700 w 1530793"/>
                <a:gd name="connsiteY3" fmla="*/ 1095200 h 1441323"/>
                <a:gd name="connsiteX4" fmla="*/ 218060 w 1530793"/>
                <a:gd name="connsiteY4" fmla="*/ 859362 h 1441323"/>
                <a:gd name="connsiteX5" fmla="*/ 255112 w 1530793"/>
                <a:gd name="connsiteY5" fmla="*/ 905177 h 1441323"/>
                <a:gd name="connsiteX6" fmla="*/ 255112 w 1530793"/>
                <a:gd name="connsiteY6" fmla="*/ 1171877 h 1441323"/>
                <a:gd name="connsiteX7" fmla="*/ 254922 w 1530793"/>
                <a:gd name="connsiteY7" fmla="*/ 1220073 h 1441323"/>
                <a:gd name="connsiteX8" fmla="*/ 493047 w 1530793"/>
                <a:gd name="connsiteY8" fmla="*/ 1220073 h 1441323"/>
                <a:gd name="connsiteX9" fmla="*/ 419704 w 1530793"/>
                <a:gd name="connsiteY9" fmla="*/ 1146064 h 1441323"/>
                <a:gd name="connsiteX10" fmla="*/ 412751 w 1530793"/>
                <a:gd name="connsiteY10" fmla="*/ 1087677 h 1441323"/>
                <a:gd name="connsiteX11" fmla="*/ 471139 w 1530793"/>
                <a:gd name="connsiteY11" fmla="*/ 1095296 h 1441323"/>
                <a:gd name="connsiteX12" fmla="*/ 604489 w 1530793"/>
                <a:gd name="connsiteY12" fmla="*/ 1228646 h 1441323"/>
                <a:gd name="connsiteX13" fmla="*/ 603918 w 1530793"/>
                <a:gd name="connsiteY13" fmla="*/ 1287891 h 1441323"/>
                <a:gd name="connsiteX14" fmla="*/ 470568 w 1530793"/>
                <a:gd name="connsiteY14" fmla="*/ 1421241 h 1441323"/>
                <a:gd name="connsiteX15" fmla="*/ 412275 w 1530793"/>
                <a:gd name="connsiteY15" fmla="*/ 1430766 h 1441323"/>
                <a:gd name="connsiteX16" fmla="*/ 419704 w 1530793"/>
                <a:gd name="connsiteY16" fmla="*/ 1369617 h 1441323"/>
                <a:gd name="connsiteX17" fmla="*/ 493809 w 1530793"/>
                <a:gd name="connsiteY17" fmla="*/ 1296083 h 1441323"/>
                <a:gd name="connsiteX18" fmla="*/ 400749 w 1530793"/>
                <a:gd name="connsiteY18" fmla="*/ 1296083 h 1441323"/>
                <a:gd name="connsiteX19" fmla="*/ 229966 w 1530793"/>
                <a:gd name="connsiteY19" fmla="*/ 1296083 h 1441323"/>
                <a:gd name="connsiteX20" fmla="*/ 182341 w 1530793"/>
                <a:gd name="connsiteY20" fmla="*/ 1251983 h 1441323"/>
                <a:gd name="connsiteX21" fmla="*/ 182341 w 1530793"/>
                <a:gd name="connsiteY21" fmla="*/ 903367 h 1441323"/>
                <a:gd name="connsiteX22" fmla="*/ 218060 w 1530793"/>
                <a:gd name="connsiteY22" fmla="*/ 859362 h 1441323"/>
                <a:gd name="connsiteX23" fmla="*/ 1164368 w 1530793"/>
                <a:gd name="connsiteY23" fmla="*/ 766493 h 1441323"/>
                <a:gd name="connsiteX24" fmla="*/ 1038257 w 1530793"/>
                <a:gd name="connsiteY24" fmla="*/ 893937 h 1441323"/>
                <a:gd name="connsiteX25" fmla="*/ 1163987 w 1530793"/>
                <a:gd name="connsiteY25" fmla="*/ 1021096 h 1441323"/>
                <a:gd name="connsiteX26" fmla="*/ 1293184 w 1530793"/>
                <a:gd name="connsiteY26" fmla="*/ 899938 h 1441323"/>
                <a:gd name="connsiteX27" fmla="*/ 1293242 w 1530793"/>
                <a:gd name="connsiteY27" fmla="*/ 894319 h 1441323"/>
                <a:gd name="connsiteX28" fmla="*/ 1292956 w 1530793"/>
                <a:gd name="connsiteY28" fmla="*/ 894319 h 1441323"/>
                <a:gd name="connsiteX29" fmla="*/ 1167245 w 1530793"/>
                <a:gd name="connsiteY29" fmla="*/ 766493 h 1441323"/>
                <a:gd name="connsiteX30" fmla="*/ 1164368 w 1530793"/>
                <a:gd name="connsiteY30" fmla="*/ 766493 h 1441323"/>
                <a:gd name="connsiteX31" fmla="*/ 1162711 w 1530793"/>
                <a:gd name="connsiteY31" fmla="*/ 693603 h 1441323"/>
                <a:gd name="connsiteX32" fmla="*/ 1300766 w 1530793"/>
                <a:gd name="connsiteY32" fmla="*/ 745443 h 1441323"/>
                <a:gd name="connsiteX33" fmla="*/ 1300766 w 1530793"/>
                <a:gd name="connsiteY33" fmla="*/ 1045003 h 1441323"/>
                <a:gd name="connsiteX34" fmla="*/ 1334008 w 1530793"/>
                <a:gd name="connsiteY34" fmla="*/ 1062626 h 1441323"/>
                <a:gd name="connsiteX35" fmla="*/ 1530700 w 1530793"/>
                <a:gd name="connsiteY35" fmla="*/ 1385713 h 1441323"/>
                <a:gd name="connsiteX36" fmla="*/ 1476883 w 1530793"/>
                <a:gd name="connsiteY36" fmla="*/ 1440196 h 1441323"/>
                <a:gd name="connsiteX37" fmla="*/ 854901 w 1530793"/>
                <a:gd name="connsiteY37" fmla="*/ 1440196 h 1441323"/>
                <a:gd name="connsiteX38" fmla="*/ 802228 w 1530793"/>
                <a:gd name="connsiteY38" fmla="*/ 1387808 h 1441323"/>
                <a:gd name="connsiteX39" fmla="*/ 996824 w 1530793"/>
                <a:gd name="connsiteY39" fmla="*/ 1063387 h 1441323"/>
                <a:gd name="connsiteX40" fmla="*/ 1033209 w 1530793"/>
                <a:gd name="connsiteY40" fmla="*/ 1045480 h 1441323"/>
                <a:gd name="connsiteX41" fmla="*/ 1026542 w 1530793"/>
                <a:gd name="connsiteY41" fmla="*/ 750205 h 1441323"/>
                <a:gd name="connsiteX42" fmla="*/ 1162711 w 1530793"/>
                <a:gd name="connsiteY42" fmla="*/ 693603 h 1441323"/>
                <a:gd name="connsiteX43" fmla="*/ 355410 w 1530793"/>
                <a:gd name="connsiteY43" fmla="*/ 401782 h 1441323"/>
                <a:gd name="connsiteX44" fmla="*/ 77090 w 1530793"/>
                <a:gd name="connsiteY44" fmla="*/ 672768 h 1441323"/>
                <a:gd name="connsiteX45" fmla="*/ 653066 w 1530793"/>
                <a:gd name="connsiteY45" fmla="*/ 672768 h 1441323"/>
                <a:gd name="connsiteX46" fmla="*/ 355410 w 1530793"/>
                <a:gd name="connsiteY46" fmla="*/ 401782 h 1441323"/>
                <a:gd name="connsiteX47" fmla="*/ 369374 w 1530793"/>
                <a:gd name="connsiteY47" fmla="*/ 71168 h 1441323"/>
                <a:gd name="connsiteX48" fmla="*/ 237833 w 1530793"/>
                <a:gd name="connsiteY48" fmla="*/ 193755 h 1441323"/>
                <a:gd name="connsiteX49" fmla="*/ 237776 w 1530793"/>
                <a:gd name="connsiteY49" fmla="*/ 200328 h 1441323"/>
                <a:gd name="connsiteX50" fmla="*/ 360401 w 1530793"/>
                <a:gd name="connsiteY50" fmla="*/ 331867 h 1441323"/>
                <a:gd name="connsiteX51" fmla="*/ 491941 w 1530793"/>
                <a:gd name="connsiteY51" fmla="*/ 209281 h 1441323"/>
                <a:gd name="connsiteX52" fmla="*/ 491999 w 1530793"/>
                <a:gd name="connsiteY52" fmla="*/ 202709 h 1441323"/>
                <a:gd name="connsiteX53" fmla="*/ 369374 w 1530793"/>
                <a:gd name="connsiteY53" fmla="*/ 71168 h 1441323"/>
                <a:gd name="connsiteX54" fmla="*/ 375320 w 1530793"/>
                <a:gd name="connsiteY54" fmla="*/ 1898 h 1441323"/>
                <a:gd name="connsiteX55" fmla="*/ 506953 w 1530793"/>
                <a:gd name="connsiteY55" fmla="*/ 60500 h 1441323"/>
                <a:gd name="connsiteX56" fmla="*/ 498380 w 1530793"/>
                <a:gd name="connsiteY56" fmla="*/ 353014 h 1441323"/>
                <a:gd name="connsiteX57" fmla="*/ 728695 w 1530793"/>
                <a:gd name="connsiteY57" fmla="*/ 693246 h 1441323"/>
                <a:gd name="connsiteX58" fmla="*/ 675069 w 1530793"/>
                <a:gd name="connsiteY58" fmla="*/ 748491 h 1441323"/>
                <a:gd name="connsiteX59" fmla="*/ 53182 w 1530793"/>
                <a:gd name="connsiteY59" fmla="*/ 748491 h 1441323"/>
                <a:gd name="connsiteX60" fmla="*/ 128 w 1530793"/>
                <a:gd name="connsiteY60" fmla="*/ 692674 h 1441323"/>
                <a:gd name="connsiteX61" fmla="*/ 197676 w 1530793"/>
                <a:gd name="connsiteY61" fmla="*/ 370158 h 1441323"/>
                <a:gd name="connsiteX62" fmla="*/ 232252 w 1530793"/>
                <a:gd name="connsiteY62" fmla="*/ 352537 h 1441323"/>
                <a:gd name="connsiteX63" fmla="*/ 167006 w 1530793"/>
                <a:gd name="connsiteY63" fmla="*/ 169181 h 1441323"/>
                <a:gd name="connsiteX64" fmla="*/ 238157 w 1530793"/>
                <a:gd name="connsiteY64" fmla="*/ 46022 h 1441323"/>
                <a:gd name="connsiteX65" fmla="*/ 375320 w 1530793"/>
                <a:gd name="connsiteY65" fmla="*/ 1898 h 1441323"/>
                <a:gd name="connsiteX66" fmla="*/ 945721 w 1530793"/>
                <a:gd name="connsiteY66" fmla="*/ 338 h 1441323"/>
                <a:gd name="connsiteX67" fmla="*/ 974344 w 1530793"/>
                <a:gd name="connsiteY67" fmla="*/ 11256 h 1441323"/>
                <a:gd name="connsiteX68" fmla="*/ 970058 w 1530793"/>
                <a:gd name="connsiteY68" fmla="*/ 66882 h 1441323"/>
                <a:gd name="connsiteX69" fmla="*/ 896811 w 1530793"/>
                <a:gd name="connsiteY69" fmla="*/ 136986 h 1441323"/>
                <a:gd name="connsiteX70" fmla="*/ 901097 w 1530793"/>
                <a:gd name="connsiteY70" fmla="*/ 145177 h 1441323"/>
                <a:gd name="connsiteX71" fmla="*/ 1137603 w 1530793"/>
                <a:gd name="connsiteY71" fmla="*/ 145177 h 1441323"/>
                <a:gd name="connsiteX72" fmla="*/ 1202372 w 1530793"/>
                <a:gd name="connsiteY72" fmla="*/ 210709 h 1441323"/>
                <a:gd name="connsiteX73" fmla="*/ 1202372 w 1530793"/>
                <a:gd name="connsiteY73" fmla="*/ 516462 h 1441323"/>
                <a:gd name="connsiteX74" fmla="*/ 1165130 w 1530793"/>
                <a:gd name="connsiteY74" fmla="*/ 579517 h 1441323"/>
                <a:gd name="connsiteX75" fmla="*/ 1129507 w 1530793"/>
                <a:gd name="connsiteY75" fmla="*/ 514366 h 1441323"/>
                <a:gd name="connsiteX76" fmla="*/ 1129507 w 1530793"/>
                <a:gd name="connsiteY76" fmla="*/ 251381 h 1441323"/>
                <a:gd name="connsiteX77" fmla="*/ 1127792 w 1530793"/>
                <a:gd name="connsiteY77" fmla="*/ 218330 h 1441323"/>
                <a:gd name="connsiteX78" fmla="*/ 891572 w 1530793"/>
                <a:gd name="connsiteY78" fmla="*/ 218330 h 1441323"/>
                <a:gd name="connsiteX79" fmla="*/ 963676 w 1530793"/>
                <a:gd name="connsiteY79" fmla="*/ 290624 h 1441323"/>
                <a:gd name="connsiteX80" fmla="*/ 971773 w 1530793"/>
                <a:gd name="connsiteY80" fmla="*/ 351203 h 1441323"/>
                <a:gd name="connsiteX81" fmla="*/ 913480 w 1530793"/>
                <a:gd name="connsiteY81" fmla="*/ 342726 h 1441323"/>
                <a:gd name="connsiteX82" fmla="*/ 782606 w 1530793"/>
                <a:gd name="connsiteY82" fmla="*/ 212138 h 1441323"/>
                <a:gd name="connsiteX83" fmla="*/ 782606 w 1530793"/>
                <a:gd name="connsiteY83" fmla="*/ 152035 h 1441323"/>
                <a:gd name="connsiteX84" fmla="*/ 918528 w 1530793"/>
                <a:gd name="connsiteY84" fmla="*/ 16495 h 1441323"/>
                <a:gd name="connsiteX85" fmla="*/ 945721 w 1530793"/>
                <a:gd name="connsiteY85" fmla="*/ 338 h 144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530793" h="1441323">
                  <a:moveTo>
                    <a:pt x="1153700" y="1095200"/>
                  </a:moveTo>
                  <a:cubicBezTo>
                    <a:pt x="1002062" y="1102916"/>
                    <a:pt x="868808" y="1233980"/>
                    <a:pt x="879666" y="1366377"/>
                  </a:cubicBezTo>
                  <a:lnTo>
                    <a:pt x="1454881" y="1366377"/>
                  </a:lnTo>
                  <a:cubicBezTo>
                    <a:pt x="1453262" y="1213977"/>
                    <a:pt x="1310291" y="1087200"/>
                    <a:pt x="1153700" y="1095200"/>
                  </a:cubicBezTo>
                  <a:close/>
                  <a:moveTo>
                    <a:pt x="218060" y="859362"/>
                  </a:moveTo>
                  <a:cubicBezTo>
                    <a:pt x="246635" y="859362"/>
                    <a:pt x="255207" y="879270"/>
                    <a:pt x="255112" y="905177"/>
                  </a:cubicBezTo>
                  <a:cubicBezTo>
                    <a:pt x="255112" y="994141"/>
                    <a:pt x="255112" y="1083104"/>
                    <a:pt x="255112" y="1171877"/>
                  </a:cubicBezTo>
                  <a:lnTo>
                    <a:pt x="254922" y="1220073"/>
                  </a:lnTo>
                  <a:lnTo>
                    <a:pt x="493047" y="1220073"/>
                  </a:lnTo>
                  <a:cubicBezTo>
                    <a:pt x="465234" y="1191498"/>
                    <a:pt x="442660" y="1168829"/>
                    <a:pt x="419704" y="1146064"/>
                  </a:cubicBezTo>
                  <a:cubicBezTo>
                    <a:pt x="401607" y="1128252"/>
                    <a:pt x="391796" y="1108536"/>
                    <a:pt x="412751" y="1087677"/>
                  </a:cubicBezTo>
                  <a:cubicBezTo>
                    <a:pt x="433706" y="1066816"/>
                    <a:pt x="453328" y="1077389"/>
                    <a:pt x="471139" y="1095296"/>
                  </a:cubicBezTo>
                  <a:cubicBezTo>
                    <a:pt x="515430" y="1139874"/>
                    <a:pt x="559531" y="1184641"/>
                    <a:pt x="604489" y="1228646"/>
                  </a:cubicBezTo>
                  <a:cubicBezTo>
                    <a:pt x="626111" y="1249602"/>
                    <a:pt x="626492" y="1266746"/>
                    <a:pt x="603918" y="1287891"/>
                  </a:cubicBezTo>
                  <a:cubicBezTo>
                    <a:pt x="558293" y="1331135"/>
                    <a:pt x="514383" y="1376188"/>
                    <a:pt x="470568" y="1421241"/>
                  </a:cubicBezTo>
                  <a:cubicBezTo>
                    <a:pt x="452946" y="1439053"/>
                    <a:pt x="433801" y="1450959"/>
                    <a:pt x="412275" y="1430766"/>
                  </a:cubicBezTo>
                  <a:cubicBezTo>
                    <a:pt x="389319" y="1408860"/>
                    <a:pt x="400845" y="1388190"/>
                    <a:pt x="419704" y="1369617"/>
                  </a:cubicBezTo>
                  <a:cubicBezTo>
                    <a:pt x="442183" y="1347613"/>
                    <a:pt x="464376" y="1325325"/>
                    <a:pt x="493809" y="1296083"/>
                  </a:cubicBezTo>
                  <a:lnTo>
                    <a:pt x="400749" y="1296083"/>
                  </a:lnTo>
                  <a:cubicBezTo>
                    <a:pt x="343599" y="1296083"/>
                    <a:pt x="286449" y="1296083"/>
                    <a:pt x="229966" y="1296083"/>
                  </a:cubicBezTo>
                  <a:cubicBezTo>
                    <a:pt x="200058" y="1296083"/>
                    <a:pt x="182341" y="1283701"/>
                    <a:pt x="182341" y="1251983"/>
                  </a:cubicBezTo>
                  <a:cubicBezTo>
                    <a:pt x="182341" y="1135777"/>
                    <a:pt x="182341" y="1019573"/>
                    <a:pt x="182341" y="903367"/>
                  </a:cubicBezTo>
                  <a:cubicBezTo>
                    <a:pt x="182341" y="878602"/>
                    <a:pt x="191866" y="859838"/>
                    <a:pt x="218060" y="859362"/>
                  </a:cubicBezTo>
                  <a:close/>
                  <a:moveTo>
                    <a:pt x="1164368" y="766493"/>
                  </a:moveTo>
                  <a:cubicBezTo>
                    <a:pt x="1094703" y="767636"/>
                    <a:pt x="1038715" y="824215"/>
                    <a:pt x="1038257" y="893937"/>
                  </a:cubicBezTo>
                  <a:cubicBezTo>
                    <a:pt x="1037990" y="963756"/>
                    <a:pt x="1094207" y="1020525"/>
                    <a:pt x="1163987" y="1021096"/>
                  </a:cubicBezTo>
                  <a:cubicBezTo>
                    <a:pt x="1233129" y="1023287"/>
                    <a:pt x="1290974" y="969090"/>
                    <a:pt x="1293184" y="899938"/>
                  </a:cubicBezTo>
                  <a:cubicBezTo>
                    <a:pt x="1293251" y="898033"/>
                    <a:pt x="1293270" y="896223"/>
                    <a:pt x="1293242" y="894319"/>
                  </a:cubicBezTo>
                  <a:lnTo>
                    <a:pt x="1292956" y="894319"/>
                  </a:lnTo>
                  <a:cubicBezTo>
                    <a:pt x="1293546" y="824310"/>
                    <a:pt x="1237254" y="767065"/>
                    <a:pt x="1167245" y="766493"/>
                  </a:cubicBezTo>
                  <a:cubicBezTo>
                    <a:pt x="1166283" y="766493"/>
                    <a:pt x="1165330" y="766493"/>
                    <a:pt x="1164368" y="766493"/>
                  </a:cubicBezTo>
                  <a:close/>
                  <a:moveTo>
                    <a:pt x="1162711" y="693603"/>
                  </a:moveTo>
                  <a:cubicBezTo>
                    <a:pt x="1211989" y="692746"/>
                    <a:pt x="1261581" y="709963"/>
                    <a:pt x="1300766" y="745443"/>
                  </a:cubicBezTo>
                  <a:cubicBezTo>
                    <a:pt x="1386491" y="823072"/>
                    <a:pt x="1386491" y="936514"/>
                    <a:pt x="1300766" y="1045003"/>
                  </a:cubicBezTo>
                  <a:cubicBezTo>
                    <a:pt x="1312101" y="1051004"/>
                    <a:pt x="1323150" y="1056530"/>
                    <a:pt x="1334008" y="1062626"/>
                  </a:cubicBezTo>
                  <a:cubicBezTo>
                    <a:pt x="1460596" y="1133110"/>
                    <a:pt x="1526604" y="1240743"/>
                    <a:pt x="1530700" y="1385713"/>
                  </a:cubicBezTo>
                  <a:cubicBezTo>
                    <a:pt x="1531938" y="1429814"/>
                    <a:pt x="1521175" y="1440196"/>
                    <a:pt x="1476883" y="1440196"/>
                  </a:cubicBezTo>
                  <a:cubicBezTo>
                    <a:pt x="1269495" y="1440196"/>
                    <a:pt x="1062165" y="1440196"/>
                    <a:pt x="854901" y="1440196"/>
                  </a:cubicBezTo>
                  <a:cubicBezTo>
                    <a:pt x="813277" y="1440196"/>
                    <a:pt x="801275" y="1428957"/>
                    <a:pt x="802228" y="1387808"/>
                  </a:cubicBezTo>
                  <a:cubicBezTo>
                    <a:pt x="805466" y="1242838"/>
                    <a:pt x="870808" y="1134825"/>
                    <a:pt x="996824" y="1063387"/>
                  </a:cubicBezTo>
                  <a:cubicBezTo>
                    <a:pt x="1007872" y="1057291"/>
                    <a:pt x="1019779" y="1052147"/>
                    <a:pt x="1033209" y="1045480"/>
                  </a:cubicBezTo>
                  <a:cubicBezTo>
                    <a:pt x="945865" y="942039"/>
                    <a:pt x="944246" y="829453"/>
                    <a:pt x="1026542" y="750205"/>
                  </a:cubicBezTo>
                  <a:cubicBezTo>
                    <a:pt x="1064471" y="713391"/>
                    <a:pt x="1113434" y="694460"/>
                    <a:pt x="1162711" y="693603"/>
                  </a:cubicBezTo>
                  <a:close/>
                  <a:moveTo>
                    <a:pt x="355410" y="401782"/>
                  </a:moveTo>
                  <a:cubicBezTo>
                    <a:pt x="205867" y="407020"/>
                    <a:pt x="71660" y="536464"/>
                    <a:pt x="77090" y="672768"/>
                  </a:cubicBezTo>
                  <a:lnTo>
                    <a:pt x="653066" y="672768"/>
                  </a:lnTo>
                  <a:cubicBezTo>
                    <a:pt x="648685" y="520367"/>
                    <a:pt x="511430" y="396542"/>
                    <a:pt x="355410" y="401782"/>
                  </a:cubicBezTo>
                  <a:close/>
                  <a:moveTo>
                    <a:pt x="369374" y="71168"/>
                  </a:moveTo>
                  <a:cubicBezTo>
                    <a:pt x="299194" y="68692"/>
                    <a:pt x="240301" y="123556"/>
                    <a:pt x="237833" y="193755"/>
                  </a:cubicBezTo>
                  <a:cubicBezTo>
                    <a:pt x="237757" y="195945"/>
                    <a:pt x="237738" y="198137"/>
                    <a:pt x="237776" y="200328"/>
                  </a:cubicBezTo>
                  <a:cubicBezTo>
                    <a:pt x="235309" y="270527"/>
                    <a:pt x="290212" y="329391"/>
                    <a:pt x="360401" y="331867"/>
                  </a:cubicBezTo>
                  <a:cubicBezTo>
                    <a:pt x="430582" y="334344"/>
                    <a:pt x="489474" y="279480"/>
                    <a:pt x="491941" y="209281"/>
                  </a:cubicBezTo>
                  <a:cubicBezTo>
                    <a:pt x="492017" y="207090"/>
                    <a:pt x="492037" y="204900"/>
                    <a:pt x="491999" y="202709"/>
                  </a:cubicBezTo>
                  <a:cubicBezTo>
                    <a:pt x="494465" y="132510"/>
                    <a:pt x="439564" y="73645"/>
                    <a:pt x="369374" y="71168"/>
                  </a:cubicBezTo>
                  <a:close/>
                  <a:moveTo>
                    <a:pt x="375320" y="1898"/>
                  </a:moveTo>
                  <a:cubicBezTo>
                    <a:pt x="423390" y="4493"/>
                    <a:pt x="470539" y="24210"/>
                    <a:pt x="506953" y="60500"/>
                  </a:cubicBezTo>
                  <a:cubicBezTo>
                    <a:pt x="586296" y="140415"/>
                    <a:pt x="584105" y="246905"/>
                    <a:pt x="498380" y="353014"/>
                  </a:cubicBezTo>
                  <a:cubicBezTo>
                    <a:pt x="643732" y="421879"/>
                    <a:pt x="723551" y="532750"/>
                    <a:pt x="728695" y="693246"/>
                  </a:cubicBezTo>
                  <a:cubicBezTo>
                    <a:pt x="730124" y="737157"/>
                    <a:pt x="718313" y="748491"/>
                    <a:pt x="675069" y="748491"/>
                  </a:cubicBezTo>
                  <a:cubicBezTo>
                    <a:pt x="467805" y="748491"/>
                    <a:pt x="260512" y="748491"/>
                    <a:pt x="53182" y="748491"/>
                  </a:cubicBezTo>
                  <a:cubicBezTo>
                    <a:pt x="10319" y="748491"/>
                    <a:pt x="-1396" y="736680"/>
                    <a:pt x="128" y="692674"/>
                  </a:cubicBezTo>
                  <a:cubicBezTo>
                    <a:pt x="4890" y="547990"/>
                    <a:pt x="70517" y="440071"/>
                    <a:pt x="197676" y="370158"/>
                  </a:cubicBezTo>
                  <a:cubicBezTo>
                    <a:pt x="207868" y="364539"/>
                    <a:pt x="218536" y="359490"/>
                    <a:pt x="232252" y="352537"/>
                  </a:cubicBezTo>
                  <a:cubicBezTo>
                    <a:pt x="180055" y="301483"/>
                    <a:pt x="156052" y="241095"/>
                    <a:pt x="167006" y="169181"/>
                  </a:cubicBezTo>
                  <a:cubicBezTo>
                    <a:pt x="174150" y="120604"/>
                    <a:pt x="199600" y="76503"/>
                    <a:pt x="238157" y="46022"/>
                  </a:cubicBezTo>
                  <a:cubicBezTo>
                    <a:pt x="278257" y="13827"/>
                    <a:pt x="327249" y="-698"/>
                    <a:pt x="375320" y="1898"/>
                  </a:cubicBezTo>
                  <a:close/>
                  <a:moveTo>
                    <a:pt x="945721" y="338"/>
                  </a:moveTo>
                  <a:cubicBezTo>
                    <a:pt x="955080" y="-1103"/>
                    <a:pt x="964676" y="1969"/>
                    <a:pt x="974344" y="11256"/>
                  </a:cubicBezTo>
                  <a:cubicBezTo>
                    <a:pt x="993680" y="29830"/>
                    <a:pt x="987775" y="49356"/>
                    <a:pt x="970058" y="66882"/>
                  </a:cubicBezTo>
                  <a:cubicBezTo>
                    <a:pt x="945769" y="90409"/>
                    <a:pt x="921290" y="113650"/>
                    <a:pt x="896811" y="136986"/>
                  </a:cubicBezTo>
                  <a:lnTo>
                    <a:pt x="901097" y="145177"/>
                  </a:lnTo>
                  <a:cubicBezTo>
                    <a:pt x="979964" y="145177"/>
                    <a:pt x="1058802" y="145177"/>
                    <a:pt x="1137603" y="145177"/>
                  </a:cubicBezTo>
                  <a:cubicBezTo>
                    <a:pt x="1195896" y="145177"/>
                    <a:pt x="1202278" y="151464"/>
                    <a:pt x="1202372" y="210709"/>
                  </a:cubicBezTo>
                  <a:lnTo>
                    <a:pt x="1202372" y="516462"/>
                  </a:lnTo>
                  <a:cubicBezTo>
                    <a:pt x="1202372" y="563420"/>
                    <a:pt x="1191895" y="582280"/>
                    <a:pt x="1165130" y="579517"/>
                  </a:cubicBezTo>
                  <a:cubicBezTo>
                    <a:pt x="1123601" y="575231"/>
                    <a:pt x="1129602" y="542371"/>
                    <a:pt x="1129507" y="514366"/>
                  </a:cubicBezTo>
                  <a:cubicBezTo>
                    <a:pt x="1129507" y="426737"/>
                    <a:pt x="1129507" y="339011"/>
                    <a:pt x="1129507" y="251381"/>
                  </a:cubicBezTo>
                  <a:cubicBezTo>
                    <a:pt x="1129507" y="240999"/>
                    <a:pt x="1128459" y="230616"/>
                    <a:pt x="1127792" y="218330"/>
                  </a:cubicBezTo>
                  <a:lnTo>
                    <a:pt x="891572" y="218330"/>
                  </a:lnTo>
                  <a:cubicBezTo>
                    <a:pt x="918337" y="245190"/>
                    <a:pt x="940626" y="268241"/>
                    <a:pt x="963676" y="290624"/>
                  </a:cubicBezTo>
                  <a:cubicBezTo>
                    <a:pt x="982726" y="309008"/>
                    <a:pt x="995204" y="328724"/>
                    <a:pt x="971773" y="351203"/>
                  </a:cubicBezTo>
                  <a:cubicBezTo>
                    <a:pt x="950437" y="371682"/>
                    <a:pt x="931196" y="360728"/>
                    <a:pt x="913480" y="342726"/>
                  </a:cubicBezTo>
                  <a:cubicBezTo>
                    <a:pt x="870236" y="298816"/>
                    <a:pt x="827088" y="254810"/>
                    <a:pt x="782606" y="212138"/>
                  </a:cubicBezTo>
                  <a:cubicBezTo>
                    <a:pt x="760413" y="190802"/>
                    <a:pt x="761365" y="172800"/>
                    <a:pt x="782606" y="152035"/>
                  </a:cubicBezTo>
                  <a:cubicBezTo>
                    <a:pt x="828326" y="107268"/>
                    <a:pt x="873379" y="61834"/>
                    <a:pt x="918528" y="16495"/>
                  </a:cubicBezTo>
                  <a:cubicBezTo>
                    <a:pt x="927243" y="7732"/>
                    <a:pt x="936363" y="1779"/>
                    <a:pt x="945721" y="33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5D61AD46-2512-4780-838F-51A8509959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93012" y="2352350"/>
              <a:ext cx="534712" cy="551944"/>
            </a:xfrm>
            <a:custGeom>
              <a:avLst/>
              <a:gdLst>
                <a:gd name="connsiteX0" fmla="*/ 404336 w 1335976"/>
                <a:gd name="connsiteY0" fmla="*/ 1272255 h 1379030"/>
                <a:gd name="connsiteX1" fmla="*/ 332137 w 1335976"/>
                <a:gd name="connsiteY1" fmla="*/ 1333500 h 1379030"/>
                <a:gd name="connsiteX2" fmla="*/ 1005745 w 1335976"/>
                <a:gd name="connsiteY2" fmla="*/ 1333500 h 1379030"/>
                <a:gd name="connsiteX3" fmla="*/ 929545 w 1335976"/>
                <a:gd name="connsiteY3" fmla="*/ 1272255 h 1379030"/>
                <a:gd name="connsiteX4" fmla="*/ 404336 w 1335976"/>
                <a:gd name="connsiteY4" fmla="*/ 1272255 h 1379030"/>
                <a:gd name="connsiteX5" fmla="*/ 550545 w 1335976"/>
                <a:gd name="connsiteY5" fmla="*/ 1105663 h 1379030"/>
                <a:gd name="connsiteX6" fmla="*/ 522541 w 1335976"/>
                <a:gd name="connsiteY6" fmla="*/ 1119569 h 1379030"/>
                <a:gd name="connsiteX7" fmla="*/ 477202 w 1335976"/>
                <a:gd name="connsiteY7" fmla="*/ 1226250 h 1379030"/>
                <a:gd name="connsiteX8" fmla="*/ 858202 w 1335976"/>
                <a:gd name="connsiteY8" fmla="*/ 1226250 h 1379030"/>
                <a:gd name="connsiteX9" fmla="*/ 812483 w 1335976"/>
                <a:gd name="connsiteY9" fmla="*/ 1119474 h 1379030"/>
                <a:gd name="connsiteX10" fmla="*/ 784479 w 1335976"/>
                <a:gd name="connsiteY10" fmla="*/ 1105663 h 1379030"/>
                <a:gd name="connsiteX11" fmla="*/ 550545 w 1335976"/>
                <a:gd name="connsiteY11" fmla="*/ 1105663 h 1379030"/>
                <a:gd name="connsiteX12" fmla="*/ 1293114 w 1335976"/>
                <a:gd name="connsiteY12" fmla="*/ 913257 h 1379030"/>
                <a:gd name="connsiteX13" fmla="*/ 1293114 w 1335976"/>
                <a:gd name="connsiteY13" fmla="*/ 913448 h 1379030"/>
                <a:gd name="connsiteX14" fmla="*/ 41720 w 1335976"/>
                <a:gd name="connsiteY14" fmla="*/ 913448 h 1379030"/>
                <a:gd name="connsiteX15" fmla="*/ 41720 w 1335976"/>
                <a:gd name="connsiteY15" fmla="*/ 979552 h 1379030"/>
                <a:gd name="connsiteX16" fmla="*/ 122682 w 1335976"/>
                <a:gd name="connsiteY16" fmla="*/ 1061753 h 1379030"/>
                <a:gd name="connsiteX17" fmla="*/ 765905 w 1335976"/>
                <a:gd name="connsiteY17" fmla="*/ 1061753 h 1379030"/>
                <a:gd name="connsiteX18" fmla="*/ 1217295 w 1335976"/>
                <a:gd name="connsiteY18" fmla="*/ 1061753 h 1379030"/>
                <a:gd name="connsiteX19" fmla="*/ 1293019 w 1335976"/>
                <a:gd name="connsiteY19" fmla="*/ 984601 h 1379030"/>
                <a:gd name="connsiteX20" fmla="*/ 1293114 w 1335976"/>
                <a:gd name="connsiteY20" fmla="*/ 913448 h 1379030"/>
                <a:gd name="connsiteX21" fmla="*/ 1293114 w 1335976"/>
                <a:gd name="connsiteY21" fmla="*/ 913448 h 1379030"/>
                <a:gd name="connsiteX22" fmla="*/ 543877 w 1335976"/>
                <a:gd name="connsiteY22" fmla="*/ 640177 h 1379030"/>
                <a:gd name="connsiteX23" fmla="*/ 645699 w 1335976"/>
                <a:gd name="connsiteY23" fmla="*/ 773050 h 1379030"/>
                <a:gd name="connsiteX24" fmla="*/ 645699 w 1335976"/>
                <a:gd name="connsiteY24" fmla="*/ 640177 h 1379030"/>
                <a:gd name="connsiteX25" fmla="*/ 923543 w 1335976"/>
                <a:gd name="connsiteY25" fmla="*/ 638367 h 1379030"/>
                <a:gd name="connsiteX26" fmla="*/ 857345 w 1335976"/>
                <a:gd name="connsiteY26" fmla="*/ 638939 h 1379030"/>
                <a:gd name="connsiteX27" fmla="*/ 838295 w 1335976"/>
                <a:gd name="connsiteY27" fmla="*/ 649893 h 1379030"/>
                <a:gd name="connsiteX28" fmla="*/ 795909 w 1335976"/>
                <a:gd name="connsiteY28" fmla="*/ 743714 h 1379030"/>
                <a:gd name="connsiteX29" fmla="*/ 803529 w 1335976"/>
                <a:gd name="connsiteY29" fmla="*/ 751714 h 1379030"/>
                <a:gd name="connsiteX30" fmla="*/ 930020 w 1335976"/>
                <a:gd name="connsiteY30" fmla="*/ 651321 h 1379030"/>
                <a:gd name="connsiteX31" fmla="*/ 693229 w 1335976"/>
                <a:gd name="connsiteY31" fmla="*/ 637510 h 1379030"/>
                <a:gd name="connsiteX32" fmla="*/ 693134 w 1335976"/>
                <a:gd name="connsiteY32" fmla="*/ 771907 h 1379030"/>
                <a:gd name="connsiteX33" fmla="*/ 796099 w 1335976"/>
                <a:gd name="connsiteY33" fmla="*/ 637510 h 1379030"/>
                <a:gd name="connsiteX34" fmla="*/ 460532 w 1335976"/>
                <a:gd name="connsiteY34" fmla="*/ 637202 h 1379030"/>
                <a:gd name="connsiteX35" fmla="*/ 419004 w 1335976"/>
                <a:gd name="connsiteY35" fmla="*/ 639510 h 1379030"/>
                <a:gd name="connsiteX36" fmla="*/ 412241 w 1335976"/>
                <a:gd name="connsiteY36" fmla="*/ 642938 h 1379030"/>
                <a:gd name="connsiteX37" fmla="*/ 411861 w 1335976"/>
                <a:gd name="connsiteY37" fmla="*/ 642938 h 1379030"/>
                <a:gd name="connsiteX38" fmla="*/ 550545 w 1335976"/>
                <a:gd name="connsiteY38" fmla="*/ 752000 h 1379030"/>
                <a:gd name="connsiteX39" fmla="*/ 520445 w 1335976"/>
                <a:gd name="connsiteY39" fmla="*/ 696660 h 1379030"/>
                <a:gd name="connsiteX40" fmla="*/ 460532 w 1335976"/>
                <a:gd name="connsiteY40" fmla="*/ 637202 h 1379030"/>
                <a:gd name="connsiteX41" fmla="*/ 869251 w 1335976"/>
                <a:gd name="connsiteY41" fmla="*/ 480443 h 1379030"/>
                <a:gd name="connsiteX42" fmla="*/ 863822 w 1335976"/>
                <a:gd name="connsiteY42" fmla="*/ 535878 h 1379030"/>
                <a:gd name="connsiteX43" fmla="*/ 857440 w 1335976"/>
                <a:gd name="connsiteY43" fmla="*/ 594838 h 1379030"/>
                <a:gd name="connsiteX44" fmla="*/ 942403 w 1335976"/>
                <a:gd name="connsiteY44" fmla="*/ 594076 h 1379030"/>
                <a:gd name="connsiteX45" fmla="*/ 965263 w 1335976"/>
                <a:gd name="connsiteY45" fmla="*/ 578074 h 1379030"/>
                <a:gd name="connsiteX46" fmla="*/ 992695 w 1335976"/>
                <a:gd name="connsiteY46" fmla="*/ 480633 h 1379030"/>
                <a:gd name="connsiteX47" fmla="*/ 993076 w 1335976"/>
                <a:gd name="connsiteY47" fmla="*/ 480443 h 1379030"/>
                <a:gd name="connsiteX48" fmla="*/ 694372 w 1335976"/>
                <a:gd name="connsiteY48" fmla="*/ 480157 h 1379030"/>
                <a:gd name="connsiteX49" fmla="*/ 694372 w 1335976"/>
                <a:gd name="connsiteY49" fmla="*/ 595124 h 1379030"/>
                <a:gd name="connsiteX50" fmla="*/ 788860 w 1335976"/>
                <a:gd name="connsiteY50" fmla="*/ 594076 h 1379030"/>
                <a:gd name="connsiteX51" fmla="*/ 813625 w 1335976"/>
                <a:gd name="connsiteY51" fmla="*/ 573502 h 1379030"/>
                <a:gd name="connsiteX52" fmla="*/ 826293 w 1335976"/>
                <a:gd name="connsiteY52" fmla="*/ 480157 h 1379030"/>
                <a:gd name="connsiteX53" fmla="*/ 347757 w 1335976"/>
                <a:gd name="connsiteY53" fmla="*/ 479871 h 1379030"/>
                <a:gd name="connsiteX54" fmla="*/ 376332 w 1335976"/>
                <a:gd name="connsiteY54" fmla="*/ 580646 h 1379030"/>
                <a:gd name="connsiteX55" fmla="*/ 393954 w 1335976"/>
                <a:gd name="connsiteY55" fmla="*/ 594076 h 1379030"/>
                <a:gd name="connsiteX56" fmla="*/ 483393 w 1335976"/>
                <a:gd name="connsiteY56" fmla="*/ 594647 h 1379030"/>
                <a:gd name="connsiteX57" fmla="*/ 471011 w 1335976"/>
                <a:gd name="connsiteY57" fmla="*/ 480061 h 1379030"/>
                <a:gd name="connsiteX58" fmla="*/ 471392 w 1335976"/>
                <a:gd name="connsiteY58" fmla="*/ 479871 h 1379030"/>
                <a:gd name="connsiteX59" fmla="*/ 645699 w 1335976"/>
                <a:gd name="connsiteY59" fmla="*/ 479204 h 1379030"/>
                <a:gd name="connsiteX60" fmla="*/ 514445 w 1335976"/>
                <a:gd name="connsiteY60" fmla="*/ 479490 h 1379030"/>
                <a:gd name="connsiteX61" fmla="*/ 526732 w 1335976"/>
                <a:gd name="connsiteY61" fmla="*/ 574740 h 1379030"/>
                <a:gd name="connsiteX62" fmla="*/ 545782 w 1335976"/>
                <a:gd name="connsiteY62" fmla="*/ 593790 h 1379030"/>
                <a:gd name="connsiteX63" fmla="*/ 645699 w 1335976"/>
                <a:gd name="connsiteY63" fmla="*/ 594743 h 1379030"/>
                <a:gd name="connsiteX64" fmla="*/ 811339 w 1335976"/>
                <a:gd name="connsiteY64" fmla="*/ 320613 h 1379030"/>
                <a:gd name="connsiteX65" fmla="*/ 693038 w 1335976"/>
                <a:gd name="connsiteY65" fmla="*/ 320899 h 1379030"/>
                <a:gd name="connsiteX66" fmla="*/ 693038 w 1335976"/>
                <a:gd name="connsiteY66" fmla="*/ 431579 h 1379030"/>
                <a:gd name="connsiteX67" fmla="*/ 826388 w 1335976"/>
                <a:gd name="connsiteY67" fmla="*/ 431579 h 1379030"/>
                <a:gd name="connsiteX68" fmla="*/ 856964 w 1335976"/>
                <a:gd name="connsiteY68" fmla="*/ 319374 h 1379030"/>
                <a:gd name="connsiteX69" fmla="*/ 869441 w 1335976"/>
                <a:gd name="connsiteY69" fmla="*/ 432722 h 1379030"/>
                <a:gd name="connsiteX70" fmla="*/ 991552 w 1335976"/>
                <a:gd name="connsiteY70" fmla="*/ 432722 h 1379030"/>
                <a:gd name="connsiteX71" fmla="*/ 965168 w 1335976"/>
                <a:gd name="connsiteY71" fmla="*/ 337472 h 1379030"/>
                <a:gd name="connsiteX72" fmla="*/ 943546 w 1335976"/>
                <a:gd name="connsiteY72" fmla="*/ 320137 h 1379030"/>
                <a:gd name="connsiteX73" fmla="*/ 856964 w 1335976"/>
                <a:gd name="connsiteY73" fmla="*/ 319374 h 1379030"/>
                <a:gd name="connsiteX74" fmla="*/ 646080 w 1335976"/>
                <a:gd name="connsiteY74" fmla="*/ 319374 h 1379030"/>
                <a:gd name="connsiteX75" fmla="*/ 548640 w 1335976"/>
                <a:gd name="connsiteY75" fmla="*/ 320137 h 1379030"/>
                <a:gd name="connsiteX76" fmla="*/ 527589 w 1335976"/>
                <a:gd name="connsiteY76" fmla="*/ 336425 h 1379030"/>
                <a:gd name="connsiteX77" fmla="*/ 515302 w 1335976"/>
                <a:gd name="connsiteY77" fmla="*/ 432246 h 1379030"/>
                <a:gd name="connsiteX78" fmla="*/ 646080 w 1335976"/>
                <a:gd name="connsiteY78" fmla="*/ 432246 h 1379030"/>
                <a:gd name="connsiteX79" fmla="*/ 447916 w 1335976"/>
                <a:gd name="connsiteY79" fmla="*/ 319139 h 1379030"/>
                <a:gd name="connsiteX80" fmla="*/ 354520 w 1335976"/>
                <a:gd name="connsiteY80" fmla="*/ 427198 h 1379030"/>
                <a:gd name="connsiteX81" fmla="*/ 355854 w 1335976"/>
                <a:gd name="connsiteY81" fmla="*/ 432246 h 1379030"/>
                <a:gd name="connsiteX82" fmla="*/ 471297 w 1335976"/>
                <a:gd name="connsiteY82" fmla="*/ 432246 h 1379030"/>
                <a:gd name="connsiteX83" fmla="*/ 483488 w 1335976"/>
                <a:gd name="connsiteY83" fmla="*/ 322423 h 1379030"/>
                <a:gd name="connsiteX84" fmla="*/ 447916 w 1335976"/>
                <a:gd name="connsiteY84" fmla="*/ 319139 h 1379030"/>
                <a:gd name="connsiteX85" fmla="*/ 546639 w 1335976"/>
                <a:gd name="connsiteY85" fmla="*/ 163260 h 1379030"/>
                <a:gd name="connsiteX86" fmla="*/ 407098 w 1335976"/>
                <a:gd name="connsiteY86" fmla="*/ 276226 h 1379030"/>
                <a:gd name="connsiteX87" fmla="*/ 479488 w 1335976"/>
                <a:gd name="connsiteY87" fmla="*/ 275655 h 1379030"/>
                <a:gd name="connsiteX88" fmla="*/ 501110 w 1335976"/>
                <a:gd name="connsiteY88" fmla="*/ 263272 h 1379030"/>
                <a:gd name="connsiteX89" fmla="*/ 547020 w 1335976"/>
                <a:gd name="connsiteY89" fmla="*/ 163260 h 1379030"/>
                <a:gd name="connsiteX90" fmla="*/ 788384 w 1335976"/>
                <a:gd name="connsiteY90" fmla="*/ 161450 h 1379030"/>
                <a:gd name="connsiteX91" fmla="*/ 817625 w 1335976"/>
                <a:gd name="connsiteY91" fmla="*/ 214886 h 1379030"/>
                <a:gd name="connsiteX92" fmla="*/ 931640 w 1335976"/>
                <a:gd name="connsiteY92" fmla="*/ 274035 h 1379030"/>
                <a:gd name="connsiteX93" fmla="*/ 931259 w 1335976"/>
                <a:gd name="connsiteY93" fmla="*/ 274035 h 1379030"/>
                <a:gd name="connsiteX94" fmla="*/ 788384 w 1335976"/>
                <a:gd name="connsiteY94" fmla="*/ 161450 h 1379030"/>
                <a:gd name="connsiteX95" fmla="*/ 693134 w 1335976"/>
                <a:gd name="connsiteY95" fmla="*/ 143257 h 1379030"/>
                <a:gd name="connsiteX96" fmla="*/ 693134 w 1335976"/>
                <a:gd name="connsiteY96" fmla="*/ 274035 h 1379030"/>
                <a:gd name="connsiteX97" fmla="*/ 792479 w 1335976"/>
                <a:gd name="connsiteY97" fmla="*/ 274035 h 1379030"/>
                <a:gd name="connsiteX98" fmla="*/ 693229 w 1335976"/>
                <a:gd name="connsiteY98" fmla="*/ 143543 h 1379030"/>
                <a:gd name="connsiteX99" fmla="*/ 645985 w 1335976"/>
                <a:gd name="connsiteY99" fmla="*/ 139258 h 1379030"/>
                <a:gd name="connsiteX100" fmla="*/ 544353 w 1335976"/>
                <a:gd name="connsiteY100" fmla="*/ 274035 h 1379030"/>
                <a:gd name="connsiteX101" fmla="*/ 645985 w 1335976"/>
                <a:gd name="connsiteY101" fmla="*/ 274035 h 1379030"/>
                <a:gd name="connsiteX102" fmla="*/ 669902 w 1335976"/>
                <a:gd name="connsiteY102" fmla="*/ 94489 h 1379030"/>
                <a:gd name="connsiteX103" fmla="*/ 671226 w 1335976"/>
                <a:gd name="connsiteY103" fmla="*/ 94489 h 1379030"/>
                <a:gd name="connsiteX104" fmla="*/ 1031376 w 1335976"/>
                <a:gd name="connsiteY104" fmla="*/ 452915 h 1379030"/>
                <a:gd name="connsiteX105" fmla="*/ 1031366 w 1335976"/>
                <a:gd name="connsiteY105" fmla="*/ 456916 h 1379030"/>
                <a:gd name="connsiteX106" fmla="*/ 668940 w 1335976"/>
                <a:gd name="connsiteY106" fmla="*/ 818389 h 1379030"/>
                <a:gd name="connsiteX107" fmla="*/ 307466 w 1335976"/>
                <a:gd name="connsiteY107" fmla="*/ 455964 h 1379030"/>
                <a:gd name="connsiteX108" fmla="*/ 669902 w 1335976"/>
                <a:gd name="connsiteY108" fmla="*/ 94489 h 1379030"/>
                <a:gd name="connsiteX109" fmla="*/ 125635 w 1335976"/>
                <a:gd name="connsiteY109" fmla="*/ 42863 h 1379030"/>
                <a:gd name="connsiteX110" fmla="*/ 42957 w 1335976"/>
                <a:gd name="connsiteY110" fmla="*/ 124397 h 1379030"/>
                <a:gd name="connsiteX111" fmla="*/ 42957 w 1335976"/>
                <a:gd name="connsiteY111" fmla="*/ 831152 h 1379030"/>
                <a:gd name="connsiteX112" fmla="*/ 44482 w 1335976"/>
                <a:gd name="connsiteY112" fmla="*/ 865823 h 1379030"/>
                <a:gd name="connsiteX113" fmla="*/ 1293114 w 1335976"/>
                <a:gd name="connsiteY113" fmla="*/ 865823 h 1379030"/>
                <a:gd name="connsiteX114" fmla="*/ 1293114 w 1335976"/>
                <a:gd name="connsiteY114" fmla="*/ 829629 h 1379030"/>
                <a:gd name="connsiteX115" fmla="*/ 1293114 w 1335976"/>
                <a:gd name="connsiteY115" fmla="*/ 122968 h 1379030"/>
                <a:gd name="connsiteX116" fmla="*/ 1212437 w 1335976"/>
                <a:gd name="connsiteY116" fmla="*/ 42863 h 1379030"/>
                <a:gd name="connsiteX117" fmla="*/ 120872 w 1335976"/>
                <a:gd name="connsiteY117" fmla="*/ 0 h 1379030"/>
                <a:gd name="connsiteX118" fmla="*/ 1218914 w 1335976"/>
                <a:gd name="connsiteY118" fmla="*/ 0 h 1379030"/>
                <a:gd name="connsiteX119" fmla="*/ 1335976 w 1335976"/>
                <a:gd name="connsiteY119" fmla="*/ 118397 h 1379030"/>
                <a:gd name="connsiteX120" fmla="*/ 1335976 w 1335976"/>
                <a:gd name="connsiteY120" fmla="*/ 988887 h 1379030"/>
                <a:gd name="connsiteX121" fmla="*/ 1220057 w 1335976"/>
                <a:gd name="connsiteY121" fmla="*/ 1104900 h 1379030"/>
                <a:gd name="connsiteX122" fmla="*/ 853249 w 1335976"/>
                <a:gd name="connsiteY122" fmla="*/ 1104996 h 1379030"/>
                <a:gd name="connsiteX123" fmla="*/ 900874 w 1335976"/>
                <a:gd name="connsiteY123" fmla="*/ 1214438 h 1379030"/>
                <a:gd name="connsiteX124" fmla="*/ 932402 w 1335976"/>
                <a:gd name="connsiteY124" fmla="*/ 1228250 h 1379030"/>
                <a:gd name="connsiteX125" fmla="*/ 1052513 w 1335976"/>
                <a:gd name="connsiteY125" fmla="*/ 1343788 h 1379030"/>
                <a:gd name="connsiteX126" fmla="*/ 1021461 w 1335976"/>
                <a:gd name="connsiteY126" fmla="*/ 1379030 h 1379030"/>
                <a:gd name="connsiteX127" fmla="*/ 314420 w 1335976"/>
                <a:gd name="connsiteY127" fmla="*/ 1379030 h 1379030"/>
                <a:gd name="connsiteX128" fmla="*/ 283464 w 1335976"/>
                <a:gd name="connsiteY128" fmla="*/ 1343597 h 1379030"/>
                <a:gd name="connsiteX129" fmla="*/ 400240 w 1335976"/>
                <a:gd name="connsiteY129" fmla="*/ 1229869 h 1379030"/>
                <a:gd name="connsiteX130" fmla="*/ 443674 w 1335976"/>
                <a:gd name="connsiteY130" fmla="*/ 1198723 h 1379030"/>
                <a:gd name="connsiteX131" fmla="*/ 482441 w 1335976"/>
                <a:gd name="connsiteY131" fmla="*/ 1104996 h 1379030"/>
                <a:gd name="connsiteX132" fmla="*/ 439102 w 1335976"/>
                <a:gd name="connsiteY132" fmla="*/ 1104996 h 1379030"/>
                <a:gd name="connsiteX133" fmla="*/ 119348 w 1335976"/>
                <a:gd name="connsiteY133" fmla="*/ 1104996 h 1379030"/>
                <a:gd name="connsiteX134" fmla="*/ 0 w 1335976"/>
                <a:gd name="connsiteY134" fmla="*/ 985267 h 1379030"/>
                <a:gd name="connsiteX135" fmla="*/ 0 w 1335976"/>
                <a:gd name="connsiteY135" fmla="*/ 121825 h 1379030"/>
                <a:gd name="connsiteX136" fmla="*/ 120872 w 1335976"/>
                <a:gd name="connsiteY136" fmla="*/ 0 h 137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1335976" h="1379030">
                  <a:moveTo>
                    <a:pt x="404336" y="1272255"/>
                  </a:moveTo>
                  <a:cubicBezTo>
                    <a:pt x="366617" y="1272446"/>
                    <a:pt x="342995" y="1294734"/>
                    <a:pt x="332137" y="1333500"/>
                  </a:cubicBezTo>
                  <a:lnTo>
                    <a:pt x="1005745" y="1333500"/>
                  </a:lnTo>
                  <a:cubicBezTo>
                    <a:pt x="992505" y="1294163"/>
                    <a:pt x="967645" y="1272446"/>
                    <a:pt x="929545" y="1272255"/>
                  </a:cubicBezTo>
                  <a:cubicBezTo>
                    <a:pt x="754475" y="1271112"/>
                    <a:pt x="579405" y="1271112"/>
                    <a:pt x="404336" y="1272255"/>
                  </a:cubicBezTo>
                  <a:close/>
                  <a:moveTo>
                    <a:pt x="550545" y="1105663"/>
                  </a:moveTo>
                  <a:cubicBezTo>
                    <a:pt x="539601" y="1105854"/>
                    <a:pt x="529323" y="1110997"/>
                    <a:pt x="522541" y="1119569"/>
                  </a:cubicBezTo>
                  <a:cubicBezTo>
                    <a:pt x="506540" y="1153097"/>
                    <a:pt x="493300" y="1188244"/>
                    <a:pt x="477202" y="1226250"/>
                  </a:cubicBezTo>
                  <a:lnTo>
                    <a:pt x="858202" y="1226250"/>
                  </a:lnTo>
                  <a:cubicBezTo>
                    <a:pt x="842296" y="1188150"/>
                    <a:pt x="828961" y="1153097"/>
                    <a:pt x="812483" y="1119474"/>
                  </a:cubicBezTo>
                  <a:cubicBezTo>
                    <a:pt x="805634" y="1110997"/>
                    <a:pt x="795395" y="1105949"/>
                    <a:pt x="784479" y="1105663"/>
                  </a:cubicBezTo>
                  <a:cubicBezTo>
                    <a:pt x="706498" y="1104520"/>
                    <a:pt x="628526" y="1104520"/>
                    <a:pt x="550545" y="1105663"/>
                  </a:cubicBezTo>
                  <a:close/>
                  <a:moveTo>
                    <a:pt x="1293114" y="913257"/>
                  </a:moveTo>
                  <a:lnTo>
                    <a:pt x="1293114" y="913448"/>
                  </a:lnTo>
                  <a:lnTo>
                    <a:pt x="41720" y="913448"/>
                  </a:lnTo>
                  <a:lnTo>
                    <a:pt x="41720" y="979552"/>
                  </a:lnTo>
                  <a:cubicBezTo>
                    <a:pt x="41720" y="1046227"/>
                    <a:pt x="57340" y="1061753"/>
                    <a:pt x="122682" y="1061753"/>
                  </a:cubicBezTo>
                  <a:lnTo>
                    <a:pt x="765905" y="1061753"/>
                  </a:lnTo>
                  <a:cubicBezTo>
                    <a:pt x="916400" y="1061753"/>
                    <a:pt x="1066866" y="1061753"/>
                    <a:pt x="1217295" y="1061753"/>
                  </a:cubicBezTo>
                  <a:cubicBezTo>
                    <a:pt x="1274445" y="1061753"/>
                    <a:pt x="1292828" y="1042703"/>
                    <a:pt x="1293019" y="984601"/>
                  </a:cubicBezTo>
                  <a:lnTo>
                    <a:pt x="1293114" y="913448"/>
                  </a:lnTo>
                  <a:lnTo>
                    <a:pt x="1293114" y="913448"/>
                  </a:lnTo>
                  <a:close/>
                  <a:moveTo>
                    <a:pt x="543877" y="640177"/>
                  </a:moveTo>
                  <a:cubicBezTo>
                    <a:pt x="564927" y="696660"/>
                    <a:pt x="588359" y="744475"/>
                    <a:pt x="645699" y="773050"/>
                  </a:cubicBezTo>
                  <a:lnTo>
                    <a:pt x="645699" y="640177"/>
                  </a:lnTo>
                  <a:close/>
                  <a:moveTo>
                    <a:pt x="923543" y="638367"/>
                  </a:moveTo>
                  <a:cubicBezTo>
                    <a:pt x="901445" y="638367"/>
                    <a:pt x="879347" y="637510"/>
                    <a:pt x="857345" y="638939"/>
                  </a:cubicBezTo>
                  <a:cubicBezTo>
                    <a:pt x="849668" y="639510"/>
                    <a:pt x="842667" y="643511"/>
                    <a:pt x="838295" y="649893"/>
                  </a:cubicBezTo>
                  <a:cubicBezTo>
                    <a:pt x="823245" y="680754"/>
                    <a:pt x="809720" y="712376"/>
                    <a:pt x="795909" y="743714"/>
                  </a:cubicBezTo>
                  <a:lnTo>
                    <a:pt x="803529" y="751714"/>
                  </a:lnTo>
                  <a:lnTo>
                    <a:pt x="930020" y="651321"/>
                  </a:lnTo>
                  <a:close/>
                  <a:moveTo>
                    <a:pt x="693229" y="637510"/>
                  </a:moveTo>
                  <a:lnTo>
                    <a:pt x="693134" y="771907"/>
                  </a:lnTo>
                  <a:cubicBezTo>
                    <a:pt x="752760" y="741523"/>
                    <a:pt x="776382" y="693326"/>
                    <a:pt x="796099" y="637510"/>
                  </a:cubicBezTo>
                  <a:close/>
                  <a:moveTo>
                    <a:pt x="460532" y="637202"/>
                  </a:moveTo>
                  <a:cubicBezTo>
                    <a:pt x="450080" y="637016"/>
                    <a:pt x="436769" y="638081"/>
                    <a:pt x="419004" y="639510"/>
                  </a:cubicBezTo>
                  <a:cubicBezTo>
                    <a:pt x="416671" y="640463"/>
                    <a:pt x="414404" y="641606"/>
                    <a:pt x="412241" y="642938"/>
                  </a:cubicBezTo>
                  <a:lnTo>
                    <a:pt x="411861" y="642938"/>
                  </a:lnTo>
                  <a:cubicBezTo>
                    <a:pt x="447103" y="691612"/>
                    <a:pt x="490347" y="724473"/>
                    <a:pt x="550545" y="752000"/>
                  </a:cubicBezTo>
                  <a:cubicBezTo>
                    <a:pt x="537114" y="727331"/>
                    <a:pt x="528161" y="712281"/>
                    <a:pt x="520445" y="696660"/>
                  </a:cubicBezTo>
                  <a:cubicBezTo>
                    <a:pt x="497514" y="649583"/>
                    <a:pt x="491889" y="637760"/>
                    <a:pt x="460532" y="637202"/>
                  </a:cubicBezTo>
                  <a:close/>
                  <a:moveTo>
                    <a:pt x="869251" y="480443"/>
                  </a:moveTo>
                  <a:lnTo>
                    <a:pt x="863822" y="535878"/>
                  </a:lnTo>
                  <a:cubicBezTo>
                    <a:pt x="861917" y="554166"/>
                    <a:pt x="859916" y="572550"/>
                    <a:pt x="857440" y="594838"/>
                  </a:cubicBezTo>
                  <a:cubicBezTo>
                    <a:pt x="888682" y="594838"/>
                    <a:pt x="915733" y="596076"/>
                    <a:pt x="942403" y="594076"/>
                  </a:cubicBezTo>
                  <a:cubicBezTo>
                    <a:pt x="952118" y="592647"/>
                    <a:pt x="960577" y="586742"/>
                    <a:pt x="965263" y="578074"/>
                  </a:cubicBezTo>
                  <a:cubicBezTo>
                    <a:pt x="975550" y="547594"/>
                    <a:pt x="983075" y="515875"/>
                    <a:pt x="992695" y="480633"/>
                  </a:cubicBezTo>
                  <a:lnTo>
                    <a:pt x="993076" y="480443"/>
                  </a:lnTo>
                  <a:close/>
                  <a:moveTo>
                    <a:pt x="694372" y="480157"/>
                  </a:moveTo>
                  <a:lnTo>
                    <a:pt x="694372" y="595124"/>
                  </a:lnTo>
                  <a:cubicBezTo>
                    <a:pt x="727995" y="595124"/>
                    <a:pt x="758666" y="596647"/>
                    <a:pt x="788860" y="594076"/>
                  </a:cubicBezTo>
                  <a:cubicBezTo>
                    <a:pt x="800024" y="591789"/>
                    <a:pt x="809301" y="584075"/>
                    <a:pt x="813625" y="573502"/>
                  </a:cubicBezTo>
                  <a:cubicBezTo>
                    <a:pt x="820102" y="543975"/>
                    <a:pt x="822197" y="513399"/>
                    <a:pt x="826293" y="480157"/>
                  </a:cubicBezTo>
                  <a:close/>
                  <a:moveTo>
                    <a:pt x="347757" y="479871"/>
                  </a:moveTo>
                  <a:cubicBezTo>
                    <a:pt x="357759" y="516352"/>
                    <a:pt x="366045" y="548833"/>
                    <a:pt x="376332" y="580646"/>
                  </a:cubicBezTo>
                  <a:cubicBezTo>
                    <a:pt x="379742" y="587694"/>
                    <a:pt x="386276" y="592647"/>
                    <a:pt x="393954" y="594076"/>
                  </a:cubicBezTo>
                  <a:cubicBezTo>
                    <a:pt x="422529" y="595504"/>
                    <a:pt x="452056" y="594647"/>
                    <a:pt x="483393" y="594647"/>
                  </a:cubicBezTo>
                  <a:cubicBezTo>
                    <a:pt x="478916" y="554738"/>
                    <a:pt x="475107" y="518829"/>
                    <a:pt x="471011" y="480061"/>
                  </a:cubicBezTo>
                  <a:lnTo>
                    <a:pt x="471392" y="479871"/>
                  </a:lnTo>
                  <a:close/>
                  <a:moveTo>
                    <a:pt x="645699" y="479204"/>
                  </a:moveTo>
                  <a:lnTo>
                    <a:pt x="514445" y="479490"/>
                  </a:lnTo>
                  <a:cubicBezTo>
                    <a:pt x="518731" y="514637"/>
                    <a:pt x="521207" y="544927"/>
                    <a:pt x="526732" y="574740"/>
                  </a:cubicBezTo>
                  <a:cubicBezTo>
                    <a:pt x="529504" y="583884"/>
                    <a:pt x="536648" y="591028"/>
                    <a:pt x="545782" y="593790"/>
                  </a:cubicBezTo>
                  <a:cubicBezTo>
                    <a:pt x="578357" y="595886"/>
                    <a:pt x="611123" y="594743"/>
                    <a:pt x="645699" y="594743"/>
                  </a:cubicBezTo>
                  <a:close/>
                  <a:moveTo>
                    <a:pt x="811339" y="320613"/>
                  </a:moveTo>
                  <a:lnTo>
                    <a:pt x="693038" y="320899"/>
                  </a:lnTo>
                  <a:lnTo>
                    <a:pt x="693038" y="431579"/>
                  </a:lnTo>
                  <a:lnTo>
                    <a:pt x="826388" y="431579"/>
                  </a:lnTo>
                  <a:close/>
                  <a:moveTo>
                    <a:pt x="856964" y="319374"/>
                  </a:moveTo>
                  <a:cubicBezTo>
                    <a:pt x="861345" y="359190"/>
                    <a:pt x="865346" y="395575"/>
                    <a:pt x="869441" y="432722"/>
                  </a:cubicBezTo>
                  <a:lnTo>
                    <a:pt x="991552" y="432722"/>
                  </a:lnTo>
                  <a:cubicBezTo>
                    <a:pt x="982027" y="398432"/>
                    <a:pt x="975169" y="367476"/>
                    <a:pt x="965168" y="337472"/>
                  </a:cubicBezTo>
                  <a:cubicBezTo>
                    <a:pt x="961110" y="328613"/>
                    <a:pt x="953090" y="322137"/>
                    <a:pt x="943546" y="320137"/>
                  </a:cubicBezTo>
                  <a:cubicBezTo>
                    <a:pt x="915638" y="318041"/>
                    <a:pt x="887444" y="319374"/>
                    <a:pt x="856964" y="319374"/>
                  </a:cubicBezTo>
                  <a:close/>
                  <a:moveTo>
                    <a:pt x="646080" y="319374"/>
                  </a:moveTo>
                  <a:cubicBezTo>
                    <a:pt x="612076" y="319374"/>
                    <a:pt x="580263" y="318232"/>
                    <a:pt x="548640" y="320137"/>
                  </a:cubicBezTo>
                  <a:cubicBezTo>
                    <a:pt x="539324" y="321660"/>
                    <a:pt x="531409" y="327757"/>
                    <a:pt x="527589" y="336425"/>
                  </a:cubicBezTo>
                  <a:cubicBezTo>
                    <a:pt x="521493" y="367286"/>
                    <a:pt x="518922" y="398814"/>
                    <a:pt x="515302" y="432246"/>
                  </a:cubicBezTo>
                  <a:lnTo>
                    <a:pt x="646080" y="432246"/>
                  </a:lnTo>
                  <a:close/>
                  <a:moveTo>
                    <a:pt x="447916" y="319139"/>
                  </a:moveTo>
                  <a:cubicBezTo>
                    <a:pt x="373314" y="315445"/>
                    <a:pt x="355604" y="341020"/>
                    <a:pt x="354520" y="427198"/>
                  </a:cubicBezTo>
                  <a:cubicBezTo>
                    <a:pt x="354796" y="428912"/>
                    <a:pt x="355244" y="430627"/>
                    <a:pt x="355854" y="432246"/>
                  </a:cubicBezTo>
                  <a:lnTo>
                    <a:pt x="471297" y="432246"/>
                  </a:lnTo>
                  <a:lnTo>
                    <a:pt x="483488" y="322423"/>
                  </a:lnTo>
                  <a:cubicBezTo>
                    <a:pt x="470391" y="320792"/>
                    <a:pt x="458573" y="319667"/>
                    <a:pt x="447916" y="319139"/>
                  </a:cubicBezTo>
                  <a:close/>
                  <a:moveTo>
                    <a:pt x="546639" y="163260"/>
                  </a:moveTo>
                  <a:cubicBezTo>
                    <a:pt x="490747" y="187549"/>
                    <a:pt x="442512" y="226601"/>
                    <a:pt x="407098" y="276226"/>
                  </a:cubicBezTo>
                  <a:cubicBezTo>
                    <a:pt x="437388" y="276226"/>
                    <a:pt x="458533" y="277370"/>
                    <a:pt x="479488" y="275655"/>
                  </a:cubicBezTo>
                  <a:cubicBezTo>
                    <a:pt x="488156" y="274893"/>
                    <a:pt x="496052" y="270321"/>
                    <a:pt x="501110" y="263272"/>
                  </a:cubicBezTo>
                  <a:cubicBezTo>
                    <a:pt x="517016" y="232221"/>
                    <a:pt x="530447" y="200217"/>
                    <a:pt x="547020" y="163260"/>
                  </a:cubicBezTo>
                  <a:close/>
                  <a:moveTo>
                    <a:pt x="788384" y="161450"/>
                  </a:moveTo>
                  <a:cubicBezTo>
                    <a:pt x="800766" y="183929"/>
                    <a:pt x="809815" y="199074"/>
                    <a:pt x="817625" y="214886"/>
                  </a:cubicBezTo>
                  <a:cubicBezTo>
                    <a:pt x="850106" y="279941"/>
                    <a:pt x="850011" y="279941"/>
                    <a:pt x="931640" y="274035"/>
                  </a:cubicBezTo>
                  <a:lnTo>
                    <a:pt x="931259" y="274035"/>
                  </a:lnTo>
                  <a:cubicBezTo>
                    <a:pt x="895426" y="223554"/>
                    <a:pt x="845829" y="184501"/>
                    <a:pt x="788384" y="161450"/>
                  </a:cubicBezTo>
                  <a:close/>
                  <a:moveTo>
                    <a:pt x="693134" y="143257"/>
                  </a:moveTo>
                  <a:lnTo>
                    <a:pt x="693134" y="274035"/>
                  </a:lnTo>
                  <a:lnTo>
                    <a:pt x="792479" y="274035"/>
                  </a:lnTo>
                  <a:cubicBezTo>
                    <a:pt x="780668" y="213647"/>
                    <a:pt x="742378" y="162403"/>
                    <a:pt x="693229" y="143543"/>
                  </a:cubicBezTo>
                  <a:close/>
                  <a:moveTo>
                    <a:pt x="645985" y="139258"/>
                  </a:moveTo>
                  <a:cubicBezTo>
                    <a:pt x="587787" y="170308"/>
                    <a:pt x="563403" y="218219"/>
                    <a:pt x="544353" y="274035"/>
                  </a:cubicBezTo>
                  <a:lnTo>
                    <a:pt x="645985" y="274035"/>
                  </a:lnTo>
                  <a:close/>
                  <a:moveTo>
                    <a:pt x="669902" y="94489"/>
                  </a:moveTo>
                  <a:cubicBezTo>
                    <a:pt x="670340" y="94489"/>
                    <a:pt x="670788" y="94489"/>
                    <a:pt x="671226" y="94489"/>
                  </a:cubicBezTo>
                  <a:cubicBezTo>
                    <a:pt x="869651" y="94014"/>
                    <a:pt x="1030900" y="254510"/>
                    <a:pt x="1031376" y="452915"/>
                  </a:cubicBezTo>
                  <a:cubicBezTo>
                    <a:pt x="1031386" y="454249"/>
                    <a:pt x="1031376" y="455582"/>
                    <a:pt x="1031366" y="456916"/>
                  </a:cubicBezTo>
                  <a:cubicBezTo>
                    <a:pt x="1031100" y="656846"/>
                    <a:pt x="868832" y="818675"/>
                    <a:pt x="668940" y="818389"/>
                  </a:cubicBezTo>
                  <a:cubicBezTo>
                    <a:pt x="469039" y="818103"/>
                    <a:pt x="307200" y="655894"/>
                    <a:pt x="307466" y="455964"/>
                  </a:cubicBezTo>
                  <a:cubicBezTo>
                    <a:pt x="307733" y="256033"/>
                    <a:pt x="470001" y="94203"/>
                    <a:pt x="669902" y="94489"/>
                  </a:cubicBezTo>
                  <a:close/>
                  <a:moveTo>
                    <a:pt x="125635" y="42863"/>
                  </a:moveTo>
                  <a:cubicBezTo>
                    <a:pt x="60864" y="42863"/>
                    <a:pt x="43053" y="60390"/>
                    <a:pt x="42957" y="124397"/>
                  </a:cubicBezTo>
                  <a:cubicBezTo>
                    <a:pt x="42957" y="359950"/>
                    <a:pt x="42957" y="595599"/>
                    <a:pt x="42957" y="831152"/>
                  </a:cubicBezTo>
                  <a:cubicBezTo>
                    <a:pt x="42957" y="842487"/>
                    <a:pt x="43910" y="853917"/>
                    <a:pt x="44482" y="865823"/>
                  </a:cubicBezTo>
                  <a:lnTo>
                    <a:pt x="1293114" y="865823"/>
                  </a:lnTo>
                  <a:lnTo>
                    <a:pt x="1293114" y="829629"/>
                  </a:lnTo>
                  <a:cubicBezTo>
                    <a:pt x="1293114" y="594076"/>
                    <a:pt x="1293114" y="358521"/>
                    <a:pt x="1293114" y="122968"/>
                  </a:cubicBezTo>
                  <a:cubicBezTo>
                    <a:pt x="1293114" y="61151"/>
                    <a:pt x="1274635" y="42863"/>
                    <a:pt x="1212437" y="42863"/>
                  </a:cubicBezTo>
                  <a:close/>
                  <a:moveTo>
                    <a:pt x="120872" y="0"/>
                  </a:moveTo>
                  <a:lnTo>
                    <a:pt x="1218914" y="0"/>
                  </a:lnTo>
                  <a:cubicBezTo>
                    <a:pt x="1297305" y="0"/>
                    <a:pt x="1335881" y="39054"/>
                    <a:pt x="1335976" y="118397"/>
                  </a:cubicBezTo>
                  <a:cubicBezTo>
                    <a:pt x="1335976" y="408528"/>
                    <a:pt x="1335976" y="698660"/>
                    <a:pt x="1335976" y="988887"/>
                  </a:cubicBezTo>
                  <a:cubicBezTo>
                    <a:pt x="1335976" y="1065087"/>
                    <a:pt x="1297115" y="1104616"/>
                    <a:pt x="1220057" y="1104900"/>
                  </a:cubicBezTo>
                  <a:cubicBezTo>
                    <a:pt x="1100518" y="1105377"/>
                    <a:pt x="980980" y="1104996"/>
                    <a:pt x="853249" y="1104996"/>
                  </a:cubicBezTo>
                  <a:cubicBezTo>
                    <a:pt x="870585" y="1146049"/>
                    <a:pt x="883825" y="1181196"/>
                    <a:pt x="900874" y="1214438"/>
                  </a:cubicBezTo>
                  <a:cubicBezTo>
                    <a:pt x="904970" y="1222535"/>
                    <a:pt x="921258" y="1227202"/>
                    <a:pt x="932402" y="1228250"/>
                  </a:cubicBezTo>
                  <a:cubicBezTo>
                    <a:pt x="996220" y="1234251"/>
                    <a:pt x="1048416" y="1284257"/>
                    <a:pt x="1052513" y="1343788"/>
                  </a:cubicBezTo>
                  <a:cubicBezTo>
                    <a:pt x="1054132" y="1367315"/>
                    <a:pt x="1047179" y="1379030"/>
                    <a:pt x="1021461" y="1379030"/>
                  </a:cubicBezTo>
                  <a:cubicBezTo>
                    <a:pt x="785746" y="1378555"/>
                    <a:pt x="550069" y="1378555"/>
                    <a:pt x="314420" y="1379030"/>
                  </a:cubicBezTo>
                  <a:cubicBezTo>
                    <a:pt x="288512" y="1379030"/>
                    <a:pt x="281845" y="1366933"/>
                    <a:pt x="283464" y="1343597"/>
                  </a:cubicBezTo>
                  <a:cubicBezTo>
                    <a:pt x="289370" y="1282257"/>
                    <a:pt x="338757" y="1234155"/>
                    <a:pt x="400240" y="1229869"/>
                  </a:cubicBezTo>
                  <a:cubicBezTo>
                    <a:pt x="424434" y="1228821"/>
                    <a:pt x="435959" y="1220344"/>
                    <a:pt x="443674" y="1198723"/>
                  </a:cubicBezTo>
                  <a:cubicBezTo>
                    <a:pt x="454152" y="1169005"/>
                    <a:pt x="467582" y="1140334"/>
                    <a:pt x="482441" y="1104996"/>
                  </a:cubicBezTo>
                  <a:lnTo>
                    <a:pt x="439102" y="1104996"/>
                  </a:lnTo>
                  <a:cubicBezTo>
                    <a:pt x="332518" y="1104996"/>
                    <a:pt x="225933" y="1104996"/>
                    <a:pt x="119348" y="1104996"/>
                  </a:cubicBezTo>
                  <a:cubicBezTo>
                    <a:pt x="37719" y="1104996"/>
                    <a:pt x="0" y="1066896"/>
                    <a:pt x="0" y="985267"/>
                  </a:cubicBezTo>
                  <a:cubicBezTo>
                    <a:pt x="0" y="697422"/>
                    <a:pt x="0" y="409575"/>
                    <a:pt x="0" y="121825"/>
                  </a:cubicBezTo>
                  <a:cubicBezTo>
                    <a:pt x="0" y="37911"/>
                    <a:pt x="38100" y="96"/>
                    <a:pt x="12087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06D0D7B-C165-4A6D-B547-F57C997E62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67231" y="3732782"/>
              <a:ext cx="551615" cy="551944"/>
            </a:xfrm>
            <a:custGeom>
              <a:avLst/>
              <a:gdLst>
                <a:gd name="connsiteX0" fmla="*/ 711909 w 1421808"/>
                <a:gd name="connsiteY0" fmla="*/ 1178814 h 1422655"/>
                <a:gd name="connsiteX1" fmla="*/ 769059 w 1421808"/>
                <a:gd name="connsiteY1" fmla="*/ 1255014 h 1422655"/>
                <a:gd name="connsiteX2" fmla="*/ 734483 w 1421808"/>
                <a:gd name="connsiteY2" fmla="*/ 1291209 h 1422655"/>
                <a:gd name="connsiteX3" fmla="*/ 734483 w 1421808"/>
                <a:gd name="connsiteY3" fmla="*/ 1384268 h 1422655"/>
                <a:gd name="connsiteX4" fmla="*/ 975180 w 1421808"/>
                <a:gd name="connsiteY4" fmla="*/ 1331118 h 1422655"/>
                <a:gd name="connsiteX5" fmla="*/ 943176 w 1421808"/>
                <a:gd name="connsiteY5" fmla="*/ 1382649 h 1422655"/>
                <a:gd name="connsiteX6" fmla="*/ 479785 w 1421808"/>
                <a:gd name="connsiteY6" fmla="*/ 1382649 h 1422655"/>
                <a:gd name="connsiteX7" fmla="*/ 446352 w 1421808"/>
                <a:gd name="connsiteY7" fmla="*/ 1330071 h 1422655"/>
                <a:gd name="connsiteX8" fmla="*/ 686954 w 1421808"/>
                <a:gd name="connsiteY8" fmla="*/ 1383316 h 1422655"/>
                <a:gd name="connsiteX9" fmla="*/ 686954 w 1421808"/>
                <a:gd name="connsiteY9" fmla="*/ 1286447 h 1422655"/>
                <a:gd name="connsiteX10" fmla="*/ 653140 w 1421808"/>
                <a:gd name="connsiteY10" fmla="*/ 1253586 h 1422655"/>
                <a:gd name="connsiteX11" fmla="*/ 711909 w 1421808"/>
                <a:gd name="connsiteY11" fmla="*/ 1178814 h 1422655"/>
                <a:gd name="connsiteX12" fmla="*/ 1339512 w 1421808"/>
                <a:gd name="connsiteY12" fmla="*/ 1140619 h 1422655"/>
                <a:gd name="connsiteX13" fmla="*/ 1421808 w 1421808"/>
                <a:gd name="connsiteY13" fmla="*/ 1230344 h 1422655"/>
                <a:gd name="connsiteX14" fmla="*/ 1421808 w 1421808"/>
                <a:gd name="connsiteY14" fmla="*/ 1415034 h 1422655"/>
                <a:gd name="connsiteX15" fmla="*/ 1384279 w 1421808"/>
                <a:gd name="connsiteY15" fmla="*/ 1421797 h 1422655"/>
                <a:gd name="connsiteX16" fmla="*/ 1061287 w 1421808"/>
                <a:gd name="connsiteY16" fmla="*/ 1422655 h 1422655"/>
                <a:gd name="connsiteX17" fmla="*/ 1022044 w 1421808"/>
                <a:gd name="connsiteY17" fmla="*/ 1384555 h 1422655"/>
                <a:gd name="connsiteX18" fmla="*/ 1024139 w 1421808"/>
                <a:gd name="connsiteY18" fmla="*/ 1253395 h 1422655"/>
                <a:gd name="connsiteX19" fmla="*/ 1058048 w 1421808"/>
                <a:gd name="connsiteY19" fmla="*/ 1170909 h 1422655"/>
                <a:gd name="connsiteX20" fmla="*/ 1133486 w 1421808"/>
                <a:gd name="connsiteY20" fmla="*/ 1173862 h 1422655"/>
                <a:gd name="connsiteX21" fmla="*/ 1064430 w 1421808"/>
                <a:gd name="connsiteY21" fmla="*/ 1376268 h 1422655"/>
                <a:gd name="connsiteX22" fmla="*/ 1372754 w 1421808"/>
                <a:gd name="connsiteY22" fmla="*/ 1376268 h 1422655"/>
                <a:gd name="connsiteX23" fmla="*/ 1307127 w 1421808"/>
                <a:gd name="connsiteY23" fmla="*/ 1175576 h 1422655"/>
                <a:gd name="connsiteX24" fmla="*/ 82117 w 1421808"/>
                <a:gd name="connsiteY24" fmla="*/ 1138333 h 1422655"/>
                <a:gd name="connsiteX25" fmla="*/ 109929 w 1421808"/>
                <a:gd name="connsiteY25" fmla="*/ 1174242 h 1422655"/>
                <a:gd name="connsiteX26" fmla="*/ 42016 w 1421808"/>
                <a:gd name="connsiteY26" fmla="*/ 1374267 h 1422655"/>
                <a:gd name="connsiteX27" fmla="*/ 354817 w 1421808"/>
                <a:gd name="connsiteY27" fmla="*/ 1374267 h 1422655"/>
                <a:gd name="connsiteX28" fmla="*/ 353960 w 1421808"/>
                <a:gd name="connsiteY28" fmla="*/ 1243680 h 1422655"/>
                <a:gd name="connsiteX29" fmla="*/ 282904 w 1421808"/>
                <a:gd name="connsiteY29" fmla="*/ 1174337 h 1422655"/>
                <a:gd name="connsiteX30" fmla="*/ 322337 w 1421808"/>
                <a:gd name="connsiteY30" fmla="*/ 1140524 h 1422655"/>
                <a:gd name="connsiteX31" fmla="*/ 398537 w 1421808"/>
                <a:gd name="connsiteY31" fmla="*/ 1244156 h 1422655"/>
                <a:gd name="connsiteX32" fmla="*/ 399870 w 1421808"/>
                <a:gd name="connsiteY32" fmla="*/ 1393126 h 1422655"/>
                <a:gd name="connsiteX33" fmla="*/ 369486 w 1421808"/>
                <a:gd name="connsiteY33" fmla="*/ 1421701 h 1422655"/>
                <a:gd name="connsiteX34" fmla="*/ 32491 w 1421808"/>
                <a:gd name="connsiteY34" fmla="*/ 1421701 h 1422655"/>
                <a:gd name="connsiteX35" fmla="*/ 297 w 1421808"/>
                <a:gd name="connsiteY35" fmla="*/ 1390936 h 1422655"/>
                <a:gd name="connsiteX36" fmla="*/ 1154 w 1421808"/>
                <a:gd name="connsiteY36" fmla="*/ 1249108 h 1422655"/>
                <a:gd name="connsiteX37" fmla="*/ 82117 w 1421808"/>
                <a:gd name="connsiteY37" fmla="*/ 1138333 h 1422655"/>
                <a:gd name="connsiteX38" fmla="*/ 196607 w 1421808"/>
                <a:gd name="connsiteY38" fmla="*/ 1000982 h 1422655"/>
                <a:gd name="connsiteX39" fmla="*/ 144409 w 1421808"/>
                <a:gd name="connsiteY39" fmla="*/ 1055274 h 1422655"/>
                <a:gd name="connsiteX40" fmla="*/ 199521 w 1421808"/>
                <a:gd name="connsiteY40" fmla="*/ 1110234 h 1422655"/>
                <a:gd name="connsiteX41" fmla="*/ 201559 w 1421808"/>
                <a:gd name="connsiteY41" fmla="*/ 1110234 h 1422655"/>
                <a:gd name="connsiteX42" fmla="*/ 253699 w 1421808"/>
                <a:gd name="connsiteY42" fmla="*/ 1053179 h 1422655"/>
                <a:gd name="connsiteX43" fmla="*/ 196607 w 1421808"/>
                <a:gd name="connsiteY43" fmla="*/ 1000982 h 1422655"/>
                <a:gd name="connsiteX44" fmla="*/ 1220802 w 1421808"/>
                <a:gd name="connsiteY44" fmla="*/ 1000887 h 1422655"/>
                <a:gd name="connsiteX45" fmla="*/ 1166338 w 1421808"/>
                <a:gd name="connsiteY45" fmla="*/ 1055751 h 1422655"/>
                <a:gd name="connsiteX46" fmla="*/ 1166348 w 1421808"/>
                <a:gd name="connsiteY46" fmla="*/ 1056703 h 1422655"/>
                <a:gd name="connsiteX47" fmla="*/ 1221211 w 1421808"/>
                <a:gd name="connsiteY47" fmla="*/ 1110234 h 1422655"/>
                <a:gd name="connsiteX48" fmla="*/ 1275685 w 1421808"/>
                <a:gd name="connsiteY48" fmla="*/ 1055370 h 1422655"/>
                <a:gd name="connsiteX49" fmla="*/ 1220802 w 1421808"/>
                <a:gd name="connsiteY49" fmla="*/ 1000887 h 1422655"/>
                <a:gd name="connsiteX50" fmla="*/ 1222640 w 1421808"/>
                <a:gd name="connsiteY50" fmla="*/ 954976 h 1422655"/>
                <a:gd name="connsiteX51" fmla="*/ 1321986 w 1421808"/>
                <a:gd name="connsiteY51" fmla="*/ 1054799 h 1422655"/>
                <a:gd name="connsiteX52" fmla="*/ 1221907 w 1421808"/>
                <a:gd name="connsiteY52" fmla="*/ 1154525 h 1422655"/>
                <a:gd name="connsiteX53" fmla="*/ 1219497 w 1421808"/>
                <a:gd name="connsiteY53" fmla="*/ 1154525 h 1422655"/>
                <a:gd name="connsiteX54" fmla="*/ 1122580 w 1421808"/>
                <a:gd name="connsiteY54" fmla="*/ 1055274 h 1422655"/>
                <a:gd name="connsiteX55" fmla="*/ 1122628 w 1421808"/>
                <a:gd name="connsiteY55" fmla="*/ 1053084 h 1422655"/>
                <a:gd name="connsiteX56" fmla="*/ 1222640 w 1421808"/>
                <a:gd name="connsiteY56" fmla="*/ 954976 h 1422655"/>
                <a:gd name="connsiteX57" fmla="*/ 201083 w 1421808"/>
                <a:gd name="connsiteY57" fmla="*/ 954880 h 1422655"/>
                <a:gd name="connsiteX58" fmla="*/ 299419 w 1421808"/>
                <a:gd name="connsiteY58" fmla="*/ 1056226 h 1422655"/>
                <a:gd name="connsiteX59" fmla="*/ 299381 w 1421808"/>
                <a:gd name="connsiteY59" fmla="*/ 1057846 h 1422655"/>
                <a:gd name="connsiteX60" fmla="*/ 199521 w 1421808"/>
                <a:gd name="connsiteY60" fmla="*/ 1154525 h 1422655"/>
                <a:gd name="connsiteX61" fmla="*/ 198130 w 1421808"/>
                <a:gd name="connsiteY61" fmla="*/ 1154525 h 1422655"/>
                <a:gd name="connsiteX62" fmla="*/ 99795 w 1421808"/>
                <a:gd name="connsiteY62" fmla="*/ 1053274 h 1422655"/>
                <a:gd name="connsiteX63" fmla="*/ 201083 w 1421808"/>
                <a:gd name="connsiteY63" fmla="*/ 954880 h 1422655"/>
                <a:gd name="connsiteX64" fmla="*/ 762868 w 1421808"/>
                <a:gd name="connsiteY64" fmla="*/ 704756 h 1422655"/>
                <a:gd name="connsiteX65" fmla="*/ 792681 w 1421808"/>
                <a:gd name="connsiteY65" fmla="*/ 889921 h 1422655"/>
                <a:gd name="connsiteX66" fmla="*/ 681525 w 1421808"/>
                <a:gd name="connsiteY66" fmla="*/ 940784 h 1422655"/>
                <a:gd name="connsiteX67" fmla="*/ 636852 w 1421808"/>
                <a:gd name="connsiteY67" fmla="*/ 831342 h 1422655"/>
                <a:gd name="connsiteX68" fmla="*/ 660284 w 1421808"/>
                <a:gd name="connsiteY68" fmla="*/ 706279 h 1422655"/>
                <a:gd name="connsiteX69" fmla="*/ 703718 w 1421808"/>
                <a:gd name="connsiteY69" fmla="*/ 712184 h 1422655"/>
                <a:gd name="connsiteX70" fmla="*/ 678572 w 1421808"/>
                <a:gd name="connsiteY70" fmla="*/ 850487 h 1422655"/>
                <a:gd name="connsiteX71" fmla="*/ 695431 w 1421808"/>
                <a:gd name="connsiteY71" fmla="*/ 894302 h 1422655"/>
                <a:gd name="connsiteX72" fmla="*/ 726197 w 1421808"/>
                <a:gd name="connsiteY72" fmla="*/ 894874 h 1422655"/>
                <a:gd name="connsiteX73" fmla="*/ 742675 w 1421808"/>
                <a:gd name="connsiteY73" fmla="*/ 851250 h 1422655"/>
                <a:gd name="connsiteX74" fmla="*/ 719529 w 1421808"/>
                <a:gd name="connsiteY74" fmla="*/ 713138 h 1422655"/>
                <a:gd name="connsiteX75" fmla="*/ 532899 w 1421808"/>
                <a:gd name="connsiteY75" fmla="*/ 629388 h 1422655"/>
                <a:gd name="connsiteX76" fmla="*/ 570749 w 1421808"/>
                <a:gd name="connsiteY76" fmla="*/ 665417 h 1422655"/>
                <a:gd name="connsiteX77" fmla="*/ 421873 w 1421808"/>
                <a:gd name="connsiteY77" fmla="*/ 841534 h 1422655"/>
                <a:gd name="connsiteX78" fmla="*/ 422349 w 1421808"/>
                <a:gd name="connsiteY78" fmla="*/ 1029844 h 1422655"/>
                <a:gd name="connsiteX79" fmla="*/ 426064 w 1421808"/>
                <a:gd name="connsiteY79" fmla="*/ 1042035 h 1422655"/>
                <a:gd name="connsiteX80" fmla="*/ 486738 w 1421808"/>
                <a:gd name="connsiteY80" fmla="*/ 1042035 h 1422655"/>
                <a:gd name="connsiteX81" fmla="*/ 489406 w 1421808"/>
                <a:gd name="connsiteY81" fmla="*/ 1015079 h 1422655"/>
                <a:gd name="connsiteX82" fmla="*/ 511884 w 1421808"/>
                <a:gd name="connsiteY82" fmla="*/ 980694 h 1422655"/>
                <a:gd name="connsiteX83" fmla="*/ 532935 w 1421808"/>
                <a:gd name="connsiteY83" fmla="*/ 1017079 h 1422655"/>
                <a:gd name="connsiteX84" fmla="*/ 534935 w 1421808"/>
                <a:gd name="connsiteY84" fmla="*/ 1042607 h 1422655"/>
                <a:gd name="connsiteX85" fmla="*/ 888884 w 1421808"/>
                <a:gd name="connsiteY85" fmla="*/ 1042607 h 1422655"/>
                <a:gd name="connsiteX86" fmla="*/ 889836 w 1421808"/>
                <a:gd name="connsiteY86" fmla="*/ 1001744 h 1422655"/>
                <a:gd name="connsiteX87" fmla="*/ 911077 w 1421808"/>
                <a:gd name="connsiteY87" fmla="*/ 978789 h 1422655"/>
                <a:gd name="connsiteX88" fmla="*/ 931461 w 1421808"/>
                <a:gd name="connsiteY88" fmla="*/ 1002411 h 1422655"/>
                <a:gd name="connsiteX89" fmla="*/ 932318 w 1421808"/>
                <a:gd name="connsiteY89" fmla="*/ 1042321 h 1422655"/>
                <a:gd name="connsiteX90" fmla="*/ 993088 w 1421808"/>
                <a:gd name="connsiteY90" fmla="*/ 1042321 h 1422655"/>
                <a:gd name="connsiteX91" fmla="*/ 990325 w 1421808"/>
                <a:gd name="connsiteY91" fmla="*/ 780765 h 1422655"/>
                <a:gd name="connsiteX92" fmla="*/ 852879 w 1421808"/>
                <a:gd name="connsiteY92" fmla="*/ 665797 h 1422655"/>
                <a:gd name="connsiteX93" fmla="*/ 934795 w 1421808"/>
                <a:gd name="connsiteY93" fmla="*/ 645700 h 1422655"/>
                <a:gd name="connsiteX94" fmla="*/ 1044046 w 1421808"/>
                <a:gd name="connsiteY94" fmla="*/ 824579 h 1422655"/>
                <a:gd name="connsiteX95" fmla="*/ 1044046 w 1421808"/>
                <a:gd name="connsiteY95" fmla="*/ 1027081 h 1422655"/>
                <a:gd name="connsiteX96" fmla="*/ 983563 w 1421808"/>
                <a:gd name="connsiteY96" fmla="*/ 1087946 h 1422655"/>
                <a:gd name="connsiteX97" fmla="*/ 436351 w 1421808"/>
                <a:gd name="connsiteY97" fmla="*/ 1087946 h 1422655"/>
                <a:gd name="connsiteX98" fmla="*/ 377296 w 1421808"/>
                <a:gd name="connsiteY98" fmla="*/ 1029462 h 1422655"/>
                <a:gd name="connsiteX99" fmla="*/ 377296 w 1421808"/>
                <a:gd name="connsiteY99" fmla="*/ 823436 h 1422655"/>
                <a:gd name="connsiteX100" fmla="*/ 487691 w 1421808"/>
                <a:gd name="connsiteY100" fmla="*/ 645224 h 1422655"/>
                <a:gd name="connsiteX101" fmla="*/ 532899 w 1421808"/>
                <a:gd name="connsiteY101" fmla="*/ 629388 h 1422655"/>
                <a:gd name="connsiteX102" fmla="*/ 28776 w 1421808"/>
                <a:gd name="connsiteY102" fmla="*/ 512731 h 1422655"/>
                <a:gd name="connsiteX103" fmla="*/ 70115 w 1421808"/>
                <a:gd name="connsiteY103" fmla="*/ 512731 h 1422655"/>
                <a:gd name="connsiteX104" fmla="*/ 41540 w 1421808"/>
                <a:gd name="connsiteY104" fmla="*/ 686562 h 1422655"/>
                <a:gd name="connsiteX105" fmla="*/ 141933 w 1421808"/>
                <a:gd name="connsiteY105" fmla="*/ 686562 h 1422655"/>
                <a:gd name="connsiteX106" fmla="*/ 195273 w 1421808"/>
                <a:gd name="connsiteY106" fmla="*/ 664654 h 1422655"/>
                <a:gd name="connsiteX107" fmla="*/ 191178 w 1421808"/>
                <a:gd name="connsiteY107" fmla="*/ 758381 h 1422655"/>
                <a:gd name="connsiteX108" fmla="*/ 140505 w 1421808"/>
                <a:gd name="connsiteY108" fmla="*/ 733901 h 1422655"/>
                <a:gd name="connsiteX109" fmla="*/ 46016 w 1421808"/>
                <a:gd name="connsiteY109" fmla="*/ 733901 h 1422655"/>
                <a:gd name="connsiteX110" fmla="*/ 79640 w 1421808"/>
                <a:gd name="connsiteY110" fmla="*/ 920877 h 1422655"/>
                <a:gd name="connsiteX111" fmla="*/ 61447 w 1421808"/>
                <a:gd name="connsiteY111" fmla="*/ 997838 h 1422655"/>
                <a:gd name="connsiteX112" fmla="*/ 28776 w 1421808"/>
                <a:gd name="connsiteY112" fmla="*/ 512731 h 1422655"/>
                <a:gd name="connsiteX113" fmla="*/ 1371615 w 1421808"/>
                <a:gd name="connsiteY113" fmla="*/ 510245 h 1422655"/>
                <a:gd name="connsiteX114" fmla="*/ 1386447 w 1421808"/>
                <a:gd name="connsiteY114" fmla="*/ 513588 h 1422655"/>
                <a:gd name="connsiteX115" fmla="*/ 1402663 w 1421808"/>
                <a:gd name="connsiteY115" fmla="*/ 546544 h 1422655"/>
                <a:gd name="connsiteX116" fmla="*/ 1421713 w 1421808"/>
                <a:gd name="connsiteY116" fmla="*/ 639794 h 1422655"/>
                <a:gd name="connsiteX117" fmla="*/ 1421808 w 1421808"/>
                <a:gd name="connsiteY117" fmla="*/ 781907 h 1422655"/>
                <a:gd name="connsiteX118" fmla="*/ 1379040 w 1421808"/>
                <a:gd name="connsiteY118" fmla="*/ 953357 h 1422655"/>
                <a:gd name="connsiteX119" fmla="*/ 1361419 w 1421808"/>
                <a:gd name="connsiteY119" fmla="*/ 998124 h 1422655"/>
                <a:gd name="connsiteX120" fmla="*/ 1341607 w 1421808"/>
                <a:gd name="connsiteY120" fmla="*/ 923639 h 1422655"/>
                <a:gd name="connsiteX121" fmla="*/ 1384089 w 1421808"/>
                <a:gd name="connsiteY121" fmla="*/ 734853 h 1422655"/>
                <a:gd name="connsiteX122" fmla="*/ 1283314 w 1421808"/>
                <a:gd name="connsiteY122" fmla="*/ 734853 h 1422655"/>
                <a:gd name="connsiteX123" fmla="*/ 1228165 w 1421808"/>
                <a:gd name="connsiteY123" fmla="*/ 756666 h 1422655"/>
                <a:gd name="connsiteX124" fmla="*/ 1229403 w 1421808"/>
                <a:gd name="connsiteY124" fmla="*/ 663320 h 1422655"/>
                <a:gd name="connsiteX125" fmla="*/ 1278076 w 1421808"/>
                <a:gd name="connsiteY125" fmla="*/ 687705 h 1422655"/>
                <a:gd name="connsiteX126" fmla="*/ 1380183 w 1421808"/>
                <a:gd name="connsiteY126" fmla="*/ 687705 h 1422655"/>
                <a:gd name="connsiteX127" fmla="*/ 1352371 w 1421808"/>
                <a:gd name="connsiteY127" fmla="*/ 514635 h 1422655"/>
                <a:gd name="connsiteX128" fmla="*/ 1371615 w 1421808"/>
                <a:gd name="connsiteY128" fmla="*/ 510245 h 1422655"/>
                <a:gd name="connsiteX129" fmla="*/ 709319 w 1421808"/>
                <a:gd name="connsiteY129" fmla="*/ 354711 h 1422655"/>
                <a:gd name="connsiteX130" fmla="*/ 577321 w 1421808"/>
                <a:gd name="connsiteY130" fmla="*/ 489394 h 1422655"/>
                <a:gd name="connsiteX131" fmla="*/ 577321 w 1421808"/>
                <a:gd name="connsiteY131" fmla="*/ 489584 h 1422655"/>
                <a:gd name="connsiteX132" fmla="*/ 712005 w 1421808"/>
                <a:gd name="connsiteY132" fmla="*/ 621411 h 1422655"/>
                <a:gd name="connsiteX133" fmla="*/ 844002 w 1421808"/>
                <a:gd name="connsiteY133" fmla="*/ 486728 h 1422655"/>
                <a:gd name="connsiteX134" fmla="*/ 709319 w 1421808"/>
                <a:gd name="connsiteY134" fmla="*/ 354711 h 1422655"/>
                <a:gd name="connsiteX135" fmla="*/ 707119 w 1421808"/>
                <a:gd name="connsiteY135" fmla="*/ 311753 h 1422655"/>
                <a:gd name="connsiteX136" fmla="*/ 709338 w 1421808"/>
                <a:gd name="connsiteY136" fmla="*/ 311753 h 1422655"/>
                <a:gd name="connsiteX137" fmla="*/ 888675 w 1421808"/>
                <a:gd name="connsiteY137" fmla="*/ 486346 h 1422655"/>
                <a:gd name="connsiteX138" fmla="*/ 888694 w 1421808"/>
                <a:gd name="connsiteY138" fmla="*/ 487966 h 1422655"/>
                <a:gd name="connsiteX139" fmla="*/ 712672 w 1421808"/>
                <a:gd name="connsiteY139" fmla="*/ 667226 h 1422655"/>
                <a:gd name="connsiteX140" fmla="*/ 533411 w 1421808"/>
                <a:gd name="connsiteY140" fmla="*/ 491204 h 1422655"/>
                <a:gd name="connsiteX141" fmla="*/ 707119 w 1421808"/>
                <a:gd name="connsiteY141" fmla="*/ 311753 h 1422655"/>
                <a:gd name="connsiteX142" fmla="*/ 80878 w 1421808"/>
                <a:gd name="connsiteY142" fmla="*/ 184500 h 1422655"/>
                <a:gd name="connsiteX143" fmla="*/ 114025 w 1421808"/>
                <a:gd name="connsiteY143" fmla="*/ 217074 h 1422655"/>
                <a:gd name="connsiteX144" fmla="*/ 42207 w 1421808"/>
                <a:gd name="connsiteY144" fmla="*/ 419195 h 1422655"/>
                <a:gd name="connsiteX145" fmla="*/ 351198 w 1421808"/>
                <a:gd name="connsiteY145" fmla="*/ 419195 h 1422655"/>
                <a:gd name="connsiteX146" fmla="*/ 287095 w 1421808"/>
                <a:gd name="connsiteY146" fmla="*/ 217837 h 1422655"/>
                <a:gd name="connsiteX147" fmla="*/ 326338 w 1421808"/>
                <a:gd name="connsiteY147" fmla="*/ 186595 h 1422655"/>
                <a:gd name="connsiteX148" fmla="*/ 398537 w 1421808"/>
                <a:gd name="connsiteY148" fmla="*/ 291370 h 1422655"/>
                <a:gd name="connsiteX149" fmla="*/ 399680 w 1421808"/>
                <a:gd name="connsiteY149" fmla="*/ 436817 h 1422655"/>
                <a:gd name="connsiteX150" fmla="*/ 369962 w 1421808"/>
                <a:gd name="connsiteY150" fmla="*/ 466630 h 1422655"/>
                <a:gd name="connsiteX151" fmla="*/ 29348 w 1421808"/>
                <a:gd name="connsiteY151" fmla="*/ 466630 h 1422655"/>
                <a:gd name="connsiteX152" fmla="*/ 11 w 1421808"/>
                <a:gd name="connsiteY152" fmla="*/ 436149 h 1422655"/>
                <a:gd name="connsiteX153" fmla="*/ 678 w 1421808"/>
                <a:gd name="connsiteY153" fmla="*/ 294227 h 1422655"/>
                <a:gd name="connsiteX154" fmla="*/ 80878 w 1421808"/>
                <a:gd name="connsiteY154" fmla="*/ 184500 h 1422655"/>
                <a:gd name="connsiteX155" fmla="*/ 1102815 w 1421808"/>
                <a:gd name="connsiteY155" fmla="*/ 183452 h 1422655"/>
                <a:gd name="connsiteX156" fmla="*/ 1134057 w 1421808"/>
                <a:gd name="connsiteY156" fmla="*/ 217456 h 1422655"/>
                <a:gd name="connsiteX157" fmla="*/ 1070144 w 1421808"/>
                <a:gd name="connsiteY157" fmla="*/ 419577 h 1422655"/>
                <a:gd name="connsiteX158" fmla="*/ 1373134 w 1421808"/>
                <a:gd name="connsiteY158" fmla="*/ 419577 h 1422655"/>
                <a:gd name="connsiteX159" fmla="*/ 1308269 w 1421808"/>
                <a:gd name="connsiteY159" fmla="*/ 218504 h 1422655"/>
                <a:gd name="connsiteX160" fmla="*/ 1339225 w 1421808"/>
                <a:gd name="connsiteY160" fmla="*/ 184785 h 1422655"/>
                <a:gd name="connsiteX161" fmla="*/ 1421521 w 1421808"/>
                <a:gd name="connsiteY161" fmla="*/ 270510 h 1422655"/>
                <a:gd name="connsiteX162" fmla="*/ 1421807 w 1421808"/>
                <a:gd name="connsiteY162" fmla="*/ 454914 h 1422655"/>
                <a:gd name="connsiteX163" fmla="*/ 1386374 w 1421808"/>
                <a:gd name="connsiteY163" fmla="*/ 466535 h 1422655"/>
                <a:gd name="connsiteX164" fmla="*/ 1059952 w 1421808"/>
                <a:gd name="connsiteY164" fmla="*/ 467392 h 1422655"/>
                <a:gd name="connsiteX165" fmla="*/ 1021852 w 1421808"/>
                <a:gd name="connsiteY165" fmla="*/ 431006 h 1422655"/>
                <a:gd name="connsiteX166" fmla="*/ 1022614 w 1421808"/>
                <a:gd name="connsiteY166" fmla="*/ 296228 h 1422655"/>
                <a:gd name="connsiteX167" fmla="*/ 1102815 w 1421808"/>
                <a:gd name="connsiteY167" fmla="*/ 183452 h 1422655"/>
                <a:gd name="connsiteX168" fmla="*/ 201484 w 1421808"/>
                <a:gd name="connsiteY168" fmla="*/ 44386 h 1422655"/>
                <a:gd name="connsiteX169" fmla="*/ 144448 w 1421808"/>
                <a:gd name="connsiteY169" fmla="*/ 98584 h 1422655"/>
                <a:gd name="connsiteX170" fmla="*/ 196893 w 1421808"/>
                <a:gd name="connsiteY170" fmla="*/ 155544 h 1422655"/>
                <a:gd name="connsiteX171" fmla="*/ 255662 w 1421808"/>
                <a:gd name="connsiteY171" fmla="*/ 101441 h 1422655"/>
                <a:gd name="connsiteX172" fmla="*/ 201484 w 1421808"/>
                <a:gd name="connsiteY172" fmla="*/ 44386 h 1422655"/>
                <a:gd name="connsiteX173" fmla="*/ 1221116 w 1421808"/>
                <a:gd name="connsiteY173" fmla="*/ 44196 h 1422655"/>
                <a:gd name="connsiteX174" fmla="*/ 1166214 w 1421808"/>
                <a:gd name="connsiteY174" fmla="*/ 100775 h 1422655"/>
                <a:gd name="connsiteX175" fmla="*/ 1222754 w 1421808"/>
                <a:gd name="connsiteY175" fmla="*/ 155639 h 1422655"/>
                <a:gd name="connsiteX176" fmla="*/ 1277647 w 1421808"/>
                <a:gd name="connsiteY176" fmla="*/ 99060 h 1422655"/>
                <a:gd name="connsiteX177" fmla="*/ 1277599 w 1421808"/>
                <a:gd name="connsiteY177" fmla="*/ 97441 h 1422655"/>
                <a:gd name="connsiteX178" fmla="*/ 1221116 w 1421808"/>
                <a:gd name="connsiteY178" fmla="*/ 44196 h 1422655"/>
                <a:gd name="connsiteX179" fmla="*/ 1194256 w 1421808"/>
                <a:gd name="connsiteY179" fmla="*/ 0 h 1422655"/>
                <a:gd name="connsiteX180" fmla="*/ 1251215 w 1421808"/>
                <a:gd name="connsiteY180" fmla="*/ 0 h 1422655"/>
                <a:gd name="connsiteX181" fmla="*/ 1271122 w 1421808"/>
                <a:gd name="connsiteY181" fmla="*/ 13239 h 1422655"/>
                <a:gd name="connsiteX182" fmla="*/ 1318176 w 1421808"/>
                <a:gd name="connsiteY182" fmla="*/ 125540 h 1422655"/>
                <a:gd name="connsiteX183" fmla="*/ 1221306 w 1421808"/>
                <a:gd name="connsiteY183" fmla="*/ 199358 h 1422655"/>
                <a:gd name="connsiteX184" fmla="*/ 1121780 w 1421808"/>
                <a:gd name="connsiteY184" fmla="*/ 100012 h 1422655"/>
                <a:gd name="connsiteX185" fmla="*/ 1173681 w 1421808"/>
                <a:gd name="connsiteY185" fmla="*/ 12573 h 1422655"/>
                <a:gd name="connsiteX186" fmla="*/ 1194256 w 1421808"/>
                <a:gd name="connsiteY186" fmla="*/ 0 h 1422655"/>
                <a:gd name="connsiteX187" fmla="*/ 640281 w 1421808"/>
                <a:gd name="connsiteY187" fmla="*/ 0 h 1422655"/>
                <a:gd name="connsiteX188" fmla="*/ 782109 w 1421808"/>
                <a:gd name="connsiteY188" fmla="*/ 0 h 1422655"/>
                <a:gd name="connsiteX189" fmla="*/ 925841 w 1421808"/>
                <a:gd name="connsiteY189" fmla="*/ 34575 h 1422655"/>
                <a:gd name="connsiteX190" fmla="*/ 1053000 w 1421808"/>
                <a:gd name="connsiteY190" fmla="*/ 87726 h 1422655"/>
                <a:gd name="connsiteX191" fmla="*/ 1076526 w 1421808"/>
                <a:gd name="connsiteY191" fmla="*/ 151638 h 1422655"/>
                <a:gd name="connsiteX192" fmla="*/ 735913 w 1421808"/>
                <a:gd name="connsiteY192" fmla="*/ 44958 h 1422655"/>
                <a:gd name="connsiteX193" fmla="*/ 735913 w 1421808"/>
                <a:gd name="connsiteY193" fmla="*/ 139732 h 1422655"/>
                <a:gd name="connsiteX194" fmla="*/ 754963 w 1421808"/>
                <a:gd name="connsiteY194" fmla="*/ 195453 h 1422655"/>
                <a:gd name="connsiteX195" fmla="*/ 666094 w 1421808"/>
                <a:gd name="connsiteY195" fmla="*/ 196215 h 1422655"/>
                <a:gd name="connsiteX196" fmla="*/ 687145 w 1421808"/>
                <a:gd name="connsiteY196" fmla="*/ 142399 h 1422655"/>
                <a:gd name="connsiteX197" fmla="*/ 687145 w 1421808"/>
                <a:gd name="connsiteY197" fmla="*/ 45054 h 1422655"/>
                <a:gd name="connsiteX198" fmla="*/ 347102 w 1421808"/>
                <a:gd name="connsiteY198" fmla="*/ 152115 h 1422655"/>
                <a:gd name="connsiteX199" fmla="*/ 366152 w 1421808"/>
                <a:gd name="connsiteY199" fmla="*/ 89439 h 1422655"/>
                <a:gd name="connsiteX200" fmla="*/ 609897 w 1421808"/>
                <a:gd name="connsiteY200" fmla="*/ 7143 h 1422655"/>
                <a:gd name="connsiteX201" fmla="*/ 640281 w 1421808"/>
                <a:gd name="connsiteY201" fmla="*/ 0 h 1422655"/>
                <a:gd name="connsiteX202" fmla="*/ 170794 w 1421808"/>
                <a:gd name="connsiteY202" fmla="*/ 0 h 1422655"/>
                <a:gd name="connsiteX203" fmla="*/ 227658 w 1421808"/>
                <a:gd name="connsiteY203" fmla="*/ 0 h 1422655"/>
                <a:gd name="connsiteX204" fmla="*/ 299001 w 1421808"/>
                <a:gd name="connsiteY204" fmla="*/ 89344 h 1422655"/>
                <a:gd name="connsiteX205" fmla="*/ 210371 w 1421808"/>
                <a:gd name="connsiteY205" fmla="*/ 198882 h 1422655"/>
                <a:gd name="connsiteX206" fmla="*/ 100833 w 1421808"/>
                <a:gd name="connsiteY206" fmla="*/ 110204 h 1422655"/>
                <a:gd name="connsiteX207" fmla="*/ 147839 w 1421808"/>
                <a:gd name="connsiteY207" fmla="*/ 14859 h 1422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</a:cxnLst>
              <a:rect l="l" t="t" r="r" b="b"/>
              <a:pathLst>
                <a:path w="1421808" h="1422655">
                  <a:moveTo>
                    <a:pt x="711909" y="1178814"/>
                  </a:moveTo>
                  <a:cubicBezTo>
                    <a:pt x="732264" y="1203198"/>
                    <a:pt x="751343" y="1228630"/>
                    <a:pt x="769059" y="1255014"/>
                  </a:cubicBezTo>
                  <a:cubicBezTo>
                    <a:pt x="770869" y="1258538"/>
                    <a:pt x="749723" y="1275779"/>
                    <a:pt x="734483" y="1291209"/>
                  </a:cubicBezTo>
                  <a:lnTo>
                    <a:pt x="734483" y="1384268"/>
                  </a:lnTo>
                  <a:lnTo>
                    <a:pt x="975180" y="1331118"/>
                  </a:lnTo>
                  <a:cubicBezTo>
                    <a:pt x="985562" y="1357789"/>
                    <a:pt x="974132" y="1372362"/>
                    <a:pt x="943176" y="1382649"/>
                  </a:cubicBezTo>
                  <a:cubicBezTo>
                    <a:pt x="792957" y="1433798"/>
                    <a:pt x="630004" y="1433798"/>
                    <a:pt x="479785" y="1382649"/>
                  </a:cubicBezTo>
                  <a:cubicBezTo>
                    <a:pt x="449209" y="1372553"/>
                    <a:pt x="435969" y="1358170"/>
                    <a:pt x="446352" y="1330071"/>
                  </a:cubicBezTo>
                  <a:lnTo>
                    <a:pt x="686954" y="1383316"/>
                  </a:lnTo>
                  <a:lnTo>
                    <a:pt x="686954" y="1286447"/>
                  </a:lnTo>
                  <a:cubicBezTo>
                    <a:pt x="673142" y="1273207"/>
                    <a:pt x="651711" y="1255681"/>
                    <a:pt x="653140" y="1253586"/>
                  </a:cubicBezTo>
                  <a:cubicBezTo>
                    <a:pt x="670761" y="1227392"/>
                    <a:pt x="691240" y="1203389"/>
                    <a:pt x="711909" y="1178814"/>
                  </a:cubicBezTo>
                  <a:close/>
                  <a:moveTo>
                    <a:pt x="1339512" y="1140619"/>
                  </a:moveTo>
                  <a:cubicBezTo>
                    <a:pt x="1385423" y="1154144"/>
                    <a:pt x="1405616" y="1190435"/>
                    <a:pt x="1421808" y="1230344"/>
                  </a:cubicBezTo>
                  <a:lnTo>
                    <a:pt x="1421808" y="1415034"/>
                  </a:lnTo>
                  <a:cubicBezTo>
                    <a:pt x="1409521" y="1418368"/>
                    <a:pt x="1396967" y="1420654"/>
                    <a:pt x="1384279" y="1421797"/>
                  </a:cubicBezTo>
                  <a:cubicBezTo>
                    <a:pt x="1276647" y="1422369"/>
                    <a:pt x="1168919" y="1421321"/>
                    <a:pt x="1061287" y="1422655"/>
                  </a:cubicBezTo>
                  <a:cubicBezTo>
                    <a:pt x="1032712" y="1422655"/>
                    <a:pt x="1020710" y="1414368"/>
                    <a:pt x="1022044" y="1384555"/>
                  </a:cubicBezTo>
                  <a:cubicBezTo>
                    <a:pt x="1024044" y="1340834"/>
                    <a:pt x="1018519" y="1296449"/>
                    <a:pt x="1024139" y="1253395"/>
                  </a:cubicBezTo>
                  <a:cubicBezTo>
                    <a:pt x="1028292" y="1223487"/>
                    <a:pt x="1039960" y="1195102"/>
                    <a:pt x="1058048" y="1170909"/>
                  </a:cubicBezTo>
                  <a:cubicBezTo>
                    <a:pt x="1087671" y="1132809"/>
                    <a:pt x="1100053" y="1135094"/>
                    <a:pt x="1133486" y="1173862"/>
                  </a:cubicBezTo>
                  <a:cubicBezTo>
                    <a:pt x="1027949" y="1213676"/>
                    <a:pt x="1079765" y="1303688"/>
                    <a:pt x="1064430" y="1376268"/>
                  </a:cubicBezTo>
                  <a:lnTo>
                    <a:pt x="1372754" y="1376268"/>
                  </a:lnTo>
                  <a:cubicBezTo>
                    <a:pt x="1386089" y="1245870"/>
                    <a:pt x="1382279" y="1195959"/>
                    <a:pt x="1307127" y="1175576"/>
                  </a:cubicBezTo>
                  <a:close/>
                  <a:moveTo>
                    <a:pt x="82117" y="1138333"/>
                  </a:moveTo>
                  <a:lnTo>
                    <a:pt x="109929" y="1174242"/>
                  </a:lnTo>
                  <a:cubicBezTo>
                    <a:pt x="6583" y="1210342"/>
                    <a:pt x="57351" y="1300925"/>
                    <a:pt x="42016" y="1374267"/>
                  </a:cubicBezTo>
                  <a:lnTo>
                    <a:pt x="354817" y="1374267"/>
                  </a:lnTo>
                  <a:cubicBezTo>
                    <a:pt x="354817" y="1330357"/>
                    <a:pt x="357770" y="1286733"/>
                    <a:pt x="353960" y="1243680"/>
                  </a:cubicBezTo>
                  <a:cubicBezTo>
                    <a:pt x="350626" y="1206723"/>
                    <a:pt x="325861" y="1183196"/>
                    <a:pt x="282904" y="1174337"/>
                  </a:cubicBezTo>
                  <a:lnTo>
                    <a:pt x="322337" y="1140524"/>
                  </a:lnTo>
                  <a:cubicBezTo>
                    <a:pt x="366819" y="1159574"/>
                    <a:pt x="395299" y="1193769"/>
                    <a:pt x="398537" y="1244156"/>
                  </a:cubicBezTo>
                  <a:cubicBezTo>
                    <a:pt x="401776" y="1294543"/>
                    <a:pt x="399108" y="1343406"/>
                    <a:pt x="399870" y="1393126"/>
                  </a:cubicBezTo>
                  <a:cubicBezTo>
                    <a:pt x="399870" y="1414844"/>
                    <a:pt x="390345" y="1421701"/>
                    <a:pt x="369486" y="1421701"/>
                  </a:cubicBezTo>
                  <a:cubicBezTo>
                    <a:pt x="257215" y="1421321"/>
                    <a:pt x="144886" y="1421321"/>
                    <a:pt x="32491" y="1421701"/>
                  </a:cubicBezTo>
                  <a:cubicBezTo>
                    <a:pt x="10298" y="1421701"/>
                    <a:pt x="-180" y="1414368"/>
                    <a:pt x="297" y="1390936"/>
                  </a:cubicBezTo>
                  <a:cubicBezTo>
                    <a:pt x="1154" y="1343311"/>
                    <a:pt x="-1227" y="1296258"/>
                    <a:pt x="1154" y="1249108"/>
                  </a:cubicBezTo>
                  <a:cubicBezTo>
                    <a:pt x="3821" y="1197484"/>
                    <a:pt x="30872" y="1160907"/>
                    <a:pt x="82117" y="1138333"/>
                  </a:cubicBezTo>
                  <a:close/>
                  <a:moveTo>
                    <a:pt x="196607" y="1000982"/>
                  </a:moveTo>
                  <a:cubicBezTo>
                    <a:pt x="167536" y="1002316"/>
                    <a:pt x="144590" y="1026128"/>
                    <a:pt x="144409" y="1055274"/>
                  </a:cubicBezTo>
                  <a:cubicBezTo>
                    <a:pt x="144438" y="1085660"/>
                    <a:pt x="169117" y="1110329"/>
                    <a:pt x="199521" y="1110234"/>
                  </a:cubicBezTo>
                  <a:cubicBezTo>
                    <a:pt x="200197" y="1110234"/>
                    <a:pt x="200883" y="1110234"/>
                    <a:pt x="201559" y="1110234"/>
                  </a:cubicBezTo>
                  <a:cubicBezTo>
                    <a:pt x="231725" y="1108900"/>
                    <a:pt x="255071" y="1083278"/>
                    <a:pt x="253699" y="1053179"/>
                  </a:cubicBezTo>
                  <a:cubicBezTo>
                    <a:pt x="252328" y="1022984"/>
                    <a:pt x="226772" y="999648"/>
                    <a:pt x="196607" y="1000982"/>
                  </a:cubicBezTo>
                  <a:close/>
                  <a:moveTo>
                    <a:pt x="1220802" y="1000887"/>
                  </a:moveTo>
                  <a:cubicBezTo>
                    <a:pt x="1190608" y="1000982"/>
                    <a:pt x="1166224" y="1025557"/>
                    <a:pt x="1166338" y="1055751"/>
                  </a:cubicBezTo>
                  <a:cubicBezTo>
                    <a:pt x="1166338" y="1056037"/>
                    <a:pt x="1166338" y="1056417"/>
                    <a:pt x="1166348" y="1056703"/>
                  </a:cubicBezTo>
                  <a:cubicBezTo>
                    <a:pt x="1167224" y="1086421"/>
                    <a:pt x="1191484" y="1110139"/>
                    <a:pt x="1221211" y="1110234"/>
                  </a:cubicBezTo>
                  <a:cubicBezTo>
                    <a:pt x="1251406" y="1110139"/>
                    <a:pt x="1275790" y="1085564"/>
                    <a:pt x="1275685" y="1055370"/>
                  </a:cubicBezTo>
                  <a:cubicBezTo>
                    <a:pt x="1275571" y="1025175"/>
                    <a:pt x="1251006" y="1000792"/>
                    <a:pt x="1220802" y="1000887"/>
                  </a:cubicBezTo>
                  <a:close/>
                  <a:moveTo>
                    <a:pt x="1222640" y="954976"/>
                  </a:moveTo>
                  <a:cubicBezTo>
                    <a:pt x="1277285" y="955929"/>
                    <a:pt x="1321271" y="1000124"/>
                    <a:pt x="1321986" y="1054799"/>
                  </a:cubicBezTo>
                  <a:cubicBezTo>
                    <a:pt x="1321900" y="1109948"/>
                    <a:pt x="1277094" y="1154621"/>
                    <a:pt x="1221907" y="1154525"/>
                  </a:cubicBezTo>
                  <a:cubicBezTo>
                    <a:pt x="1221107" y="1154525"/>
                    <a:pt x="1220297" y="1154525"/>
                    <a:pt x="1219497" y="1154525"/>
                  </a:cubicBezTo>
                  <a:cubicBezTo>
                    <a:pt x="1165319" y="1153858"/>
                    <a:pt x="1121923" y="1109377"/>
                    <a:pt x="1122580" y="1055274"/>
                  </a:cubicBezTo>
                  <a:cubicBezTo>
                    <a:pt x="1122589" y="1054513"/>
                    <a:pt x="1122599" y="1053845"/>
                    <a:pt x="1122628" y="1053084"/>
                  </a:cubicBezTo>
                  <a:cubicBezTo>
                    <a:pt x="1123408" y="998506"/>
                    <a:pt x="1168034" y="954691"/>
                    <a:pt x="1222640" y="954976"/>
                  </a:cubicBezTo>
                  <a:close/>
                  <a:moveTo>
                    <a:pt x="201083" y="954880"/>
                  </a:moveTo>
                  <a:cubicBezTo>
                    <a:pt x="256214" y="955738"/>
                    <a:pt x="300238" y="1001077"/>
                    <a:pt x="299419" y="1056226"/>
                  </a:cubicBezTo>
                  <a:cubicBezTo>
                    <a:pt x="299410" y="1056703"/>
                    <a:pt x="299400" y="1057274"/>
                    <a:pt x="299381" y="1057846"/>
                  </a:cubicBezTo>
                  <a:cubicBezTo>
                    <a:pt x="298514" y="1112138"/>
                    <a:pt x="253804" y="1155382"/>
                    <a:pt x="199521" y="1154525"/>
                  </a:cubicBezTo>
                  <a:cubicBezTo>
                    <a:pt x="199054" y="1154525"/>
                    <a:pt x="198597" y="1154525"/>
                    <a:pt x="198130" y="1154525"/>
                  </a:cubicBezTo>
                  <a:cubicBezTo>
                    <a:pt x="143009" y="1153668"/>
                    <a:pt x="98985" y="1108329"/>
                    <a:pt x="99795" y="1053274"/>
                  </a:cubicBezTo>
                  <a:cubicBezTo>
                    <a:pt x="100614" y="998124"/>
                    <a:pt x="145962" y="954119"/>
                    <a:pt x="201083" y="954880"/>
                  </a:cubicBezTo>
                  <a:close/>
                  <a:moveTo>
                    <a:pt x="762868" y="704756"/>
                  </a:moveTo>
                  <a:cubicBezTo>
                    <a:pt x="773441" y="767334"/>
                    <a:pt x="786966" y="828581"/>
                    <a:pt x="792681" y="889921"/>
                  </a:cubicBezTo>
                  <a:cubicBezTo>
                    <a:pt x="795920" y="924115"/>
                    <a:pt x="712100" y="957739"/>
                    <a:pt x="681525" y="940784"/>
                  </a:cubicBezTo>
                  <a:cubicBezTo>
                    <a:pt x="635709" y="915449"/>
                    <a:pt x="619993" y="883634"/>
                    <a:pt x="636852" y="831342"/>
                  </a:cubicBezTo>
                  <a:cubicBezTo>
                    <a:pt x="649521" y="792480"/>
                    <a:pt x="652473" y="750380"/>
                    <a:pt x="660284" y="706279"/>
                  </a:cubicBezTo>
                  <a:lnTo>
                    <a:pt x="703718" y="712184"/>
                  </a:lnTo>
                  <a:cubicBezTo>
                    <a:pt x="695431" y="758571"/>
                    <a:pt x="688478" y="804862"/>
                    <a:pt x="678572" y="850487"/>
                  </a:cubicBezTo>
                  <a:cubicBezTo>
                    <a:pt x="674286" y="870490"/>
                    <a:pt x="675428" y="886397"/>
                    <a:pt x="695431" y="894302"/>
                  </a:cubicBezTo>
                  <a:cubicBezTo>
                    <a:pt x="705337" y="897922"/>
                    <a:pt x="716157" y="898112"/>
                    <a:pt x="726197" y="894874"/>
                  </a:cubicBezTo>
                  <a:cubicBezTo>
                    <a:pt x="746866" y="887349"/>
                    <a:pt x="746771" y="871062"/>
                    <a:pt x="742675" y="851250"/>
                  </a:cubicBezTo>
                  <a:cubicBezTo>
                    <a:pt x="733150" y="806291"/>
                    <a:pt x="727244" y="760667"/>
                    <a:pt x="719529" y="713138"/>
                  </a:cubicBezTo>
                  <a:close/>
                  <a:moveTo>
                    <a:pt x="532899" y="629388"/>
                  </a:moveTo>
                  <a:cubicBezTo>
                    <a:pt x="543341" y="631984"/>
                    <a:pt x="552556" y="643224"/>
                    <a:pt x="570749" y="665417"/>
                  </a:cubicBezTo>
                  <a:cubicBezTo>
                    <a:pt x="471499" y="684467"/>
                    <a:pt x="422445" y="743426"/>
                    <a:pt x="421873" y="841534"/>
                  </a:cubicBezTo>
                  <a:cubicBezTo>
                    <a:pt x="421873" y="904304"/>
                    <a:pt x="421873" y="967073"/>
                    <a:pt x="422349" y="1029844"/>
                  </a:cubicBezTo>
                  <a:cubicBezTo>
                    <a:pt x="423064" y="1034034"/>
                    <a:pt x="424311" y="1038130"/>
                    <a:pt x="426064" y="1042035"/>
                  </a:cubicBezTo>
                  <a:lnTo>
                    <a:pt x="486738" y="1042035"/>
                  </a:lnTo>
                  <a:cubicBezTo>
                    <a:pt x="487691" y="1033177"/>
                    <a:pt x="489024" y="1024128"/>
                    <a:pt x="489406" y="1015079"/>
                  </a:cubicBezTo>
                  <a:cubicBezTo>
                    <a:pt x="490072" y="998506"/>
                    <a:pt x="487977" y="976979"/>
                    <a:pt x="511884" y="980694"/>
                  </a:cubicBezTo>
                  <a:cubicBezTo>
                    <a:pt x="520743" y="982219"/>
                    <a:pt x="527315" y="1003839"/>
                    <a:pt x="532935" y="1017079"/>
                  </a:cubicBezTo>
                  <a:cubicBezTo>
                    <a:pt x="534792" y="1025461"/>
                    <a:pt x="535469" y="1034034"/>
                    <a:pt x="534935" y="1042607"/>
                  </a:cubicBezTo>
                  <a:lnTo>
                    <a:pt x="888884" y="1042607"/>
                  </a:lnTo>
                  <a:cubicBezTo>
                    <a:pt x="887331" y="1028985"/>
                    <a:pt x="887646" y="1015270"/>
                    <a:pt x="889836" y="1001744"/>
                  </a:cubicBezTo>
                  <a:cubicBezTo>
                    <a:pt x="892408" y="992791"/>
                    <a:pt x="903743" y="986409"/>
                    <a:pt x="911077" y="978789"/>
                  </a:cubicBezTo>
                  <a:cubicBezTo>
                    <a:pt x="918221" y="986600"/>
                    <a:pt x="928699" y="993362"/>
                    <a:pt x="931461" y="1002411"/>
                  </a:cubicBezTo>
                  <a:cubicBezTo>
                    <a:pt x="935080" y="1014032"/>
                    <a:pt x="932318" y="1027652"/>
                    <a:pt x="932318" y="1042321"/>
                  </a:cubicBezTo>
                  <a:lnTo>
                    <a:pt x="993088" y="1042321"/>
                  </a:lnTo>
                  <a:cubicBezTo>
                    <a:pt x="993088" y="954405"/>
                    <a:pt x="1001755" y="866204"/>
                    <a:pt x="990325" y="780765"/>
                  </a:cubicBezTo>
                  <a:cubicBezTo>
                    <a:pt x="980800" y="711899"/>
                    <a:pt x="922222" y="676560"/>
                    <a:pt x="852879" y="665797"/>
                  </a:cubicBezTo>
                  <a:cubicBezTo>
                    <a:pt x="883169" y="622173"/>
                    <a:pt x="888789" y="620363"/>
                    <a:pt x="934795" y="645700"/>
                  </a:cubicBezTo>
                  <a:cubicBezTo>
                    <a:pt x="1004994" y="684467"/>
                    <a:pt x="1041474" y="745236"/>
                    <a:pt x="1044046" y="824579"/>
                  </a:cubicBezTo>
                  <a:cubicBezTo>
                    <a:pt x="1046332" y="892016"/>
                    <a:pt x="1044998" y="959643"/>
                    <a:pt x="1044046" y="1027081"/>
                  </a:cubicBezTo>
                  <a:cubicBezTo>
                    <a:pt x="1044046" y="1069657"/>
                    <a:pt x="1025758" y="1087850"/>
                    <a:pt x="983563" y="1087946"/>
                  </a:cubicBezTo>
                  <a:cubicBezTo>
                    <a:pt x="801130" y="1087946"/>
                    <a:pt x="618726" y="1087946"/>
                    <a:pt x="436351" y="1087946"/>
                  </a:cubicBezTo>
                  <a:cubicBezTo>
                    <a:pt x="396060" y="1087946"/>
                    <a:pt x="377582" y="1069657"/>
                    <a:pt x="377296" y="1029462"/>
                  </a:cubicBezTo>
                  <a:cubicBezTo>
                    <a:pt x="376629" y="960787"/>
                    <a:pt x="375296" y="892016"/>
                    <a:pt x="377296" y="823436"/>
                  </a:cubicBezTo>
                  <a:cubicBezTo>
                    <a:pt x="377525" y="747998"/>
                    <a:pt x="420216" y="679037"/>
                    <a:pt x="487691" y="645224"/>
                  </a:cubicBezTo>
                  <a:cubicBezTo>
                    <a:pt x="510789" y="632841"/>
                    <a:pt x="522457" y="626793"/>
                    <a:pt x="532899" y="629388"/>
                  </a:cubicBezTo>
                  <a:close/>
                  <a:moveTo>
                    <a:pt x="28776" y="512731"/>
                  </a:moveTo>
                  <a:lnTo>
                    <a:pt x="70115" y="512731"/>
                  </a:lnTo>
                  <a:lnTo>
                    <a:pt x="41540" y="686562"/>
                  </a:lnTo>
                  <a:lnTo>
                    <a:pt x="141933" y="686562"/>
                  </a:lnTo>
                  <a:cubicBezTo>
                    <a:pt x="150125" y="644270"/>
                    <a:pt x="159650" y="640175"/>
                    <a:pt x="195273" y="664654"/>
                  </a:cubicBezTo>
                  <a:cubicBezTo>
                    <a:pt x="261472" y="710279"/>
                    <a:pt x="261377" y="713326"/>
                    <a:pt x="191178" y="758381"/>
                  </a:cubicBezTo>
                  <a:cubicBezTo>
                    <a:pt x="156792" y="780192"/>
                    <a:pt x="146982" y="775716"/>
                    <a:pt x="140505" y="733901"/>
                  </a:cubicBezTo>
                  <a:lnTo>
                    <a:pt x="46016" y="733901"/>
                  </a:lnTo>
                  <a:cubicBezTo>
                    <a:pt x="45416" y="797813"/>
                    <a:pt x="56827" y="861250"/>
                    <a:pt x="79640" y="920877"/>
                  </a:cubicBezTo>
                  <a:cubicBezTo>
                    <a:pt x="91355" y="951547"/>
                    <a:pt x="89165" y="974026"/>
                    <a:pt x="61447" y="997838"/>
                  </a:cubicBezTo>
                  <a:cubicBezTo>
                    <a:pt x="-6866" y="845153"/>
                    <a:pt x="-18449" y="673131"/>
                    <a:pt x="28776" y="512731"/>
                  </a:cubicBezTo>
                  <a:close/>
                  <a:moveTo>
                    <a:pt x="1371615" y="510245"/>
                  </a:moveTo>
                  <a:cubicBezTo>
                    <a:pt x="1377297" y="510028"/>
                    <a:pt x="1382244" y="511099"/>
                    <a:pt x="1386447" y="513588"/>
                  </a:cubicBezTo>
                  <a:cubicBezTo>
                    <a:pt x="1394852" y="518565"/>
                    <a:pt x="1400282" y="529209"/>
                    <a:pt x="1402663" y="546544"/>
                  </a:cubicBezTo>
                  <a:cubicBezTo>
                    <a:pt x="1406854" y="577977"/>
                    <a:pt x="1415235" y="608742"/>
                    <a:pt x="1421713" y="639794"/>
                  </a:cubicBezTo>
                  <a:lnTo>
                    <a:pt x="1421808" y="781907"/>
                  </a:lnTo>
                  <a:cubicBezTo>
                    <a:pt x="1407711" y="839057"/>
                    <a:pt x="1393899" y="896207"/>
                    <a:pt x="1379040" y="953357"/>
                  </a:cubicBezTo>
                  <a:cubicBezTo>
                    <a:pt x="1374012" y="968597"/>
                    <a:pt x="1368125" y="983551"/>
                    <a:pt x="1361419" y="998124"/>
                  </a:cubicBezTo>
                  <a:cubicBezTo>
                    <a:pt x="1335226" y="976218"/>
                    <a:pt x="1332178" y="955262"/>
                    <a:pt x="1341607" y="923639"/>
                  </a:cubicBezTo>
                  <a:cubicBezTo>
                    <a:pt x="1359610" y="863250"/>
                    <a:pt x="1370182" y="800481"/>
                    <a:pt x="1384089" y="734853"/>
                  </a:cubicBezTo>
                  <a:lnTo>
                    <a:pt x="1283314" y="734853"/>
                  </a:lnTo>
                  <a:cubicBezTo>
                    <a:pt x="1273122" y="776287"/>
                    <a:pt x="1264264" y="780097"/>
                    <a:pt x="1228165" y="756666"/>
                  </a:cubicBezTo>
                  <a:cubicBezTo>
                    <a:pt x="1160632" y="712565"/>
                    <a:pt x="1160728" y="709041"/>
                    <a:pt x="1229403" y="663320"/>
                  </a:cubicBezTo>
                  <a:cubicBezTo>
                    <a:pt x="1262645" y="641223"/>
                    <a:pt x="1274265" y="646747"/>
                    <a:pt x="1278076" y="687705"/>
                  </a:cubicBezTo>
                  <a:lnTo>
                    <a:pt x="1380183" y="687705"/>
                  </a:lnTo>
                  <a:cubicBezTo>
                    <a:pt x="1370658" y="629221"/>
                    <a:pt x="1361800" y="572928"/>
                    <a:pt x="1352371" y="514635"/>
                  </a:cubicBezTo>
                  <a:cubicBezTo>
                    <a:pt x="1359515" y="511968"/>
                    <a:pt x="1365932" y="510462"/>
                    <a:pt x="1371615" y="510245"/>
                  </a:cubicBezTo>
                  <a:close/>
                  <a:moveTo>
                    <a:pt x="709319" y="354711"/>
                  </a:moveTo>
                  <a:cubicBezTo>
                    <a:pt x="635681" y="355473"/>
                    <a:pt x="576578" y="415766"/>
                    <a:pt x="577321" y="489394"/>
                  </a:cubicBezTo>
                  <a:cubicBezTo>
                    <a:pt x="577321" y="489489"/>
                    <a:pt x="577321" y="489489"/>
                    <a:pt x="577321" y="489584"/>
                  </a:cubicBezTo>
                  <a:cubicBezTo>
                    <a:pt x="578160" y="563118"/>
                    <a:pt x="638434" y="622173"/>
                    <a:pt x="712005" y="621411"/>
                  </a:cubicBezTo>
                  <a:cubicBezTo>
                    <a:pt x="785652" y="620648"/>
                    <a:pt x="844745" y="560356"/>
                    <a:pt x="844002" y="486728"/>
                  </a:cubicBezTo>
                  <a:cubicBezTo>
                    <a:pt x="843269" y="413100"/>
                    <a:pt x="782966" y="353948"/>
                    <a:pt x="709319" y="354711"/>
                  </a:cubicBezTo>
                  <a:close/>
                  <a:moveTo>
                    <a:pt x="707119" y="311753"/>
                  </a:moveTo>
                  <a:cubicBezTo>
                    <a:pt x="707862" y="311753"/>
                    <a:pt x="708595" y="311753"/>
                    <a:pt x="709338" y="311753"/>
                  </a:cubicBezTo>
                  <a:cubicBezTo>
                    <a:pt x="807064" y="310420"/>
                    <a:pt x="887360" y="388620"/>
                    <a:pt x="888675" y="486346"/>
                  </a:cubicBezTo>
                  <a:cubicBezTo>
                    <a:pt x="888684" y="486918"/>
                    <a:pt x="888694" y="487394"/>
                    <a:pt x="888694" y="487966"/>
                  </a:cubicBezTo>
                  <a:cubicBezTo>
                    <a:pt x="889589" y="586073"/>
                    <a:pt x="810779" y="666369"/>
                    <a:pt x="712672" y="667226"/>
                  </a:cubicBezTo>
                  <a:cubicBezTo>
                    <a:pt x="614564" y="668083"/>
                    <a:pt x="534307" y="589312"/>
                    <a:pt x="533411" y="491204"/>
                  </a:cubicBezTo>
                  <a:cubicBezTo>
                    <a:pt x="531830" y="393668"/>
                    <a:pt x="609601" y="313372"/>
                    <a:pt x="707119" y="311753"/>
                  </a:cubicBezTo>
                  <a:close/>
                  <a:moveTo>
                    <a:pt x="80878" y="184500"/>
                  </a:moveTo>
                  <a:lnTo>
                    <a:pt x="114025" y="217074"/>
                  </a:lnTo>
                  <a:cubicBezTo>
                    <a:pt x="7250" y="256794"/>
                    <a:pt x="56208" y="345948"/>
                    <a:pt x="42207" y="419195"/>
                  </a:cubicBezTo>
                  <a:lnTo>
                    <a:pt x="351198" y="419195"/>
                  </a:lnTo>
                  <a:cubicBezTo>
                    <a:pt x="361675" y="278511"/>
                    <a:pt x="363009" y="247745"/>
                    <a:pt x="287095" y="217837"/>
                  </a:cubicBezTo>
                  <a:lnTo>
                    <a:pt x="326338" y="186595"/>
                  </a:lnTo>
                  <a:cubicBezTo>
                    <a:pt x="369009" y="204216"/>
                    <a:pt x="397308" y="245268"/>
                    <a:pt x="398537" y="291370"/>
                  </a:cubicBezTo>
                  <a:cubicBezTo>
                    <a:pt x="400918" y="339756"/>
                    <a:pt x="398537" y="388334"/>
                    <a:pt x="399680" y="436817"/>
                  </a:cubicBezTo>
                  <a:cubicBezTo>
                    <a:pt x="399680" y="458248"/>
                    <a:pt x="390155" y="466724"/>
                    <a:pt x="369962" y="466630"/>
                  </a:cubicBezTo>
                  <a:cubicBezTo>
                    <a:pt x="256424" y="466630"/>
                    <a:pt x="142886" y="466630"/>
                    <a:pt x="29348" y="466630"/>
                  </a:cubicBezTo>
                  <a:cubicBezTo>
                    <a:pt x="8774" y="466630"/>
                    <a:pt x="-370" y="457105"/>
                    <a:pt x="11" y="436149"/>
                  </a:cubicBezTo>
                  <a:cubicBezTo>
                    <a:pt x="773" y="388524"/>
                    <a:pt x="-751" y="341471"/>
                    <a:pt x="678" y="294227"/>
                  </a:cubicBezTo>
                  <a:cubicBezTo>
                    <a:pt x="2202" y="245459"/>
                    <a:pt x="29158" y="209360"/>
                    <a:pt x="80878" y="184500"/>
                  </a:cubicBezTo>
                  <a:close/>
                  <a:moveTo>
                    <a:pt x="1102815" y="183452"/>
                  </a:moveTo>
                  <a:lnTo>
                    <a:pt x="1134057" y="217456"/>
                  </a:lnTo>
                  <a:cubicBezTo>
                    <a:pt x="1058429" y="249937"/>
                    <a:pt x="1060905" y="275273"/>
                    <a:pt x="1070144" y="419577"/>
                  </a:cubicBezTo>
                  <a:lnTo>
                    <a:pt x="1373134" y="419577"/>
                  </a:lnTo>
                  <a:cubicBezTo>
                    <a:pt x="1384755" y="283464"/>
                    <a:pt x="1382183" y="244698"/>
                    <a:pt x="1308269" y="218504"/>
                  </a:cubicBezTo>
                  <a:lnTo>
                    <a:pt x="1339225" y="184785"/>
                  </a:lnTo>
                  <a:cubicBezTo>
                    <a:pt x="1384088" y="197073"/>
                    <a:pt x="1402471" y="233935"/>
                    <a:pt x="1421521" y="270510"/>
                  </a:cubicBezTo>
                  <a:lnTo>
                    <a:pt x="1421807" y="454914"/>
                  </a:lnTo>
                  <a:cubicBezTo>
                    <a:pt x="1409996" y="458915"/>
                    <a:pt x="1398185" y="466345"/>
                    <a:pt x="1386374" y="466535"/>
                  </a:cubicBezTo>
                  <a:cubicBezTo>
                    <a:pt x="1277504" y="467392"/>
                    <a:pt x="1168728" y="466535"/>
                    <a:pt x="1059952" y="467392"/>
                  </a:cubicBezTo>
                  <a:cubicBezTo>
                    <a:pt x="1033378" y="467392"/>
                    <a:pt x="1020900" y="459867"/>
                    <a:pt x="1021852" y="431006"/>
                  </a:cubicBezTo>
                  <a:cubicBezTo>
                    <a:pt x="1023662" y="386144"/>
                    <a:pt x="1021185" y="341091"/>
                    <a:pt x="1022614" y="296228"/>
                  </a:cubicBezTo>
                  <a:cubicBezTo>
                    <a:pt x="1024424" y="242603"/>
                    <a:pt x="1052142" y="206121"/>
                    <a:pt x="1102815" y="183452"/>
                  </a:cubicBezTo>
                  <a:close/>
                  <a:moveTo>
                    <a:pt x="201484" y="44386"/>
                  </a:moveTo>
                  <a:cubicBezTo>
                    <a:pt x="170775" y="43625"/>
                    <a:pt x="145239" y="67819"/>
                    <a:pt x="144448" y="98584"/>
                  </a:cubicBezTo>
                  <a:cubicBezTo>
                    <a:pt x="143677" y="128587"/>
                    <a:pt x="166889" y="153829"/>
                    <a:pt x="196893" y="155544"/>
                  </a:cubicBezTo>
                  <a:cubicBezTo>
                    <a:pt x="227925" y="156496"/>
                    <a:pt x="254024" y="132397"/>
                    <a:pt x="255662" y="101441"/>
                  </a:cubicBezTo>
                  <a:cubicBezTo>
                    <a:pt x="256453" y="70771"/>
                    <a:pt x="232202" y="45149"/>
                    <a:pt x="201484" y="44386"/>
                  </a:cubicBezTo>
                  <a:close/>
                  <a:moveTo>
                    <a:pt x="1221116" y="44196"/>
                  </a:moveTo>
                  <a:cubicBezTo>
                    <a:pt x="1190341" y="44672"/>
                    <a:pt x="1165766" y="69914"/>
                    <a:pt x="1166214" y="100775"/>
                  </a:cubicBezTo>
                  <a:cubicBezTo>
                    <a:pt x="1166671" y="131540"/>
                    <a:pt x="1191979" y="156114"/>
                    <a:pt x="1222754" y="155639"/>
                  </a:cubicBezTo>
                  <a:cubicBezTo>
                    <a:pt x="1253520" y="155162"/>
                    <a:pt x="1278104" y="129825"/>
                    <a:pt x="1277647" y="99060"/>
                  </a:cubicBezTo>
                  <a:cubicBezTo>
                    <a:pt x="1277637" y="98584"/>
                    <a:pt x="1277628" y="98012"/>
                    <a:pt x="1277599" y="97441"/>
                  </a:cubicBezTo>
                  <a:cubicBezTo>
                    <a:pt x="1275561" y="67628"/>
                    <a:pt x="1250958" y="44482"/>
                    <a:pt x="1221116" y="44196"/>
                  </a:cubicBezTo>
                  <a:close/>
                  <a:moveTo>
                    <a:pt x="1194256" y="0"/>
                  </a:moveTo>
                  <a:lnTo>
                    <a:pt x="1251215" y="0"/>
                  </a:lnTo>
                  <a:cubicBezTo>
                    <a:pt x="1257882" y="4382"/>
                    <a:pt x="1264359" y="9525"/>
                    <a:pt x="1271122" y="13239"/>
                  </a:cubicBezTo>
                  <a:cubicBezTo>
                    <a:pt x="1312080" y="38290"/>
                    <a:pt x="1330463" y="82106"/>
                    <a:pt x="1318176" y="125540"/>
                  </a:cubicBezTo>
                  <a:cubicBezTo>
                    <a:pt x="1306670" y="169450"/>
                    <a:pt x="1266721" y="199930"/>
                    <a:pt x="1221306" y="199358"/>
                  </a:cubicBezTo>
                  <a:cubicBezTo>
                    <a:pt x="1166385" y="199454"/>
                    <a:pt x="1121827" y="154972"/>
                    <a:pt x="1121780" y="100012"/>
                  </a:cubicBezTo>
                  <a:cubicBezTo>
                    <a:pt x="1121741" y="63532"/>
                    <a:pt x="1141658" y="30004"/>
                    <a:pt x="1173681" y="12573"/>
                  </a:cubicBezTo>
                  <a:cubicBezTo>
                    <a:pt x="1180635" y="8477"/>
                    <a:pt x="1187397" y="4191"/>
                    <a:pt x="1194256" y="0"/>
                  </a:cubicBezTo>
                  <a:close/>
                  <a:moveTo>
                    <a:pt x="640281" y="0"/>
                  </a:moveTo>
                  <a:lnTo>
                    <a:pt x="782109" y="0"/>
                  </a:lnTo>
                  <a:cubicBezTo>
                    <a:pt x="829734" y="11240"/>
                    <a:pt x="879073" y="19050"/>
                    <a:pt x="925841" y="34575"/>
                  </a:cubicBezTo>
                  <a:cubicBezTo>
                    <a:pt x="969465" y="48578"/>
                    <a:pt x="1010709" y="69819"/>
                    <a:pt x="1053000" y="87726"/>
                  </a:cubicBezTo>
                  <a:cubicBezTo>
                    <a:pt x="1079574" y="98964"/>
                    <a:pt x="1084908" y="118873"/>
                    <a:pt x="1076526" y="151638"/>
                  </a:cubicBezTo>
                  <a:cubicBezTo>
                    <a:pt x="970990" y="88106"/>
                    <a:pt x="860404" y="48483"/>
                    <a:pt x="735913" y="44958"/>
                  </a:cubicBezTo>
                  <a:lnTo>
                    <a:pt x="735913" y="139732"/>
                  </a:lnTo>
                  <a:cubicBezTo>
                    <a:pt x="775823" y="148304"/>
                    <a:pt x="779537" y="158211"/>
                    <a:pt x="754963" y="195453"/>
                  </a:cubicBezTo>
                  <a:cubicBezTo>
                    <a:pt x="711719" y="261175"/>
                    <a:pt x="710481" y="261175"/>
                    <a:pt x="666094" y="196215"/>
                  </a:cubicBezTo>
                  <a:cubicBezTo>
                    <a:pt x="640758" y="159163"/>
                    <a:pt x="645044" y="148590"/>
                    <a:pt x="687145" y="142399"/>
                  </a:cubicBezTo>
                  <a:lnTo>
                    <a:pt x="687145" y="45054"/>
                  </a:lnTo>
                  <a:cubicBezTo>
                    <a:pt x="563320" y="48863"/>
                    <a:pt x="452449" y="86583"/>
                    <a:pt x="347102" y="152115"/>
                  </a:cubicBezTo>
                  <a:cubicBezTo>
                    <a:pt x="337577" y="122397"/>
                    <a:pt x="339958" y="103537"/>
                    <a:pt x="366152" y="89439"/>
                  </a:cubicBezTo>
                  <a:cubicBezTo>
                    <a:pt x="441942" y="47911"/>
                    <a:pt x="524448" y="20098"/>
                    <a:pt x="609897" y="7143"/>
                  </a:cubicBezTo>
                  <a:cubicBezTo>
                    <a:pt x="620088" y="5620"/>
                    <a:pt x="630090" y="2476"/>
                    <a:pt x="640281" y="0"/>
                  </a:cubicBezTo>
                  <a:close/>
                  <a:moveTo>
                    <a:pt x="170794" y="0"/>
                  </a:moveTo>
                  <a:lnTo>
                    <a:pt x="227658" y="0"/>
                  </a:lnTo>
                  <a:cubicBezTo>
                    <a:pt x="263663" y="20003"/>
                    <a:pt x="295096" y="43625"/>
                    <a:pt x="299001" y="89344"/>
                  </a:cubicBezTo>
                  <a:cubicBezTo>
                    <a:pt x="304773" y="144019"/>
                    <a:pt x="265092" y="193072"/>
                    <a:pt x="210371" y="198882"/>
                  </a:cubicBezTo>
                  <a:cubicBezTo>
                    <a:pt x="155649" y="204693"/>
                    <a:pt x="106605" y="164973"/>
                    <a:pt x="100833" y="110204"/>
                  </a:cubicBezTo>
                  <a:cubicBezTo>
                    <a:pt x="96804" y="72009"/>
                    <a:pt x="115092" y="34957"/>
                    <a:pt x="147839" y="1485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ED50985-3F9D-4C58-8676-E93493238879}"/>
                </a:ext>
              </a:extLst>
            </p:cNvPr>
            <p:cNvSpPr txBox="1"/>
            <p:nvPr/>
          </p:nvSpPr>
          <p:spPr>
            <a:xfrm>
              <a:off x="2343629" y="5182683"/>
              <a:ext cx="1798816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830F6BE-6ACB-4F81-938F-4BB9671A0FC6}"/>
                </a:ext>
              </a:extLst>
            </p:cNvPr>
            <p:cNvSpPr txBox="1"/>
            <p:nvPr/>
          </p:nvSpPr>
          <p:spPr>
            <a:xfrm>
              <a:off x="8144678" y="5182683"/>
              <a:ext cx="1798816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1E54204-E573-44C0-83C9-34EFFA7CEEE6}"/>
                </a:ext>
              </a:extLst>
            </p:cNvPr>
            <p:cNvSpPr txBox="1"/>
            <p:nvPr/>
          </p:nvSpPr>
          <p:spPr>
            <a:xfrm>
              <a:off x="8780713" y="2000961"/>
              <a:ext cx="1635287" cy="116955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0C80DD3-AFDF-426A-B59E-1D1AFA55E318}"/>
                </a:ext>
              </a:extLst>
            </p:cNvPr>
            <p:cNvSpPr txBox="1"/>
            <p:nvPr/>
          </p:nvSpPr>
          <p:spPr>
            <a:xfrm>
              <a:off x="1776000" y="2000961"/>
              <a:ext cx="1635287" cy="116955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D864B54-3FBF-4E9B-973C-73124C96764F}"/>
                </a:ext>
              </a:extLst>
            </p:cNvPr>
            <p:cNvSpPr txBox="1"/>
            <p:nvPr/>
          </p:nvSpPr>
          <p:spPr>
            <a:xfrm>
              <a:off x="4813387" y="712981"/>
              <a:ext cx="2530839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57397D7-A5AC-4059-A359-4EEDAADF7BF1}"/>
                </a:ext>
              </a:extLst>
            </p:cNvPr>
            <p:cNvSpPr/>
            <p:nvPr/>
          </p:nvSpPr>
          <p:spPr>
            <a:xfrm>
              <a:off x="4448266" y="3778954"/>
              <a:ext cx="3257389" cy="2005295"/>
            </a:xfrm>
            <a:custGeom>
              <a:avLst/>
              <a:gdLst>
                <a:gd name="connsiteX0" fmla="*/ 5369448 w 6246230"/>
                <a:gd name="connsiteY0" fmla="*/ 3471107 h 3845265"/>
                <a:gd name="connsiteX1" fmla="*/ 5299627 w 6246230"/>
                <a:gd name="connsiteY1" fmla="*/ 3542176 h 3845265"/>
                <a:gd name="connsiteX2" fmla="*/ 5368198 w 6246230"/>
                <a:gd name="connsiteY2" fmla="*/ 3614912 h 3845265"/>
                <a:gd name="connsiteX3" fmla="*/ 5441905 w 6246230"/>
                <a:gd name="connsiteY3" fmla="*/ 3543564 h 3845265"/>
                <a:gd name="connsiteX4" fmla="*/ 5441905 w 6246230"/>
                <a:gd name="connsiteY4" fmla="*/ 3543356 h 3845265"/>
                <a:gd name="connsiteX5" fmla="*/ 5369516 w 6246230"/>
                <a:gd name="connsiteY5" fmla="*/ 3471107 h 3845265"/>
                <a:gd name="connsiteX6" fmla="*/ 5369448 w 6246230"/>
                <a:gd name="connsiteY6" fmla="*/ 3471107 h 3845265"/>
                <a:gd name="connsiteX7" fmla="*/ 5695715 w 6246230"/>
                <a:gd name="connsiteY7" fmla="*/ 3471037 h 3845265"/>
                <a:gd name="connsiteX8" fmla="*/ 5621939 w 6246230"/>
                <a:gd name="connsiteY8" fmla="*/ 3542869 h 3845265"/>
                <a:gd name="connsiteX9" fmla="*/ 5692384 w 6246230"/>
                <a:gd name="connsiteY9" fmla="*/ 3614634 h 3845265"/>
                <a:gd name="connsiteX10" fmla="*/ 5766302 w 6246230"/>
                <a:gd name="connsiteY10" fmla="*/ 3542731 h 3845265"/>
                <a:gd name="connsiteX11" fmla="*/ 5695715 w 6246230"/>
                <a:gd name="connsiteY11" fmla="*/ 3471037 h 3845265"/>
                <a:gd name="connsiteX12" fmla="*/ 5047414 w 6246230"/>
                <a:gd name="connsiteY12" fmla="*/ 3470621 h 3845265"/>
                <a:gd name="connsiteX13" fmla="*/ 4975162 w 6246230"/>
                <a:gd name="connsiteY13" fmla="*/ 3540025 h 3845265"/>
                <a:gd name="connsiteX14" fmla="*/ 5045678 w 6246230"/>
                <a:gd name="connsiteY14" fmla="*/ 3614773 h 3845265"/>
                <a:gd name="connsiteX15" fmla="*/ 5117719 w 6246230"/>
                <a:gd name="connsiteY15" fmla="*/ 3545369 h 3845265"/>
                <a:gd name="connsiteX16" fmla="*/ 5117787 w 6246230"/>
                <a:gd name="connsiteY16" fmla="*/ 3545230 h 3845265"/>
                <a:gd name="connsiteX17" fmla="*/ 5047830 w 6246230"/>
                <a:gd name="connsiteY17" fmla="*/ 3470621 h 3845265"/>
                <a:gd name="connsiteX18" fmla="*/ 5047414 w 6246230"/>
                <a:gd name="connsiteY18" fmla="*/ 3470621 h 3845265"/>
                <a:gd name="connsiteX19" fmla="*/ 2199304 w 6246230"/>
                <a:gd name="connsiteY19" fmla="*/ 3433621 h 3845265"/>
                <a:gd name="connsiteX20" fmla="*/ 2171654 w 6246230"/>
                <a:gd name="connsiteY20" fmla="*/ 3509348 h 3845265"/>
                <a:gd name="connsiteX21" fmla="*/ 2279715 w 6246230"/>
                <a:gd name="connsiteY21" fmla="*/ 3618729 h 3845265"/>
                <a:gd name="connsiteX22" fmla="*/ 3938473 w 6246230"/>
                <a:gd name="connsiteY22" fmla="*/ 3619839 h 3845265"/>
                <a:gd name="connsiteX23" fmla="*/ 4074990 w 6246230"/>
                <a:gd name="connsiteY23" fmla="*/ 3482071 h 3845265"/>
                <a:gd name="connsiteX24" fmla="*/ 4027380 w 6246230"/>
                <a:gd name="connsiteY24" fmla="*/ 3434114 h 3845265"/>
                <a:gd name="connsiteX25" fmla="*/ 3125059 w 6246230"/>
                <a:gd name="connsiteY25" fmla="*/ 3434322 h 3845265"/>
                <a:gd name="connsiteX26" fmla="*/ 2247165 w 6246230"/>
                <a:gd name="connsiteY26" fmla="*/ 3434322 h 3845265"/>
                <a:gd name="connsiteX27" fmla="*/ 2199304 w 6246230"/>
                <a:gd name="connsiteY27" fmla="*/ 3433621 h 3845265"/>
                <a:gd name="connsiteX28" fmla="*/ 4910757 w 6246230"/>
                <a:gd name="connsiteY28" fmla="*/ 2701484 h 3845265"/>
                <a:gd name="connsiteX29" fmla="*/ 4922486 w 6246230"/>
                <a:gd name="connsiteY29" fmla="*/ 2701484 h 3845265"/>
                <a:gd name="connsiteX30" fmla="*/ 4926651 w 6246230"/>
                <a:gd name="connsiteY30" fmla="*/ 2734242 h 3845265"/>
                <a:gd name="connsiteX31" fmla="*/ 4962115 w 6246230"/>
                <a:gd name="connsiteY31" fmla="*/ 2768944 h 3845265"/>
                <a:gd name="connsiteX32" fmla="*/ 4991541 w 6246230"/>
                <a:gd name="connsiteY32" fmla="*/ 2771235 h 3845265"/>
                <a:gd name="connsiteX33" fmla="*/ 4992792 w 6246230"/>
                <a:gd name="connsiteY33" fmla="*/ 2784284 h 3845265"/>
                <a:gd name="connsiteX34" fmla="*/ 4930812 w 6246230"/>
                <a:gd name="connsiteY34" fmla="*/ 2791640 h 3845265"/>
                <a:gd name="connsiteX35" fmla="*/ 4921653 w 6246230"/>
                <a:gd name="connsiteY35" fmla="*/ 2854520 h 3845265"/>
                <a:gd name="connsiteX36" fmla="*/ 4909300 w 6246230"/>
                <a:gd name="connsiteY36" fmla="*/ 2853271 h 3845265"/>
                <a:gd name="connsiteX37" fmla="*/ 4904024 w 6246230"/>
                <a:gd name="connsiteY37" fmla="*/ 2792057 h 3845265"/>
                <a:gd name="connsiteX38" fmla="*/ 4839547 w 6246230"/>
                <a:gd name="connsiteY38" fmla="*/ 2784354 h 3845265"/>
                <a:gd name="connsiteX39" fmla="*/ 4839547 w 6246230"/>
                <a:gd name="connsiteY39" fmla="*/ 2774219 h 3845265"/>
                <a:gd name="connsiteX40" fmla="*/ 4900554 w 6246230"/>
                <a:gd name="connsiteY40" fmla="*/ 2760338 h 3845265"/>
                <a:gd name="connsiteX41" fmla="*/ 4910757 w 6246230"/>
                <a:gd name="connsiteY41" fmla="*/ 2701484 h 3845265"/>
                <a:gd name="connsiteX42" fmla="*/ 5106486 w 6246230"/>
                <a:gd name="connsiteY42" fmla="*/ 2652077 h 3845265"/>
                <a:gd name="connsiteX43" fmla="*/ 5163595 w 6246230"/>
                <a:gd name="connsiteY43" fmla="*/ 2676984 h 3845265"/>
                <a:gd name="connsiteX44" fmla="*/ 5130628 w 6246230"/>
                <a:gd name="connsiteY44" fmla="*/ 2773317 h 3845265"/>
                <a:gd name="connsiteX45" fmla="*/ 5179211 w 6246230"/>
                <a:gd name="connsiteY45" fmla="*/ 2851744 h 3845265"/>
                <a:gd name="connsiteX46" fmla="*/ 5092594 w 6246230"/>
                <a:gd name="connsiteY46" fmla="*/ 2905947 h 3845265"/>
                <a:gd name="connsiteX47" fmla="*/ 5031865 w 6246230"/>
                <a:gd name="connsiteY47" fmla="*/ 2876659 h 3845265"/>
                <a:gd name="connsiteX48" fmla="*/ 5099951 w 6246230"/>
                <a:gd name="connsiteY48" fmla="*/ 2882282 h 3845265"/>
                <a:gd name="connsiteX49" fmla="*/ 5154780 w 6246230"/>
                <a:gd name="connsiteY49" fmla="*/ 2832867 h 3845265"/>
                <a:gd name="connsiteX50" fmla="*/ 5104184 w 6246230"/>
                <a:gd name="connsiteY50" fmla="*/ 2786573 h 3845265"/>
                <a:gd name="connsiteX51" fmla="*/ 5066707 w 6246230"/>
                <a:gd name="connsiteY51" fmla="*/ 2779009 h 3845265"/>
                <a:gd name="connsiteX52" fmla="*/ 5068164 w 6246230"/>
                <a:gd name="connsiteY52" fmla="*/ 2766933 h 3845265"/>
                <a:gd name="connsiteX53" fmla="*/ 5096414 w 6246230"/>
                <a:gd name="connsiteY53" fmla="*/ 2763254 h 3845265"/>
                <a:gd name="connsiteX54" fmla="*/ 5145759 w 6246230"/>
                <a:gd name="connsiteY54" fmla="*/ 2705371 h 3845265"/>
                <a:gd name="connsiteX55" fmla="*/ 5078923 w 6246230"/>
                <a:gd name="connsiteY55" fmla="*/ 2675596 h 3845265"/>
                <a:gd name="connsiteX56" fmla="*/ 5053036 w 6246230"/>
                <a:gd name="connsiteY56" fmla="*/ 2685035 h 3845265"/>
                <a:gd name="connsiteX57" fmla="*/ 5025691 w 6246230"/>
                <a:gd name="connsiteY57" fmla="*/ 2680108 h 3845265"/>
                <a:gd name="connsiteX58" fmla="*/ 5106486 w 6246230"/>
                <a:gd name="connsiteY58" fmla="*/ 2652077 h 3845265"/>
                <a:gd name="connsiteX59" fmla="*/ 3160214 w 6246230"/>
                <a:gd name="connsiteY59" fmla="*/ 2502198 h 3845265"/>
                <a:gd name="connsiteX60" fmla="*/ 3253108 w 6246230"/>
                <a:gd name="connsiteY60" fmla="*/ 2530681 h 3845265"/>
                <a:gd name="connsiteX61" fmla="*/ 3292114 w 6246230"/>
                <a:gd name="connsiteY61" fmla="*/ 2557817 h 3845265"/>
                <a:gd name="connsiteX62" fmla="*/ 3314464 w 6246230"/>
                <a:gd name="connsiteY62" fmla="*/ 2624446 h 3845265"/>
                <a:gd name="connsiteX63" fmla="*/ 3320292 w 6246230"/>
                <a:gd name="connsiteY63" fmla="*/ 2687950 h 3845265"/>
                <a:gd name="connsiteX64" fmla="*/ 3297458 w 6246230"/>
                <a:gd name="connsiteY64" fmla="*/ 2757980 h 3845265"/>
                <a:gd name="connsiteX65" fmla="*/ 3260675 w 6246230"/>
                <a:gd name="connsiteY65" fmla="*/ 2877146 h 3845265"/>
                <a:gd name="connsiteX66" fmla="*/ 3283717 w 6246230"/>
                <a:gd name="connsiteY66" fmla="*/ 2901715 h 3845265"/>
                <a:gd name="connsiteX67" fmla="*/ 3393235 w 6246230"/>
                <a:gd name="connsiteY67" fmla="*/ 2944884 h 3845265"/>
                <a:gd name="connsiteX68" fmla="*/ 3464167 w 6246230"/>
                <a:gd name="connsiteY68" fmla="*/ 3030807 h 3845265"/>
                <a:gd name="connsiteX69" fmla="*/ 2887628 w 6246230"/>
                <a:gd name="connsiteY69" fmla="*/ 3030807 h 3845265"/>
                <a:gd name="connsiteX70" fmla="*/ 2950092 w 6246230"/>
                <a:gd name="connsiteY70" fmla="*/ 2948980 h 3845265"/>
                <a:gd name="connsiteX71" fmla="*/ 3046702 w 6246230"/>
                <a:gd name="connsiteY71" fmla="*/ 2910669 h 3845265"/>
                <a:gd name="connsiteX72" fmla="*/ 3085775 w 6246230"/>
                <a:gd name="connsiteY72" fmla="*/ 2815515 h 3845265"/>
                <a:gd name="connsiteX73" fmla="*/ 3045173 w 6246230"/>
                <a:gd name="connsiteY73" fmla="*/ 2744029 h 3845265"/>
                <a:gd name="connsiteX74" fmla="*/ 3046075 w 6246230"/>
                <a:gd name="connsiteY74" fmla="*/ 2600986 h 3845265"/>
                <a:gd name="connsiteX75" fmla="*/ 3160214 w 6246230"/>
                <a:gd name="connsiteY75" fmla="*/ 2502198 h 3845265"/>
                <a:gd name="connsiteX76" fmla="*/ 1230394 w 6246230"/>
                <a:gd name="connsiteY76" fmla="*/ 2500616 h 3845265"/>
                <a:gd name="connsiteX77" fmla="*/ 1283350 w 6246230"/>
                <a:gd name="connsiteY77" fmla="*/ 2500698 h 3845265"/>
                <a:gd name="connsiteX78" fmla="*/ 1386348 w 6246230"/>
                <a:gd name="connsiteY78" fmla="*/ 2637424 h 3845265"/>
                <a:gd name="connsiteX79" fmla="*/ 1378852 w 6246230"/>
                <a:gd name="connsiteY79" fmla="*/ 2747360 h 3845265"/>
                <a:gd name="connsiteX80" fmla="*/ 1344150 w 6246230"/>
                <a:gd name="connsiteY80" fmla="*/ 2806909 h 3845265"/>
                <a:gd name="connsiteX81" fmla="*/ 1332143 w 6246230"/>
                <a:gd name="connsiteY81" fmla="*/ 2866804 h 3845265"/>
                <a:gd name="connsiteX82" fmla="*/ 1355950 w 6246230"/>
                <a:gd name="connsiteY82" fmla="*/ 2902755 h 3845265"/>
                <a:gd name="connsiteX83" fmla="*/ 1465953 w 6246230"/>
                <a:gd name="connsiteY83" fmla="*/ 2944953 h 3845265"/>
                <a:gd name="connsiteX84" fmla="*/ 1536747 w 6246230"/>
                <a:gd name="connsiteY84" fmla="*/ 3030874 h 3845265"/>
                <a:gd name="connsiteX85" fmla="*/ 960831 w 6246230"/>
                <a:gd name="connsiteY85" fmla="*/ 3030874 h 3845265"/>
                <a:gd name="connsiteX86" fmla="*/ 1036413 w 6246230"/>
                <a:gd name="connsiteY86" fmla="*/ 2943010 h 3845265"/>
                <a:gd name="connsiteX87" fmla="*/ 1120390 w 6246230"/>
                <a:gd name="connsiteY87" fmla="*/ 2910390 h 3845265"/>
                <a:gd name="connsiteX88" fmla="*/ 1159327 w 6246230"/>
                <a:gd name="connsiteY88" fmla="*/ 2817457 h 3845265"/>
                <a:gd name="connsiteX89" fmla="*/ 1118376 w 6246230"/>
                <a:gd name="connsiteY89" fmla="*/ 2745833 h 3845265"/>
                <a:gd name="connsiteX90" fmla="*/ 1117824 w 6246230"/>
                <a:gd name="connsiteY90" fmla="*/ 2605429 h 3845265"/>
                <a:gd name="connsiteX91" fmla="*/ 1230394 w 6246230"/>
                <a:gd name="connsiteY91" fmla="*/ 2500616 h 3845265"/>
                <a:gd name="connsiteX92" fmla="*/ 2567603 w 6246230"/>
                <a:gd name="connsiteY92" fmla="*/ 2500560 h 3845265"/>
                <a:gd name="connsiteX93" fmla="*/ 2671018 w 6246230"/>
                <a:gd name="connsiteY93" fmla="*/ 2633192 h 3845265"/>
                <a:gd name="connsiteX94" fmla="*/ 2664078 w 6246230"/>
                <a:gd name="connsiteY94" fmla="*/ 2746945 h 3845265"/>
                <a:gd name="connsiteX95" fmla="*/ 2624170 w 6246230"/>
                <a:gd name="connsiteY95" fmla="*/ 2815656 h 3845265"/>
                <a:gd name="connsiteX96" fmla="*/ 2617230 w 6246230"/>
                <a:gd name="connsiteY96" fmla="*/ 2835088 h 3845265"/>
                <a:gd name="connsiteX97" fmla="*/ 2659635 w 6246230"/>
                <a:gd name="connsiteY97" fmla="*/ 2909558 h 3845265"/>
                <a:gd name="connsiteX98" fmla="*/ 2749860 w 6246230"/>
                <a:gd name="connsiteY98" fmla="*/ 2944677 h 3845265"/>
                <a:gd name="connsiteX99" fmla="*/ 2820789 w 6246230"/>
                <a:gd name="connsiteY99" fmla="*/ 3030530 h 3845265"/>
                <a:gd name="connsiteX100" fmla="*/ 2245640 w 6246230"/>
                <a:gd name="connsiteY100" fmla="*/ 3030530 h 3845265"/>
                <a:gd name="connsiteX101" fmla="*/ 2307616 w 6246230"/>
                <a:gd name="connsiteY101" fmla="*/ 2949050 h 3845265"/>
                <a:gd name="connsiteX102" fmla="*/ 2404297 w 6246230"/>
                <a:gd name="connsiteY102" fmla="*/ 2910739 h 3845265"/>
                <a:gd name="connsiteX103" fmla="*/ 2444343 w 6246230"/>
                <a:gd name="connsiteY103" fmla="*/ 2818084 h 3845265"/>
                <a:gd name="connsiteX104" fmla="*/ 2403185 w 6246230"/>
                <a:gd name="connsiteY104" fmla="*/ 2746806 h 3845265"/>
                <a:gd name="connsiteX105" fmla="*/ 2401034 w 6246230"/>
                <a:gd name="connsiteY105" fmla="*/ 2613064 h 3845265"/>
                <a:gd name="connsiteX106" fmla="*/ 2567603 w 6246230"/>
                <a:gd name="connsiteY106" fmla="*/ 2500560 h 3845265"/>
                <a:gd name="connsiteX107" fmla="*/ 1886057 w 6246230"/>
                <a:gd name="connsiteY107" fmla="*/ 2500420 h 3845265"/>
                <a:gd name="connsiteX108" fmla="*/ 1964205 w 6246230"/>
                <a:gd name="connsiteY108" fmla="*/ 2526238 h 3845265"/>
                <a:gd name="connsiteX109" fmla="*/ 1983429 w 6246230"/>
                <a:gd name="connsiteY109" fmla="*/ 2540605 h 3845265"/>
                <a:gd name="connsiteX110" fmla="*/ 2030138 w 6246230"/>
                <a:gd name="connsiteY110" fmla="*/ 2625487 h 3845265"/>
                <a:gd name="connsiteX111" fmla="*/ 2036039 w 6246230"/>
                <a:gd name="connsiteY111" fmla="*/ 2688992 h 3845265"/>
                <a:gd name="connsiteX112" fmla="*/ 2015217 w 6246230"/>
                <a:gd name="connsiteY112" fmla="*/ 2757076 h 3845265"/>
                <a:gd name="connsiteX113" fmla="*/ 1977252 w 6246230"/>
                <a:gd name="connsiteY113" fmla="*/ 2830229 h 3845265"/>
                <a:gd name="connsiteX114" fmla="*/ 2019449 w 6246230"/>
                <a:gd name="connsiteY114" fmla="*/ 2910321 h 3845265"/>
                <a:gd name="connsiteX115" fmla="*/ 2103362 w 6246230"/>
                <a:gd name="connsiteY115" fmla="*/ 2943288 h 3845265"/>
                <a:gd name="connsiteX116" fmla="*/ 2177067 w 6246230"/>
                <a:gd name="connsiteY116" fmla="*/ 3030875 h 3845265"/>
                <a:gd name="connsiteX117" fmla="*/ 1602957 w 6246230"/>
                <a:gd name="connsiteY117" fmla="*/ 3030875 h 3845265"/>
                <a:gd name="connsiteX118" fmla="*/ 1673748 w 6246230"/>
                <a:gd name="connsiteY118" fmla="*/ 2945023 h 3845265"/>
                <a:gd name="connsiteX119" fmla="*/ 1757866 w 6246230"/>
                <a:gd name="connsiteY119" fmla="*/ 2912543 h 3845265"/>
                <a:gd name="connsiteX120" fmla="*/ 1799509 w 6246230"/>
                <a:gd name="connsiteY120" fmla="*/ 2812115 h 3845265"/>
                <a:gd name="connsiteX121" fmla="*/ 1756548 w 6246230"/>
                <a:gd name="connsiteY121" fmla="*/ 2730148 h 3845265"/>
                <a:gd name="connsiteX122" fmla="*/ 1753701 w 6246230"/>
                <a:gd name="connsiteY122" fmla="*/ 2672265 h 3845265"/>
                <a:gd name="connsiteX123" fmla="*/ 1755992 w 6246230"/>
                <a:gd name="connsiteY123" fmla="*/ 2641380 h 3845265"/>
                <a:gd name="connsiteX124" fmla="*/ 1886057 w 6246230"/>
                <a:gd name="connsiteY124" fmla="*/ 2500420 h 3845265"/>
                <a:gd name="connsiteX125" fmla="*/ 3801558 w 6246230"/>
                <a:gd name="connsiteY125" fmla="*/ 2500190 h 3845265"/>
                <a:gd name="connsiteX126" fmla="*/ 3854287 w 6246230"/>
                <a:gd name="connsiteY126" fmla="*/ 2500976 h 3845265"/>
                <a:gd name="connsiteX127" fmla="*/ 3955618 w 6246230"/>
                <a:gd name="connsiteY127" fmla="*/ 2638880 h 3845265"/>
                <a:gd name="connsiteX128" fmla="*/ 3948122 w 6246230"/>
                <a:gd name="connsiteY128" fmla="*/ 2748956 h 3845265"/>
                <a:gd name="connsiteX129" fmla="*/ 3909672 w 6246230"/>
                <a:gd name="connsiteY129" fmla="*/ 2814820 h 3845265"/>
                <a:gd name="connsiteX130" fmla="*/ 3902175 w 6246230"/>
                <a:gd name="connsiteY130" fmla="*/ 2841125 h 3845265"/>
                <a:gd name="connsiteX131" fmla="*/ 3943818 w 6246230"/>
                <a:gd name="connsiteY131" fmla="*/ 2910529 h 3845265"/>
                <a:gd name="connsiteX132" fmla="*/ 4028075 w 6246230"/>
                <a:gd name="connsiteY132" fmla="*/ 2942178 h 3845265"/>
                <a:gd name="connsiteX133" fmla="*/ 4107335 w 6246230"/>
                <a:gd name="connsiteY133" fmla="*/ 3030944 h 3845265"/>
                <a:gd name="connsiteX134" fmla="*/ 3529477 w 6246230"/>
                <a:gd name="connsiteY134" fmla="*/ 3030944 h 3845265"/>
                <a:gd name="connsiteX135" fmla="*/ 3597770 w 6246230"/>
                <a:gd name="connsiteY135" fmla="*/ 2946411 h 3845265"/>
                <a:gd name="connsiteX136" fmla="*/ 3691465 w 6246230"/>
                <a:gd name="connsiteY136" fmla="*/ 2909904 h 3845265"/>
                <a:gd name="connsiteX137" fmla="*/ 3729705 w 6246230"/>
                <a:gd name="connsiteY137" fmla="*/ 2818985 h 3845265"/>
                <a:gd name="connsiteX138" fmla="*/ 3687232 w 6246230"/>
                <a:gd name="connsiteY138" fmla="*/ 2744307 h 3845265"/>
                <a:gd name="connsiteX139" fmla="*/ 3687717 w 6246230"/>
                <a:gd name="connsiteY139" fmla="*/ 2604387 h 3845265"/>
                <a:gd name="connsiteX140" fmla="*/ 3801558 w 6246230"/>
                <a:gd name="connsiteY140" fmla="*/ 2500190 h 3845265"/>
                <a:gd name="connsiteX141" fmla="*/ 4475871 w 6246230"/>
                <a:gd name="connsiteY141" fmla="*/ 2499867 h 3845265"/>
                <a:gd name="connsiteX142" fmla="*/ 4599480 w 6246230"/>
                <a:gd name="connsiteY142" fmla="*/ 2628957 h 3845265"/>
                <a:gd name="connsiteX143" fmla="*/ 4605102 w 6246230"/>
                <a:gd name="connsiteY143" fmla="*/ 2689269 h 3845265"/>
                <a:gd name="connsiteX144" fmla="*/ 4584281 w 6246230"/>
                <a:gd name="connsiteY144" fmla="*/ 2757494 h 3845265"/>
                <a:gd name="connsiteX145" fmla="*/ 4546176 w 6246230"/>
                <a:gd name="connsiteY145" fmla="*/ 2830576 h 3845265"/>
                <a:gd name="connsiteX146" fmla="*/ 4588581 w 6246230"/>
                <a:gd name="connsiteY146" fmla="*/ 2910600 h 3845265"/>
                <a:gd name="connsiteX147" fmla="*/ 4675825 w 6246230"/>
                <a:gd name="connsiteY147" fmla="*/ 2944468 h 3845265"/>
                <a:gd name="connsiteX148" fmla="*/ 4748559 w 6246230"/>
                <a:gd name="connsiteY148" fmla="*/ 3030252 h 3845265"/>
                <a:gd name="connsiteX149" fmla="*/ 4172990 w 6246230"/>
                <a:gd name="connsiteY149" fmla="*/ 3029974 h 3845265"/>
                <a:gd name="connsiteX150" fmla="*/ 4246976 w 6246230"/>
                <a:gd name="connsiteY150" fmla="*/ 2943497 h 3845265"/>
                <a:gd name="connsiteX151" fmla="*/ 4331024 w 6246230"/>
                <a:gd name="connsiteY151" fmla="*/ 2910877 h 3845265"/>
                <a:gd name="connsiteX152" fmla="*/ 4370514 w 6246230"/>
                <a:gd name="connsiteY152" fmla="*/ 2815516 h 3845265"/>
                <a:gd name="connsiteX153" fmla="*/ 4323737 w 6246230"/>
                <a:gd name="connsiteY153" fmla="*/ 2724318 h 3845265"/>
                <a:gd name="connsiteX154" fmla="*/ 4344003 w 6246230"/>
                <a:gd name="connsiteY154" fmla="*/ 2562330 h 3845265"/>
                <a:gd name="connsiteX155" fmla="*/ 4475871 w 6246230"/>
                <a:gd name="connsiteY155" fmla="*/ 2499867 h 3845265"/>
                <a:gd name="connsiteX156" fmla="*/ 3360836 w 6246230"/>
                <a:gd name="connsiteY156" fmla="*/ 1629361 h 3845265"/>
                <a:gd name="connsiteX157" fmla="*/ 3451317 w 6246230"/>
                <a:gd name="connsiteY157" fmla="*/ 1664508 h 3845265"/>
                <a:gd name="connsiteX158" fmla="*/ 3537443 w 6246230"/>
                <a:gd name="connsiteY158" fmla="*/ 1629361 h 3845265"/>
                <a:gd name="connsiteX159" fmla="*/ 3360836 w 6246230"/>
                <a:gd name="connsiteY159" fmla="*/ 1629361 h 3845265"/>
                <a:gd name="connsiteX160" fmla="*/ 2363478 w 6246230"/>
                <a:gd name="connsiteY160" fmla="*/ 1135727 h 3845265"/>
                <a:gd name="connsiteX161" fmla="*/ 2473271 w 6246230"/>
                <a:gd name="connsiteY161" fmla="*/ 1204198 h 3845265"/>
                <a:gd name="connsiteX162" fmla="*/ 2563663 w 6246230"/>
                <a:gd name="connsiteY162" fmla="*/ 1382890 h 3845265"/>
                <a:gd name="connsiteX163" fmla="*/ 2589066 w 6246230"/>
                <a:gd name="connsiteY163" fmla="*/ 1398552 h 3845265"/>
                <a:gd name="connsiteX164" fmla="*/ 2731222 w 6246230"/>
                <a:gd name="connsiteY164" fmla="*/ 1397682 h 3845265"/>
                <a:gd name="connsiteX165" fmla="*/ 2777680 w 6246230"/>
                <a:gd name="connsiteY165" fmla="*/ 1478242 h 3845265"/>
                <a:gd name="connsiteX166" fmla="*/ 2744706 w 6246230"/>
                <a:gd name="connsiteY166" fmla="*/ 1497296 h 3845265"/>
                <a:gd name="connsiteX167" fmla="*/ 2512246 w 6246230"/>
                <a:gd name="connsiteY167" fmla="*/ 1496688 h 3845265"/>
                <a:gd name="connsiteX168" fmla="*/ 2497196 w 6246230"/>
                <a:gd name="connsiteY168" fmla="*/ 1485116 h 3845265"/>
                <a:gd name="connsiteX169" fmla="*/ 2436558 w 6246230"/>
                <a:gd name="connsiteY169" fmla="*/ 1366101 h 3845265"/>
                <a:gd name="connsiteX170" fmla="*/ 2428117 w 6246230"/>
                <a:gd name="connsiteY170" fmla="*/ 1351398 h 3845265"/>
                <a:gd name="connsiteX171" fmla="*/ 2426725 w 6246230"/>
                <a:gd name="connsiteY171" fmla="*/ 1367494 h 3845265"/>
                <a:gd name="connsiteX172" fmla="*/ 2427509 w 6246230"/>
                <a:gd name="connsiteY172" fmla="*/ 2171973 h 3845265"/>
                <a:gd name="connsiteX173" fmla="*/ 2422462 w 6246230"/>
                <a:gd name="connsiteY173" fmla="*/ 2221389 h 3845265"/>
                <a:gd name="connsiteX174" fmla="*/ 2341118 w 6246230"/>
                <a:gd name="connsiteY174" fmla="*/ 2262450 h 3845265"/>
                <a:gd name="connsiteX175" fmla="*/ 2285873 w 6246230"/>
                <a:gd name="connsiteY175" fmla="*/ 2199987 h 3845265"/>
                <a:gd name="connsiteX176" fmla="*/ 2285438 w 6246230"/>
                <a:gd name="connsiteY176" fmla="*/ 1823630 h 3845265"/>
                <a:gd name="connsiteX177" fmla="*/ 2280914 w 6246230"/>
                <a:gd name="connsiteY177" fmla="*/ 1791179 h 3845265"/>
                <a:gd name="connsiteX178" fmla="*/ 2272735 w 6246230"/>
                <a:gd name="connsiteY178" fmla="*/ 1791091 h 3845265"/>
                <a:gd name="connsiteX179" fmla="*/ 2268996 w 6246230"/>
                <a:gd name="connsiteY179" fmla="*/ 1815104 h 3845265"/>
                <a:gd name="connsiteX180" fmla="*/ 2268734 w 6246230"/>
                <a:gd name="connsiteY180" fmla="*/ 2193113 h 3845265"/>
                <a:gd name="connsiteX181" fmla="*/ 2217232 w 6246230"/>
                <a:gd name="connsiteY181" fmla="*/ 2263323 h 3845265"/>
                <a:gd name="connsiteX182" fmla="*/ 2129187 w 6246230"/>
                <a:gd name="connsiteY182" fmla="*/ 2192851 h 3845265"/>
                <a:gd name="connsiteX183" fmla="*/ 2128841 w 6246230"/>
                <a:gd name="connsiteY183" fmla="*/ 1712878 h 3845265"/>
                <a:gd name="connsiteX184" fmla="*/ 2128579 w 6246230"/>
                <a:gd name="connsiteY184" fmla="*/ 1388372 h 3845265"/>
                <a:gd name="connsiteX185" fmla="*/ 2125186 w 6246230"/>
                <a:gd name="connsiteY185" fmla="*/ 1362447 h 3845265"/>
                <a:gd name="connsiteX186" fmla="*/ 2116226 w 6246230"/>
                <a:gd name="connsiteY186" fmla="*/ 1363143 h 3845265"/>
                <a:gd name="connsiteX187" fmla="*/ 2114052 w 6246230"/>
                <a:gd name="connsiteY187" fmla="*/ 1393246 h 3845265"/>
                <a:gd name="connsiteX188" fmla="*/ 2113875 w 6246230"/>
                <a:gd name="connsiteY188" fmla="*/ 1652501 h 3845265"/>
                <a:gd name="connsiteX189" fmla="*/ 2048193 w 6246230"/>
                <a:gd name="connsiteY189" fmla="*/ 1701310 h 3845265"/>
                <a:gd name="connsiteX190" fmla="*/ 2018089 w 6246230"/>
                <a:gd name="connsiteY190" fmla="*/ 1659376 h 3845265"/>
                <a:gd name="connsiteX191" fmla="*/ 2019047 w 6246230"/>
                <a:gd name="connsiteY191" fmla="*/ 1303116 h 3845265"/>
                <a:gd name="connsiteX192" fmla="*/ 2031662 w 6246230"/>
                <a:gd name="connsiteY192" fmla="*/ 1237953 h 3845265"/>
                <a:gd name="connsiteX193" fmla="*/ 2172775 w 6246230"/>
                <a:gd name="connsiteY193" fmla="*/ 1136512 h 3845265"/>
                <a:gd name="connsiteX194" fmla="*/ 2363478 w 6246230"/>
                <a:gd name="connsiteY194" fmla="*/ 1135727 h 3845265"/>
                <a:gd name="connsiteX195" fmla="*/ 2270042 w 6246230"/>
                <a:gd name="connsiteY195" fmla="*/ 854809 h 3845265"/>
                <a:gd name="connsiteX196" fmla="*/ 2396713 w 6246230"/>
                <a:gd name="connsiteY196" fmla="*/ 982523 h 3845265"/>
                <a:gd name="connsiteX197" fmla="*/ 2267868 w 6246230"/>
                <a:gd name="connsiteY197" fmla="*/ 1109628 h 3845265"/>
                <a:gd name="connsiteX198" fmla="*/ 2141720 w 6246230"/>
                <a:gd name="connsiteY198" fmla="*/ 981218 h 3845265"/>
                <a:gd name="connsiteX199" fmla="*/ 2270042 w 6246230"/>
                <a:gd name="connsiteY199" fmla="*/ 854809 h 3845265"/>
                <a:gd name="connsiteX200" fmla="*/ 2834405 w 6246230"/>
                <a:gd name="connsiteY200" fmla="*/ 801999 h 3845265"/>
                <a:gd name="connsiteX201" fmla="*/ 4064050 w 6246230"/>
                <a:gd name="connsiteY201" fmla="*/ 801999 h 3845265"/>
                <a:gd name="connsiteX202" fmla="*/ 4064050 w 6246230"/>
                <a:gd name="connsiteY202" fmla="*/ 1627099 h 3845265"/>
                <a:gd name="connsiteX203" fmla="*/ 3564327 w 6246230"/>
                <a:gd name="connsiteY203" fmla="*/ 1627099 h 3845265"/>
                <a:gd name="connsiteX204" fmla="*/ 3450097 w 6246230"/>
                <a:gd name="connsiteY204" fmla="*/ 1689823 h 3845265"/>
                <a:gd name="connsiteX205" fmla="*/ 3334129 w 6246230"/>
                <a:gd name="connsiteY205" fmla="*/ 1627445 h 3845265"/>
                <a:gd name="connsiteX206" fmla="*/ 2834317 w 6246230"/>
                <a:gd name="connsiteY206" fmla="*/ 1627445 h 3845265"/>
                <a:gd name="connsiteX207" fmla="*/ 2833536 w 6246230"/>
                <a:gd name="connsiteY207" fmla="*/ 1611526 h 3845265"/>
                <a:gd name="connsiteX208" fmla="*/ 2833362 w 6246230"/>
                <a:gd name="connsiteY208" fmla="*/ 1452666 h 3845265"/>
                <a:gd name="connsiteX209" fmla="*/ 2843888 w 6246230"/>
                <a:gd name="connsiteY209" fmla="*/ 1432395 h 3845265"/>
                <a:gd name="connsiteX210" fmla="*/ 3398419 w 6246230"/>
                <a:gd name="connsiteY210" fmla="*/ 1087357 h 3845265"/>
                <a:gd name="connsiteX211" fmla="*/ 3413038 w 6246230"/>
                <a:gd name="connsiteY211" fmla="*/ 1078047 h 3845265"/>
                <a:gd name="connsiteX212" fmla="*/ 3410949 w 6246230"/>
                <a:gd name="connsiteY212" fmla="*/ 1074480 h 3845265"/>
                <a:gd name="connsiteX213" fmla="*/ 2834493 w 6246230"/>
                <a:gd name="connsiteY213" fmla="*/ 1369756 h 3845265"/>
                <a:gd name="connsiteX214" fmla="*/ 2834405 w 6246230"/>
                <a:gd name="connsiteY214" fmla="*/ 801999 h 3845265"/>
                <a:gd name="connsiteX215" fmla="*/ 3131243 w 6246230"/>
                <a:gd name="connsiteY215" fmla="*/ 660363 h 3845265"/>
                <a:gd name="connsiteX216" fmla="*/ 4089626 w 6246230"/>
                <a:gd name="connsiteY216" fmla="*/ 660451 h 3845265"/>
                <a:gd name="connsiteX217" fmla="*/ 4120596 w 6246230"/>
                <a:gd name="connsiteY217" fmla="*/ 690640 h 3845265"/>
                <a:gd name="connsiteX218" fmla="*/ 4120596 w 6246230"/>
                <a:gd name="connsiteY218" fmla="*/ 740837 h 3845265"/>
                <a:gd name="connsiteX219" fmla="*/ 4097194 w 6246230"/>
                <a:gd name="connsiteY219" fmla="*/ 765197 h 3845265"/>
                <a:gd name="connsiteX220" fmla="*/ 3791131 w 6246230"/>
                <a:gd name="connsiteY220" fmla="*/ 765197 h 3845265"/>
                <a:gd name="connsiteX221" fmla="*/ 3450009 w 6246230"/>
                <a:gd name="connsiteY221" fmla="*/ 765109 h 3845265"/>
                <a:gd name="connsiteX222" fmla="*/ 2800997 w 6246230"/>
                <a:gd name="connsiteY222" fmla="*/ 765109 h 3845265"/>
                <a:gd name="connsiteX223" fmla="*/ 2777506 w 6246230"/>
                <a:gd name="connsiteY223" fmla="*/ 742491 h 3845265"/>
                <a:gd name="connsiteX224" fmla="*/ 2777506 w 6246230"/>
                <a:gd name="connsiteY224" fmla="*/ 687332 h 3845265"/>
                <a:gd name="connsiteX225" fmla="*/ 2805086 w 6246230"/>
                <a:gd name="connsiteY225" fmla="*/ 660451 h 3845265"/>
                <a:gd name="connsiteX226" fmla="*/ 3131243 w 6246230"/>
                <a:gd name="connsiteY226" fmla="*/ 660363 h 3845265"/>
                <a:gd name="connsiteX227" fmla="*/ 1263222 w 6246230"/>
                <a:gd name="connsiteY227" fmla="*/ 388524 h 3845265"/>
                <a:gd name="connsiteX228" fmla="*/ 950904 w 6246230"/>
                <a:gd name="connsiteY228" fmla="*/ 393036 h 3845265"/>
                <a:gd name="connsiteX229" fmla="*/ 908706 w 6246230"/>
                <a:gd name="connsiteY229" fmla="*/ 437315 h 3845265"/>
                <a:gd name="connsiteX230" fmla="*/ 909400 w 6246230"/>
                <a:gd name="connsiteY230" fmla="*/ 3032474 h 3845265"/>
                <a:gd name="connsiteX231" fmla="*/ 956526 w 6246230"/>
                <a:gd name="connsiteY231" fmla="*/ 3080223 h 3845265"/>
                <a:gd name="connsiteX232" fmla="*/ 5321142 w 6246230"/>
                <a:gd name="connsiteY232" fmla="*/ 3080223 h 3845265"/>
                <a:gd name="connsiteX233" fmla="*/ 5365422 w 6246230"/>
                <a:gd name="connsiteY233" fmla="*/ 3077656 h 3845265"/>
                <a:gd name="connsiteX234" fmla="*/ 5365422 w 6246230"/>
                <a:gd name="connsiteY234" fmla="*/ 3037331 h 3845265"/>
                <a:gd name="connsiteX235" fmla="*/ 5365422 w 6246230"/>
                <a:gd name="connsiteY235" fmla="*/ 2360781 h 3845265"/>
                <a:gd name="connsiteX236" fmla="*/ 5365839 w 6246230"/>
                <a:gd name="connsiteY236" fmla="*/ 428292 h 3845265"/>
                <a:gd name="connsiteX237" fmla="*/ 5332804 w 6246230"/>
                <a:gd name="connsiteY237" fmla="*/ 393590 h 3845265"/>
                <a:gd name="connsiteX238" fmla="*/ 5065805 w 6246230"/>
                <a:gd name="connsiteY238" fmla="*/ 388524 h 3845265"/>
                <a:gd name="connsiteX239" fmla="*/ 1263222 w 6246230"/>
                <a:gd name="connsiteY239" fmla="*/ 388524 h 3845265"/>
                <a:gd name="connsiteX240" fmla="*/ 3119714 w 6246230"/>
                <a:gd name="connsiteY240" fmla="*/ 119722 h 3845265"/>
                <a:gd name="connsiteX241" fmla="*/ 3033583 w 6246230"/>
                <a:gd name="connsiteY241" fmla="*/ 205715 h 3845265"/>
                <a:gd name="connsiteX242" fmla="*/ 3117770 w 6246230"/>
                <a:gd name="connsiteY242" fmla="*/ 290178 h 3845265"/>
                <a:gd name="connsiteX243" fmla="*/ 3203556 w 6246230"/>
                <a:gd name="connsiteY243" fmla="*/ 204188 h 3845265"/>
                <a:gd name="connsiteX244" fmla="*/ 3119714 w 6246230"/>
                <a:gd name="connsiteY244" fmla="*/ 119722 h 3845265"/>
                <a:gd name="connsiteX245" fmla="*/ 825699 w 6246230"/>
                <a:gd name="connsiteY245" fmla="*/ 0 h 3845265"/>
                <a:gd name="connsiteX246" fmla="*/ 5420250 w 6246230"/>
                <a:gd name="connsiteY246" fmla="*/ 0 h 3845265"/>
                <a:gd name="connsiteX247" fmla="*/ 5435176 w 6246230"/>
                <a:gd name="connsiteY247" fmla="*/ 8052 h 3845265"/>
                <a:gd name="connsiteX248" fmla="*/ 5553162 w 6246230"/>
                <a:gd name="connsiteY248" fmla="*/ 176634 h 3845265"/>
                <a:gd name="connsiteX249" fmla="*/ 5553162 w 6246230"/>
                <a:gd name="connsiteY249" fmla="*/ 1380239 h 3845265"/>
                <a:gd name="connsiteX250" fmla="*/ 5552118 w 6246230"/>
                <a:gd name="connsiteY250" fmla="*/ 3163091 h 3845265"/>
                <a:gd name="connsiteX251" fmla="*/ 5594178 w 6246230"/>
                <a:gd name="connsiteY251" fmla="*/ 3202651 h 3845265"/>
                <a:gd name="connsiteX252" fmla="*/ 6013934 w 6246230"/>
                <a:gd name="connsiteY252" fmla="*/ 3202651 h 3845265"/>
                <a:gd name="connsiteX253" fmla="*/ 6238318 w 6246230"/>
                <a:gd name="connsiteY253" fmla="*/ 3368041 h 3845265"/>
                <a:gd name="connsiteX254" fmla="*/ 6246230 w 6246230"/>
                <a:gd name="connsiteY254" fmla="*/ 3387058 h 3845265"/>
                <a:gd name="connsiteX255" fmla="*/ 6246230 w 6246230"/>
                <a:gd name="connsiteY255" fmla="*/ 3664674 h 3845265"/>
                <a:gd name="connsiteX256" fmla="*/ 6239290 w 6246230"/>
                <a:gd name="connsiteY256" fmla="*/ 3675987 h 3845265"/>
                <a:gd name="connsiteX257" fmla="*/ 6006854 w 6246230"/>
                <a:gd name="connsiteY257" fmla="*/ 3843598 h 3845265"/>
                <a:gd name="connsiteX258" fmla="*/ 3463820 w 6246230"/>
                <a:gd name="connsiteY258" fmla="*/ 3843598 h 3845265"/>
                <a:gd name="connsiteX259" fmla="*/ 282405 w 6246230"/>
                <a:gd name="connsiteY259" fmla="*/ 3845263 h 3845265"/>
                <a:gd name="connsiteX260" fmla="*/ 0 w 6246230"/>
                <a:gd name="connsiteY260" fmla="*/ 3657872 h 3845265"/>
                <a:gd name="connsiteX261" fmla="*/ 0 w 6246230"/>
                <a:gd name="connsiteY261" fmla="*/ 3387196 h 3845265"/>
                <a:gd name="connsiteX262" fmla="*/ 5690 w 6246230"/>
                <a:gd name="connsiteY262" fmla="*/ 3378730 h 3845265"/>
                <a:gd name="connsiteX263" fmla="*/ 246175 w 6246230"/>
                <a:gd name="connsiteY263" fmla="*/ 3202583 h 3845265"/>
                <a:gd name="connsiteX264" fmla="*/ 648719 w 6246230"/>
                <a:gd name="connsiteY264" fmla="*/ 3202583 h 3845265"/>
                <a:gd name="connsiteX265" fmla="*/ 693553 w 6246230"/>
                <a:gd name="connsiteY265" fmla="*/ 3156706 h 3845265"/>
                <a:gd name="connsiteX266" fmla="*/ 693553 w 6246230"/>
                <a:gd name="connsiteY266" fmla="*/ 2358907 h 3845265"/>
                <a:gd name="connsiteX267" fmla="*/ 693553 w 6246230"/>
                <a:gd name="connsiteY267" fmla="*/ 825839 h 3845265"/>
                <a:gd name="connsiteX268" fmla="*/ 693553 w 6246230"/>
                <a:gd name="connsiteY268" fmla="*/ 173440 h 3845265"/>
                <a:gd name="connsiteX269" fmla="*/ 762544 w 6246230"/>
                <a:gd name="connsiteY269" fmla="*/ 33315 h 3845265"/>
                <a:gd name="connsiteX270" fmla="*/ 825699 w 6246230"/>
                <a:gd name="connsiteY270" fmla="*/ 0 h 3845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</a:cxnLst>
              <a:rect l="l" t="t" r="r" b="b"/>
              <a:pathLst>
                <a:path w="6246230" h="3845265">
                  <a:moveTo>
                    <a:pt x="5369448" y="3471107"/>
                  </a:moveTo>
                  <a:cubicBezTo>
                    <a:pt x="5330720" y="3471869"/>
                    <a:pt x="5299698" y="3503448"/>
                    <a:pt x="5299627" y="3542176"/>
                  </a:cubicBezTo>
                  <a:cubicBezTo>
                    <a:pt x="5299350" y="3580835"/>
                    <a:pt x="5329540" y="3612899"/>
                    <a:pt x="5368198" y="3614912"/>
                  </a:cubicBezTo>
                  <a:cubicBezTo>
                    <a:pt x="5408038" y="3615051"/>
                    <a:pt x="5440726" y="3583402"/>
                    <a:pt x="5441905" y="3543564"/>
                  </a:cubicBezTo>
                  <a:lnTo>
                    <a:pt x="5441905" y="3543356"/>
                  </a:lnTo>
                  <a:cubicBezTo>
                    <a:pt x="5441838" y="3503448"/>
                    <a:pt x="5409424" y="3471037"/>
                    <a:pt x="5369516" y="3471107"/>
                  </a:cubicBezTo>
                  <a:cubicBezTo>
                    <a:pt x="5369516" y="3471107"/>
                    <a:pt x="5369448" y="3471107"/>
                    <a:pt x="5369448" y="3471107"/>
                  </a:cubicBezTo>
                  <a:close/>
                  <a:moveTo>
                    <a:pt x="5695715" y="3471037"/>
                  </a:moveTo>
                  <a:cubicBezTo>
                    <a:pt x="5655740" y="3471107"/>
                    <a:pt x="5623051" y="3502893"/>
                    <a:pt x="5621939" y="3542869"/>
                  </a:cubicBezTo>
                  <a:cubicBezTo>
                    <a:pt x="5623328" y="3581389"/>
                    <a:pt x="5653866" y="3612552"/>
                    <a:pt x="5692384" y="3614634"/>
                  </a:cubicBezTo>
                  <a:cubicBezTo>
                    <a:pt x="5732362" y="3614426"/>
                    <a:pt x="5764980" y="3582638"/>
                    <a:pt x="5766302" y="3542731"/>
                  </a:cubicBezTo>
                  <a:cubicBezTo>
                    <a:pt x="5764844" y="3504143"/>
                    <a:pt x="5734236" y="3473120"/>
                    <a:pt x="5695715" y="3471037"/>
                  </a:cubicBezTo>
                  <a:close/>
                  <a:moveTo>
                    <a:pt x="5047414" y="3470621"/>
                  </a:moveTo>
                  <a:cubicBezTo>
                    <a:pt x="5008686" y="3470829"/>
                    <a:pt x="4976898" y="3501366"/>
                    <a:pt x="4975162" y="3540025"/>
                  </a:cubicBezTo>
                  <a:cubicBezTo>
                    <a:pt x="4974052" y="3580141"/>
                    <a:pt x="5005562" y="3613524"/>
                    <a:pt x="5045678" y="3614773"/>
                  </a:cubicBezTo>
                  <a:cubicBezTo>
                    <a:pt x="5084335" y="3614426"/>
                    <a:pt x="5115916" y="3583958"/>
                    <a:pt x="5117719" y="3545369"/>
                  </a:cubicBezTo>
                  <a:lnTo>
                    <a:pt x="5117787" y="3545230"/>
                  </a:lnTo>
                  <a:cubicBezTo>
                    <a:pt x="5119037" y="3505323"/>
                    <a:pt x="5087738" y="3471939"/>
                    <a:pt x="5047830" y="3470621"/>
                  </a:cubicBezTo>
                  <a:cubicBezTo>
                    <a:pt x="5047692" y="3470621"/>
                    <a:pt x="5047553" y="3470621"/>
                    <a:pt x="5047414" y="3470621"/>
                  </a:cubicBezTo>
                  <a:close/>
                  <a:moveTo>
                    <a:pt x="2199304" y="3433621"/>
                  </a:moveTo>
                  <a:cubicBezTo>
                    <a:pt x="2166136" y="3434015"/>
                    <a:pt x="2172017" y="3443085"/>
                    <a:pt x="2171654" y="3509348"/>
                  </a:cubicBezTo>
                  <a:cubicBezTo>
                    <a:pt x="2171237" y="3589163"/>
                    <a:pt x="2200944" y="3618729"/>
                    <a:pt x="2279715" y="3618729"/>
                  </a:cubicBezTo>
                  <a:cubicBezTo>
                    <a:pt x="2832657" y="3618729"/>
                    <a:pt x="3385531" y="3617272"/>
                    <a:pt x="3938473" y="3619839"/>
                  </a:cubicBezTo>
                  <a:cubicBezTo>
                    <a:pt x="4054379" y="3620395"/>
                    <a:pt x="4080406" y="3584027"/>
                    <a:pt x="4074990" y="3482071"/>
                  </a:cubicBezTo>
                  <a:cubicBezTo>
                    <a:pt x="4072425" y="3434322"/>
                    <a:pt x="4074438" y="3434114"/>
                    <a:pt x="4027380" y="3434114"/>
                  </a:cubicBezTo>
                  <a:lnTo>
                    <a:pt x="3125059" y="3434322"/>
                  </a:lnTo>
                  <a:cubicBezTo>
                    <a:pt x="2832450" y="3434322"/>
                    <a:pt x="2539841" y="3434322"/>
                    <a:pt x="2247165" y="3434322"/>
                  </a:cubicBezTo>
                  <a:cubicBezTo>
                    <a:pt x="2225754" y="3434322"/>
                    <a:pt x="2210359" y="3433489"/>
                    <a:pt x="2199304" y="3433621"/>
                  </a:cubicBezTo>
                  <a:close/>
                  <a:moveTo>
                    <a:pt x="4910757" y="2701484"/>
                  </a:moveTo>
                  <a:lnTo>
                    <a:pt x="4922486" y="2701484"/>
                  </a:lnTo>
                  <a:cubicBezTo>
                    <a:pt x="4924011" y="2712450"/>
                    <a:pt x="4927830" y="2723625"/>
                    <a:pt x="4926651" y="2734242"/>
                  </a:cubicBezTo>
                  <a:cubicBezTo>
                    <a:pt x="4923594" y="2762004"/>
                    <a:pt x="4935326" y="2772000"/>
                    <a:pt x="4962115" y="2768944"/>
                  </a:cubicBezTo>
                  <a:cubicBezTo>
                    <a:pt x="4971970" y="2768807"/>
                    <a:pt x="4981825" y="2769570"/>
                    <a:pt x="4991541" y="2771235"/>
                  </a:cubicBezTo>
                  <a:cubicBezTo>
                    <a:pt x="4991613" y="2775400"/>
                    <a:pt x="4992097" y="2780120"/>
                    <a:pt x="4992792" y="2784284"/>
                  </a:cubicBezTo>
                  <a:lnTo>
                    <a:pt x="4930812" y="2791640"/>
                  </a:lnTo>
                  <a:cubicBezTo>
                    <a:pt x="4927830" y="2812461"/>
                    <a:pt x="4924777" y="2833282"/>
                    <a:pt x="4921653" y="2854520"/>
                  </a:cubicBezTo>
                  <a:lnTo>
                    <a:pt x="4909300" y="2853271"/>
                  </a:lnTo>
                  <a:cubicBezTo>
                    <a:pt x="4907565" y="2833630"/>
                    <a:pt x="4905898" y="2813920"/>
                    <a:pt x="4904024" y="2792057"/>
                  </a:cubicBezTo>
                  <a:lnTo>
                    <a:pt x="4839547" y="2784354"/>
                  </a:lnTo>
                  <a:cubicBezTo>
                    <a:pt x="4839547" y="2781021"/>
                    <a:pt x="4839547" y="2777414"/>
                    <a:pt x="4839547" y="2774219"/>
                  </a:cubicBezTo>
                  <a:cubicBezTo>
                    <a:pt x="4860368" y="2770195"/>
                    <a:pt x="4887645" y="2772553"/>
                    <a:pt x="4900554" y="2760338"/>
                  </a:cubicBezTo>
                  <a:cubicBezTo>
                    <a:pt x="4912144" y="2749235"/>
                    <a:pt x="4907979" y="2721751"/>
                    <a:pt x="4910757" y="2701484"/>
                  </a:cubicBezTo>
                  <a:close/>
                  <a:moveTo>
                    <a:pt x="5106486" y="2652077"/>
                  </a:moveTo>
                  <a:cubicBezTo>
                    <a:pt x="5131168" y="2651877"/>
                    <a:pt x="5151902" y="2660500"/>
                    <a:pt x="5163595" y="2676984"/>
                  </a:cubicBezTo>
                  <a:cubicBezTo>
                    <a:pt x="5185873" y="2708215"/>
                    <a:pt x="5175672" y="2739447"/>
                    <a:pt x="5130628" y="2773317"/>
                  </a:cubicBezTo>
                  <a:cubicBezTo>
                    <a:pt x="5165330" y="2788308"/>
                    <a:pt x="5190940" y="2809060"/>
                    <a:pt x="5179211" y="2851744"/>
                  </a:cubicBezTo>
                  <a:cubicBezTo>
                    <a:pt x="5169705" y="2886447"/>
                    <a:pt x="5140069" y="2905394"/>
                    <a:pt x="5092594" y="2905947"/>
                  </a:cubicBezTo>
                  <a:cubicBezTo>
                    <a:pt x="5054561" y="2906434"/>
                    <a:pt x="5039639" y="2899702"/>
                    <a:pt x="5031865" y="2876659"/>
                  </a:cubicBezTo>
                  <a:cubicBezTo>
                    <a:pt x="5054422" y="2879645"/>
                    <a:pt x="5077188" y="2881519"/>
                    <a:pt x="5099951" y="2882282"/>
                  </a:cubicBezTo>
                  <a:cubicBezTo>
                    <a:pt x="5134653" y="2881796"/>
                    <a:pt x="5155475" y="2862225"/>
                    <a:pt x="5154780" y="2832867"/>
                  </a:cubicBezTo>
                  <a:cubicBezTo>
                    <a:pt x="5153672" y="2800940"/>
                    <a:pt x="5132017" y="2790390"/>
                    <a:pt x="5104184" y="2786573"/>
                  </a:cubicBezTo>
                  <a:cubicBezTo>
                    <a:pt x="5091554" y="2784838"/>
                    <a:pt x="5079202" y="2781576"/>
                    <a:pt x="5066707" y="2779009"/>
                  </a:cubicBezTo>
                  <a:lnTo>
                    <a:pt x="5068164" y="2766933"/>
                  </a:lnTo>
                  <a:lnTo>
                    <a:pt x="5096414" y="2763254"/>
                  </a:lnTo>
                  <a:cubicBezTo>
                    <a:pt x="5131739" y="2758533"/>
                    <a:pt x="5151520" y="2735492"/>
                    <a:pt x="5145759" y="2705371"/>
                  </a:cubicBezTo>
                  <a:cubicBezTo>
                    <a:pt x="5140621" y="2678649"/>
                    <a:pt x="5113487" y="2666297"/>
                    <a:pt x="5078923" y="2675596"/>
                  </a:cubicBezTo>
                  <a:cubicBezTo>
                    <a:pt x="5070038" y="2677956"/>
                    <a:pt x="5061918" y="2683440"/>
                    <a:pt x="5053036" y="2685035"/>
                  </a:cubicBezTo>
                  <a:cubicBezTo>
                    <a:pt x="5047136" y="2686145"/>
                    <a:pt x="5040402" y="2682953"/>
                    <a:pt x="5025691" y="2680108"/>
                  </a:cubicBezTo>
                  <a:cubicBezTo>
                    <a:pt x="5053175" y="2661299"/>
                    <a:pt x="5081804" y="2652276"/>
                    <a:pt x="5106486" y="2652077"/>
                  </a:cubicBezTo>
                  <a:close/>
                  <a:moveTo>
                    <a:pt x="3160214" y="2502198"/>
                  </a:moveTo>
                  <a:cubicBezTo>
                    <a:pt x="3192731" y="2499410"/>
                    <a:pt x="3226457" y="2508116"/>
                    <a:pt x="3253108" y="2530681"/>
                  </a:cubicBezTo>
                  <a:cubicBezTo>
                    <a:pt x="3265254" y="2540953"/>
                    <a:pt x="3284896" y="2545463"/>
                    <a:pt x="3292114" y="2557817"/>
                  </a:cubicBezTo>
                  <a:cubicBezTo>
                    <a:pt x="3302941" y="2578778"/>
                    <a:pt x="3310438" y="2601195"/>
                    <a:pt x="3314464" y="2624446"/>
                  </a:cubicBezTo>
                  <a:cubicBezTo>
                    <a:pt x="3320015" y="2645128"/>
                    <a:pt x="3321956" y="2666573"/>
                    <a:pt x="3320292" y="2687950"/>
                  </a:cubicBezTo>
                  <a:cubicBezTo>
                    <a:pt x="3317100" y="2712172"/>
                    <a:pt x="3312101" y="2740211"/>
                    <a:pt x="3297458" y="2757980"/>
                  </a:cubicBezTo>
                  <a:cubicBezTo>
                    <a:pt x="3269141" y="2790808"/>
                    <a:pt x="3255816" y="2834046"/>
                    <a:pt x="3260675" y="2877146"/>
                  </a:cubicBezTo>
                  <a:cubicBezTo>
                    <a:pt x="3261506" y="2886168"/>
                    <a:pt x="3274000" y="2897412"/>
                    <a:pt x="3283717" y="2901715"/>
                  </a:cubicBezTo>
                  <a:cubicBezTo>
                    <a:pt x="3319598" y="2917539"/>
                    <a:pt x="3356245" y="2931907"/>
                    <a:pt x="3393235" y="2944884"/>
                  </a:cubicBezTo>
                  <a:cubicBezTo>
                    <a:pt x="3433908" y="2959043"/>
                    <a:pt x="3449452" y="2991732"/>
                    <a:pt x="3464167" y="3030807"/>
                  </a:cubicBezTo>
                  <a:lnTo>
                    <a:pt x="2887628" y="3030807"/>
                  </a:lnTo>
                  <a:cubicBezTo>
                    <a:pt x="2900465" y="2995480"/>
                    <a:pt x="2913861" y="2963970"/>
                    <a:pt x="2950092" y="2948980"/>
                  </a:cubicBezTo>
                  <a:cubicBezTo>
                    <a:pt x="2982086" y="2935723"/>
                    <a:pt x="3014429" y="2923299"/>
                    <a:pt x="3046702" y="2910669"/>
                  </a:cubicBezTo>
                  <a:cubicBezTo>
                    <a:pt x="3095630" y="2891443"/>
                    <a:pt x="3107498" y="2865139"/>
                    <a:pt x="3085775" y="2815515"/>
                  </a:cubicBezTo>
                  <a:cubicBezTo>
                    <a:pt x="3073908" y="2790738"/>
                    <a:pt x="3060372" y="2766863"/>
                    <a:pt x="3045173" y="2744029"/>
                  </a:cubicBezTo>
                  <a:cubicBezTo>
                    <a:pt x="3015538" y="2696209"/>
                    <a:pt x="3038789" y="2646863"/>
                    <a:pt x="3046075" y="2600986"/>
                  </a:cubicBezTo>
                  <a:cubicBezTo>
                    <a:pt x="3055185" y="2543424"/>
                    <a:pt x="3106019" y="2506846"/>
                    <a:pt x="3160214" y="2502198"/>
                  </a:cubicBezTo>
                  <a:close/>
                  <a:moveTo>
                    <a:pt x="1230394" y="2500616"/>
                  </a:moveTo>
                  <a:cubicBezTo>
                    <a:pt x="1248367" y="2496876"/>
                    <a:pt x="1266555" y="2496620"/>
                    <a:pt x="1283350" y="2500698"/>
                  </a:cubicBezTo>
                  <a:cubicBezTo>
                    <a:pt x="1340124" y="2514579"/>
                    <a:pt x="1388778" y="2578152"/>
                    <a:pt x="1386348" y="2637424"/>
                  </a:cubicBezTo>
                  <a:cubicBezTo>
                    <a:pt x="1384820" y="2673999"/>
                    <a:pt x="1405017" y="2711755"/>
                    <a:pt x="1378852" y="2747360"/>
                  </a:cubicBezTo>
                  <a:cubicBezTo>
                    <a:pt x="1364832" y="2765682"/>
                    <a:pt x="1353104" y="2785671"/>
                    <a:pt x="1344150" y="2806909"/>
                  </a:cubicBezTo>
                  <a:cubicBezTo>
                    <a:pt x="1336725" y="2825509"/>
                    <a:pt x="1335475" y="2846678"/>
                    <a:pt x="1332143" y="2866804"/>
                  </a:cubicBezTo>
                  <a:cubicBezTo>
                    <a:pt x="1329019" y="2885751"/>
                    <a:pt x="1337694" y="2896301"/>
                    <a:pt x="1355950" y="2902755"/>
                  </a:cubicBezTo>
                  <a:cubicBezTo>
                    <a:pt x="1392940" y="2915873"/>
                    <a:pt x="1428960" y="2931837"/>
                    <a:pt x="1465953" y="2944953"/>
                  </a:cubicBezTo>
                  <a:cubicBezTo>
                    <a:pt x="1506348" y="2959320"/>
                    <a:pt x="1523072" y="2991314"/>
                    <a:pt x="1536747" y="3030874"/>
                  </a:cubicBezTo>
                  <a:lnTo>
                    <a:pt x="960831" y="3030874"/>
                  </a:lnTo>
                  <a:cubicBezTo>
                    <a:pt x="975128" y="2988331"/>
                    <a:pt x="994076" y="2956474"/>
                    <a:pt x="1036413" y="2943010"/>
                  </a:cubicBezTo>
                  <a:cubicBezTo>
                    <a:pt x="1065005" y="2933987"/>
                    <a:pt x="1092421" y="2921287"/>
                    <a:pt x="1120390" y="2910390"/>
                  </a:cubicBezTo>
                  <a:cubicBezTo>
                    <a:pt x="1167238" y="2892066"/>
                    <a:pt x="1179732" y="2865208"/>
                    <a:pt x="1159327" y="2817457"/>
                  </a:cubicBezTo>
                  <a:cubicBezTo>
                    <a:pt x="1147527" y="2792542"/>
                    <a:pt x="1133857" y="2768598"/>
                    <a:pt x="1118376" y="2745833"/>
                  </a:cubicBezTo>
                  <a:cubicBezTo>
                    <a:pt x="1089368" y="2699124"/>
                    <a:pt x="1111853" y="2651235"/>
                    <a:pt x="1117824" y="2605429"/>
                  </a:cubicBezTo>
                  <a:cubicBezTo>
                    <a:pt x="1124486" y="2554417"/>
                    <a:pt x="1176474" y="2511837"/>
                    <a:pt x="1230394" y="2500616"/>
                  </a:cubicBezTo>
                  <a:close/>
                  <a:moveTo>
                    <a:pt x="2567603" y="2500560"/>
                  </a:moveTo>
                  <a:cubicBezTo>
                    <a:pt x="2621253" y="2512497"/>
                    <a:pt x="2673793" y="2578362"/>
                    <a:pt x="2671018" y="2633192"/>
                  </a:cubicBezTo>
                  <a:cubicBezTo>
                    <a:pt x="2669073" y="2671017"/>
                    <a:pt x="2690450" y="2709883"/>
                    <a:pt x="2664078" y="2746945"/>
                  </a:cubicBezTo>
                  <a:cubicBezTo>
                    <a:pt x="2649502" y="2769084"/>
                    <a:pt x="2636177" y="2791988"/>
                    <a:pt x="2624170" y="2815656"/>
                  </a:cubicBezTo>
                  <a:cubicBezTo>
                    <a:pt x="2620839" y="2821693"/>
                    <a:pt x="2618477" y="2828286"/>
                    <a:pt x="2617230" y="2835088"/>
                  </a:cubicBezTo>
                  <a:cubicBezTo>
                    <a:pt x="2608829" y="2882005"/>
                    <a:pt x="2614729" y="2892068"/>
                    <a:pt x="2659635" y="2909558"/>
                  </a:cubicBezTo>
                  <a:cubicBezTo>
                    <a:pt x="2689755" y="2921289"/>
                    <a:pt x="2719601" y="2933919"/>
                    <a:pt x="2749860" y="2944677"/>
                  </a:cubicBezTo>
                  <a:cubicBezTo>
                    <a:pt x="2790185" y="2958835"/>
                    <a:pt x="2808091" y="2990207"/>
                    <a:pt x="2820789" y="3030530"/>
                  </a:cubicBezTo>
                  <a:lnTo>
                    <a:pt x="2245640" y="3030530"/>
                  </a:lnTo>
                  <a:cubicBezTo>
                    <a:pt x="2258064" y="2995342"/>
                    <a:pt x="2271178" y="2963902"/>
                    <a:pt x="2307616" y="2949050"/>
                  </a:cubicBezTo>
                  <a:cubicBezTo>
                    <a:pt x="2339681" y="2935932"/>
                    <a:pt x="2372024" y="2923439"/>
                    <a:pt x="2404297" y="2910739"/>
                  </a:cubicBezTo>
                  <a:cubicBezTo>
                    <a:pt x="2452395" y="2891792"/>
                    <a:pt x="2464608" y="2866597"/>
                    <a:pt x="2444343" y="2818084"/>
                  </a:cubicBezTo>
                  <a:cubicBezTo>
                    <a:pt x="2432753" y="2793167"/>
                    <a:pt x="2418940" y="2769292"/>
                    <a:pt x="2403185" y="2746806"/>
                  </a:cubicBezTo>
                  <a:cubicBezTo>
                    <a:pt x="2374383" y="2702527"/>
                    <a:pt x="2396594" y="2656580"/>
                    <a:pt x="2401034" y="2613064"/>
                  </a:cubicBezTo>
                  <a:cubicBezTo>
                    <a:pt x="2408391" y="2540120"/>
                    <a:pt x="2495495" y="2484458"/>
                    <a:pt x="2567603" y="2500560"/>
                  </a:cubicBezTo>
                  <a:close/>
                  <a:moveTo>
                    <a:pt x="1886057" y="2500420"/>
                  </a:moveTo>
                  <a:cubicBezTo>
                    <a:pt x="1915554" y="2494036"/>
                    <a:pt x="1943454" y="2500420"/>
                    <a:pt x="1964205" y="2526238"/>
                  </a:cubicBezTo>
                  <a:cubicBezTo>
                    <a:pt x="1969410" y="2532486"/>
                    <a:pt x="1976004" y="2537413"/>
                    <a:pt x="1983429" y="2540605"/>
                  </a:cubicBezTo>
                  <a:cubicBezTo>
                    <a:pt x="2021673" y="2556708"/>
                    <a:pt x="2029654" y="2588287"/>
                    <a:pt x="2030138" y="2625487"/>
                  </a:cubicBezTo>
                  <a:cubicBezTo>
                    <a:pt x="2030138" y="2646725"/>
                    <a:pt x="2038397" y="2668308"/>
                    <a:pt x="2036039" y="2688992"/>
                  </a:cubicBezTo>
                  <a:cubicBezTo>
                    <a:pt x="2032429" y="2712589"/>
                    <a:pt x="2025421" y="2735493"/>
                    <a:pt x="2015217" y="2757076"/>
                  </a:cubicBezTo>
                  <a:cubicBezTo>
                    <a:pt x="2004183" y="2782202"/>
                    <a:pt x="1984887" y="2804341"/>
                    <a:pt x="1977252" y="2830229"/>
                  </a:cubicBezTo>
                  <a:cubicBezTo>
                    <a:pt x="1963371" y="2876868"/>
                    <a:pt x="1973920" y="2892692"/>
                    <a:pt x="2019449" y="2910321"/>
                  </a:cubicBezTo>
                  <a:lnTo>
                    <a:pt x="2103362" y="2943288"/>
                  </a:lnTo>
                  <a:cubicBezTo>
                    <a:pt x="2145211" y="2959736"/>
                    <a:pt x="2162284" y="2979448"/>
                    <a:pt x="2177067" y="3030875"/>
                  </a:cubicBezTo>
                  <a:lnTo>
                    <a:pt x="1602957" y="3030875"/>
                  </a:lnTo>
                  <a:cubicBezTo>
                    <a:pt x="1616838" y="2991593"/>
                    <a:pt x="1633009" y="2958973"/>
                    <a:pt x="1673748" y="2945023"/>
                  </a:cubicBezTo>
                  <a:cubicBezTo>
                    <a:pt x="1702204" y="2935238"/>
                    <a:pt x="1729898" y="2923438"/>
                    <a:pt x="1757866" y="2912543"/>
                  </a:cubicBezTo>
                  <a:cubicBezTo>
                    <a:pt x="1809502" y="2892345"/>
                    <a:pt x="1822065" y="2864445"/>
                    <a:pt x="1799509" y="2812115"/>
                  </a:cubicBezTo>
                  <a:cubicBezTo>
                    <a:pt x="1787224" y="2783867"/>
                    <a:pt x="1767375" y="2758742"/>
                    <a:pt x="1756548" y="2730148"/>
                  </a:cubicBezTo>
                  <a:cubicBezTo>
                    <a:pt x="1750024" y="2712937"/>
                    <a:pt x="1753772" y="2691698"/>
                    <a:pt x="1753701" y="2672265"/>
                  </a:cubicBezTo>
                  <a:cubicBezTo>
                    <a:pt x="1753701" y="2661924"/>
                    <a:pt x="1756270" y="2651444"/>
                    <a:pt x="1755992" y="2641380"/>
                  </a:cubicBezTo>
                  <a:cubicBezTo>
                    <a:pt x="1753287" y="2549420"/>
                    <a:pt x="1801521" y="2518744"/>
                    <a:pt x="1886057" y="2500420"/>
                  </a:cubicBezTo>
                  <a:close/>
                  <a:moveTo>
                    <a:pt x="3801558" y="2500190"/>
                  </a:moveTo>
                  <a:cubicBezTo>
                    <a:pt x="3819660" y="2496577"/>
                    <a:pt x="3837822" y="2496534"/>
                    <a:pt x="3854287" y="2500976"/>
                  </a:cubicBezTo>
                  <a:cubicBezTo>
                    <a:pt x="3913281" y="2517008"/>
                    <a:pt x="3957421" y="2577320"/>
                    <a:pt x="3955618" y="2638880"/>
                  </a:cubicBezTo>
                  <a:cubicBezTo>
                    <a:pt x="3954645" y="2675596"/>
                    <a:pt x="3973246" y="2713214"/>
                    <a:pt x="3948122" y="2748956"/>
                  </a:cubicBezTo>
                  <a:cubicBezTo>
                    <a:pt x="3933963" y="2770125"/>
                    <a:pt x="3921122" y="2792125"/>
                    <a:pt x="3909672" y="2814820"/>
                  </a:cubicBezTo>
                  <a:cubicBezTo>
                    <a:pt x="3905784" y="2823149"/>
                    <a:pt x="3903216" y="2832033"/>
                    <a:pt x="3902175" y="2841125"/>
                  </a:cubicBezTo>
                  <a:cubicBezTo>
                    <a:pt x="3896485" y="2875827"/>
                    <a:pt x="3904259" y="2900675"/>
                    <a:pt x="3943818" y="2910529"/>
                  </a:cubicBezTo>
                  <a:cubicBezTo>
                    <a:pt x="3972759" y="2917469"/>
                    <a:pt x="3999341" y="2933502"/>
                    <a:pt x="4028075" y="2942178"/>
                  </a:cubicBezTo>
                  <a:cubicBezTo>
                    <a:pt x="4072009" y="2955225"/>
                    <a:pt x="4091233" y="2988331"/>
                    <a:pt x="4107335" y="3030944"/>
                  </a:cubicBezTo>
                  <a:lnTo>
                    <a:pt x="3529477" y="3030944"/>
                  </a:lnTo>
                  <a:cubicBezTo>
                    <a:pt x="3543981" y="2993119"/>
                    <a:pt x="3558625" y="2960708"/>
                    <a:pt x="3597770" y="2946411"/>
                  </a:cubicBezTo>
                  <a:cubicBezTo>
                    <a:pt x="3629280" y="2934959"/>
                    <a:pt x="3660233" y="2922189"/>
                    <a:pt x="3691465" y="2909904"/>
                  </a:cubicBezTo>
                  <a:cubicBezTo>
                    <a:pt x="3735815" y="2892414"/>
                    <a:pt x="3748862" y="2864583"/>
                    <a:pt x="3729705" y="2818985"/>
                  </a:cubicBezTo>
                  <a:cubicBezTo>
                    <a:pt x="3717559" y="2793029"/>
                    <a:pt x="3703333" y="2768043"/>
                    <a:pt x="3687232" y="2744307"/>
                  </a:cubicBezTo>
                  <a:cubicBezTo>
                    <a:pt x="3658014" y="2697598"/>
                    <a:pt x="3682444" y="2650125"/>
                    <a:pt x="3687717" y="2604387"/>
                  </a:cubicBezTo>
                  <a:cubicBezTo>
                    <a:pt x="3693494" y="2554000"/>
                    <a:pt x="3747254" y="2511030"/>
                    <a:pt x="3801558" y="2500190"/>
                  </a:cubicBezTo>
                  <a:close/>
                  <a:moveTo>
                    <a:pt x="4475871" y="2499867"/>
                  </a:moveTo>
                  <a:cubicBezTo>
                    <a:pt x="4535210" y="2499867"/>
                    <a:pt x="4600798" y="2570311"/>
                    <a:pt x="4599480" y="2628957"/>
                  </a:cubicBezTo>
                  <a:cubicBezTo>
                    <a:pt x="4599480" y="2649085"/>
                    <a:pt x="4607532" y="2669768"/>
                    <a:pt x="4605102" y="2689269"/>
                  </a:cubicBezTo>
                  <a:cubicBezTo>
                    <a:pt x="4601422" y="2712868"/>
                    <a:pt x="4594413" y="2735840"/>
                    <a:pt x="4584281" y="2757494"/>
                  </a:cubicBezTo>
                  <a:cubicBezTo>
                    <a:pt x="4573243" y="2782618"/>
                    <a:pt x="4553811" y="2804758"/>
                    <a:pt x="4546176" y="2830576"/>
                  </a:cubicBezTo>
                  <a:cubicBezTo>
                    <a:pt x="4532296" y="2877285"/>
                    <a:pt x="4543055" y="2893040"/>
                    <a:pt x="4588581" y="2910600"/>
                  </a:cubicBezTo>
                  <a:cubicBezTo>
                    <a:pt x="4617664" y="2921981"/>
                    <a:pt x="4646257" y="2934613"/>
                    <a:pt x="4675825" y="2944468"/>
                  </a:cubicBezTo>
                  <a:cubicBezTo>
                    <a:pt x="4716772" y="2958349"/>
                    <a:pt x="4733500" y="2990206"/>
                    <a:pt x="4748559" y="3030252"/>
                  </a:cubicBezTo>
                  <a:lnTo>
                    <a:pt x="4172990" y="3029974"/>
                  </a:lnTo>
                  <a:cubicBezTo>
                    <a:pt x="4186871" y="2989997"/>
                    <a:pt x="4204571" y="2957100"/>
                    <a:pt x="4246976" y="2943497"/>
                  </a:cubicBezTo>
                  <a:cubicBezTo>
                    <a:pt x="4275500" y="2934335"/>
                    <a:pt x="4302984" y="2921842"/>
                    <a:pt x="4331024" y="2910877"/>
                  </a:cubicBezTo>
                  <a:cubicBezTo>
                    <a:pt x="4380095" y="2891722"/>
                    <a:pt x="4392240" y="2865348"/>
                    <a:pt x="4370514" y="2815516"/>
                  </a:cubicBezTo>
                  <a:cubicBezTo>
                    <a:pt x="4356633" y="2784145"/>
                    <a:pt x="4330956" y="2756523"/>
                    <a:pt x="4323737" y="2724318"/>
                  </a:cubicBezTo>
                  <a:cubicBezTo>
                    <a:pt x="4311453" y="2669559"/>
                    <a:pt x="4316797" y="2610288"/>
                    <a:pt x="4344003" y="2562330"/>
                  </a:cubicBezTo>
                  <a:cubicBezTo>
                    <a:pt x="4370307" y="2516384"/>
                    <a:pt x="4422428" y="2499450"/>
                    <a:pt x="4475871" y="2499867"/>
                  </a:cubicBezTo>
                  <a:close/>
                  <a:moveTo>
                    <a:pt x="3360836" y="1629361"/>
                  </a:moveTo>
                  <a:cubicBezTo>
                    <a:pt x="3386327" y="1659896"/>
                    <a:pt x="3418081" y="1664943"/>
                    <a:pt x="3451317" y="1664508"/>
                  </a:cubicBezTo>
                  <a:cubicBezTo>
                    <a:pt x="3482721" y="1663985"/>
                    <a:pt x="3512910" y="1658938"/>
                    <a:pt x="3537443" y="1629361"/>
                  </a:cubicBezTo>
                  <a:cubicBezTo>
                    <a:pt x="3476546" y="1629361"/>
                    <a:pt x="3420432" y="1629361"/>
                    <a:pt x="3360836" y="1629361"/>
                  </a:cubicBezTo>
                  <a:close/>
                  <a:moveTo>
                    <a:pt x="2363478" y="1135727"/>
                  </a:moveTo>
                  <a:cubicBezTo>
                    <a:pt x="2414460" y="1135554"/>
                    <a:pt x="2450388" y="1159914"/>
                    <a:pt x="2473271" y="1204198"/>
                  </a:cubicBezTo>
                  <a:cubicBezTo>
                    <a:pt x="2503894" y="1263529"/>
                    <a:pt x="2533994" y="1323125"/>
                    <a:pt x="2563663" y="1382890"/>
                  </a:cubicBezTo>
                  <a:cubicBezTo>
                    <a:pt x="2569315" y="1394289"/>
                    <a:pt x="2575667" y="1398898"/>
                    <a:pt x="2589066" y="1398552"/>
                  </a:cubicBezTo>
                  <a:cubicBezTo>
                    <a:pt x="2636394" y="1397421"/>
                    <a:pt x="2683806" y="1397771"/>
                    <a:pt x="2731222" y="1397682"/>
                  </a:cubicBezTo>
                  <a:cubicBezTo>
                    <a:pt x="2773764" y="1397682"/>
                    <a:pt x="2798908" y="1441182"/>
                    <a:pt x="2777680" y="1478242"/>
                  </a:cubicBezTo>
                  <a:cubicBezTo>
                    <a:pt x="2770459" y="1490945"/>
                    <a:pt x="2759237" y="1497296"/>
                    <a:pt x="2744706" y="1497296"/>
                  </a:cubicBezTo>
                  <a:cubicBezTo>
                    <a:pt x="2667190" y="1497296"/>
                    <a:pt x="2589674" y="1497469"/>
                    <a:pt x="2512246" y="1496688"/>
                  </a:cubicBezTo>
                  <a:cubicBezTo>
                    <a:pt x="2507114" y="1496600"/>
                    <a:pt x="2499893" y="1490337"/>
                    <a:pt x="2497196" y="1485116"/>
                  </a:cubicBezTo>
                  <a:cubicBezTo>
                    <a:pt x="2476487" y="1445706"/>
                    <a:pt x="2456652" y="1405861"/>
                    <a:pt x="2436558" y="1366101"/>
                  </a:cubicBezTo>
                  <a:cubicBezTo>
                    <a:pt x="2434642" y="1362362"/>
                    <a:pt x="2432380" y="1358707"/>
                    <a:pt x="2428117" y="1351398"/>
                  </a:cubicBezTo>
                  <a:cubicBezTo>
                    <a:pt x="2427421" y="1359488"/>
                    <a:pt x="2426725" y="1363493"/>
                    <a:pt x="2426725" y="1367494"/>
                  </a:cubicBezTo>
                  <a:cubicBezTo>
                    <a:pt x="2426986" y="1635624"/>
                    <a:pt x="2427509" y="1903842"/>
                    <a:pt x="2427509" y="2171973"/>
                  </a:cubicBezTo>
                  <a:cubicBezTo>
                    <a:pt x="2427509" y="2188504"/>
                    <a:pt x="2427159" y="2205816"/>
                    <a:pt x="2422462" y="2221389"/>
                  </a:cubicBezTo>
                  <a:cubicBezTo>
                    <a:pt x="2412717" y="2253840"/>
                    <a:pt x="2380267" y="2269151"/>
                    <a:pt x="2341118" y="2262450"/>
                  </a:cubicBezTo>
                  <a:cubicBezTo>
                    <a:pt x="2306144" y="2256536"/>
                    <a:pt x="2285961" y="2234438"/>
                    <a:pt x="2285873" y="2199987"/>
                  </a:cubicBezTo>
                  <a:cubicBezTo>
                    <a:pt x="2285527" y="2074532"/>
                    <a:pt x="2285788" y="1949081"/>
                    <a:pt x="2285438" y="1823630"/>
                  </a:cubicBezTo>
                  <a:cubicBezTo>
                    <a:pt x="2285438" y="1812842"/>
                    <a:pt x="2282480" y="1801966"/>
                    <a:pt x="2280914" y="1791179"/>
                  </a:cubicBezTo>
                  <a:cubicBezTo>
                    <a:pt x="2278217" y="1791179"/>
                    <a:pt x="2275436" y="1791091"/>
                    <a:pt x="2272735" y="1791091"/>
                  </a:cubicBezTo>
                  <a:cubicBezTo>
                    <a:pt x="2271431" y="1799096"/>
                    <a:pt x="2268996" y="1807099"/>
                    <a:pt x="2268996" y="1815104"/>
                  </a:cubicBezTo>
                  <a:cubicBezTo>
                    <a:pt x="2268734" y="1941079"/>
                    <a:pt x="2268822" y="2067138"/>
                    <a:pt x="2268734" y="2193113"/>
                  </a:cubicBezTo>
                  <a:cubicBezTo>
                    <a:pt x="2268734" y="2225737"/>
                    <a:pt x="2247594" y="2254448"/>
                    <a:pt x="2217232" y="2263323"/>
                  </a:cubicBezTo>
                  <a:cubicBezTo>
                    <a:pt x="2174864" y="2275761"/>
                    <a:pt x="2129275" y="2239397"/>
                    <a:pt x="2129187" y="2192851"/>
                  </a:cubicBezTo>
                  <a:cubicBezTo>
                    <a:pt x="2129014" y="2032860"/>
                    <a:pt x="2128929" y="1872869"/>
                    <a:pt x="2128841" y="1712878"/>
                  </a:cubicBezTo>
                  <a:cubicBezTo>
                    <a:pt x="2128752" y="1604739"/>
                    <a:pt x="2128841" y="1496600"/>
                    <a:pt x="2128579" y="1388372"/>
                  </a:cubicBezTo>
                  <a:cubicBezTo>
                    <a:pt x="2128579" y="1379759"/>
                    <a:pt x="2126405" y="1371060"/>
                    <a:pt x="2125186" y="1362447"/>
                  </a:cubicBezTo>
                  <a:cubicBezTo>
                    <a:pt x="2122143" y="1362881"/>
                    <a:pt x="2119184" y="1362970"/>
                    <a:pt x="2116226" y="1363143"/>
                  </a:cubicBezTo>
                  <a:cubicBezTo>
                    <a:pt x="2115441" y="1373149"/>
                    <a:pt x="2114052" y="1383152"/>
                    <a:pt x="2114052" y="1393246"/>
                  </a:cubicBezTo>
                  <a:cubicBezTo>
                    <a:pt x="2113875" y="1479634"/>
                    <a:pt x="2114137" y="1566110"/>
                    <a:pt x="2113875" y="1652501"/>
                  </a:cubicBezTo>
                  <a:cubicBezTo>
                    <a:pt x="2113790" y="1692435"/>
                    <a:pt x="2084733" y="1713748"/>
                    <a:pt x="2048193" y="1701310"/>
                  </a:cubicBezTo>
                  <a:cubicBezTo>
                    <a:pt x="2030446" y="1695220"/>
                    <a:pt x="2018089" y="1679732"/>
                    <a:pt x="2018089" y="1659376"/>
                  </a:cubicBezTo>
                  <a:cubicBezTo>
                    <a:pt x="2017916" y="1540623"/>
                    <a:pt x="2017655" y="1421869"/>
                    <a:pt x="2019047" y="1303116"/>
                  </a:cubicBezTo>
                  <a:cubicBezTo>
                    <a:pt x="2019309" y="1281276"/>
                    <a:pt x="2024614" y="1258832"/>
                    <a:pt x="2031662" y="1237953"/>
                  </a:cubicBezTo>
                  <a:cubicBezTo>
                    <a:pt x="2052194" y="1176880"/>
                    <a:pt x="2108308" y="1137208"/>
                    <a:pt x="2172775" y="1136512"/>
                  </a:cubicBezTo>
                  <a:cubicBezTo>
                    <a:pt x="2236284" y="1135904"/>
                    <a:pt x="2299881" y="1135989"/>
                    <a:pt x="2363478" y="1135727"/>
                  </a:cubicBezTo>
                  <a:close/>
                  <a:moveTo>
                    <a:pt x="2270042" y="854809"/>
                  </a:moveTo>
                  <a:cubicBezTo>
                    <a:pt x="2340599" y="854809"/>
                    <a:pt x="2396886" y="911620"/>
                    <a:pt x="2396713" y="982523"/>
                  </a:cubicBezTo>
                  <a:cubicBezTo>
                    <a:pt x="2396540" y="1054472"/>
                    <a:pt x="2340252" y="1109978"/>
                    <a:pt x="2267868" y="1109628"/>
                  </a:cubicBezTo>
                  <a:cubicBezTo>
                    <a:pt x="2197658" y="1109282"/>
                    <a:pt x="2141286" y="1051948"/>
                    <a:pt x="2141720" y="981218"/>
                  </a:cubicBezTo>
                  <a:cubicBezTo>
                    <a:pt x="2142155" y="910835"/>
                    <a:pt x="2199051" y="854809"/>
                    <a:pt x="2270042" y="854809"/>
                  </a:cubicBezTo>
                  <a:close/>
                  <a:moveTo>
                    <a:pt x="2834405" y="801999"/>
                  </a:moveTo>
                  <a:cubicBezTo>
                    <a:pt x="3244518" y="801999"/>
                    <a:pt x="3653588" y="801999"/>
                    <a:pt x="4064050" y="801999"/>
                  </a:cubicBezTo>
                  <a:cubicBezTo>
                    <a:pt x="4064050" y="1076393"/>
                    <a:pt x="4064050" y="1350874"/>
                    <a:pt x="4064050" y="1627099"/>
                  </a:cubicBezTo>
                  <a:cubicBezTo>
                    <a:pt x="3897620" y="1627099"/>
                    <a:pt x="3730669" y="1627099"/>
                    <a:pt x="3564327" y="1627099"/>
                  </a:cubicBezTo>
                  <a:cubicBezTo>
                    <a:pt x="3543275" y="1681559"/>
                    <a:pt x="3496728" y="1689561"/>
                    <a:pt x="3450097" y="1689823"/>
                  </a:cubicBezTo>
                  <a:cubicBezTo>
                    <a:pt x="3402682" y="1689999"/>
                    <a:pt x="3355616" y="1681994"/>
                    <a:pt x="3334129" y="1627445"/>
                  </a:cubicBezTo>
                  <a:cubicBezTo>
                    <a:pt x="3168221" y="1627445"/>
                    <a:pt x="3001705" y="1627445"/>
                    <a:pt x="2834317" y="1627445"/>
                  </a:cubicBezTo>
                  <a:cubicBezTo>
                    <a:pt x="2833970" y="1621270"/>
                    <a:pt x="2833536" y="1616396"/>
                    <a:pt x="2833536" y="1611526"/>
                  </a:cubicBezTo>
                  <a:cubicBezTo>
                    <a:pt x="2833447" y="1558543"/>
                    <a:pt x="2833624" y="1505560"/>
                    <a:pt x="2833362" y="1452666"/>
                  </a:cubicBezTo>
                  <a:cubicBezTo>
                    <a:pt x="2833274" y="1443617"/>
                    <a:pt x="2835363" y="1437612"/>
                    <a:pt x="2843888" y="1432395"/>
                  </a:cubicBezTo>
                  <a:cubicBezTo>
                    <a:pt x="3028847" y="1317643"/>
                    <a:pt x="3213633" y="1202456"/>
                    <a:pt x="3398419" y="1087357"/>
                  </a:cubicBezTo>
                  <a:cubicBezTo>
                    <a:pt x="3403293" y="1084310"/>
                    <a:pt x="3408164" y="1081178"/>
                    <a:pt x="3413038" y="1078047"/>
                  </a:cubicBezTo>
                  <a:cubicBezTo>
                    <a:pt x="3412341" y="1076827"/>
                    <a:pt x="3411645" y="1075696"/>
                    <a:pt x="3410949" y="1074480"/>
                  </a:cubicBezTo>
                  <a:cubicBezTo>
                    <a:pt x="3219288" y="1172613"/>
                    <a:pt x="3027716" y="1270835"/>
                    <a:pt x="2834493" y="1369756"/>
                  </a:cubicBezTo>
                  <a:cubicBezTo>
                    <a:pt x="2834405" y="1179053"/>
                    <a:pt x="2834405" y="990959"/>
                    <a:pt x="2834405" y="801999"/>
                  </a:cubicBezTo>
                  <a:close/>
                  <a:moveTo>
                    <a:pt x="3131243" y="660363"/>
                  </a:moveTo>
                  <a:cubicBezTo>
                    <a:pt x="3450705" y="660363"/>
                    <a:pt x="3770164" y="660363"/>
                    <a:pt x="4089626" y="660451"/>
                  </a:cubicBezTo>
                  <a:cubicBezTo>
                    <a:pt x="4123816" y="660451"/>
                    <a:pt x="4120423" y="657493"/>
                    <a:pt x="4120596" y="690640"/>
                  </a:cubicBezTo>
                  <a:cubicBezTo>
                    <a:pt x="4120684" y="707344"/>
                    <a:pt x="4120511" y="724133"/>
                    <a:pt x="4120596" y="740837"/>
                  </a:cubicBezTo>
                  <a:cubicBezTo>
                    <a:pt x="4120684" y="765109"/>
                    <a:pt x="4120770" y="765197"/>
                    <a:pt x="4097194" y="765197"/>
                  </a:cubicBezTo>
                  <a:cubicBezTo>
                    <a:pt x="3995145" y="765197"/>
                    <a:pt x="3893095" y="765197"/>
                    <a:pt x="3791131" y="765197"/>
                  </a:cubicBezTo>
                  <a:cubicBezTo>
                    <a:pt x="3677425" y="765109"/>
                    <a:pt x="3563715" y="765109"/>
                    <a:pt x="3450009" y="765109"/>
                  </a:cubicBezTo>
                  <a:cubicBezTo>
                    <a:pt x="3233642" y="765109"/>
                    <a:pt x="3017363" y="765109"/>
                    <a:pt x="2800997" y="765109"/>
                  </a:cubicBezTo>
                  <a:cubicBezTo>
                    <a:pt x="2777594" y="765109"/>
                    <a:pt x="2777594" y="765109"/>
                    <a:pt x="2777506" y="742491"/>
                  </a:cubicBezTo>
                  <a:cubicBezTo>
                    <a:pt x="2777506" y="724133"/>
                    <a:pt x="2777506" y="705690"/>
                    <a:pt x="2777506" y="687332"/>
                  </a:cubicBezTo>
                  <a:cubicBezTo>
                    <a:pt x="2777506" y="660536"/>
                    <a:pt x="2777506" y="660451"/>
                    <a:pt x="2805086" y="660451"/>
                  </a:cubicBezTo>
                  <a:cubicBezTo>
                    <a:pt x="2913833" y="660363"/>
                    <a:pt x="3022496" y="660363"/>
                    <a:pt x="3131243" y="660363"/>
                  </a:cubicBezTo>
                  <a:close/>
                  <a:moveTo>
                    <a:pt x="1263222" y="388524"/>
                  </a:moveTo>
                  <a:cubicBezTo>
                    <a:pt x="1159116" y="388524"/>
                    <a:pt x="1055010" y="393245"/>
                    <a:pt x="950904" y="393036"/>
                  </a:cubicBezTo>
                  <a:cubicBezTo>
                    <a:pt x="916897" y="393036"/>
                    <a:pt x="908706" y="404696"/>
                    <a:pt x="908706" y="437315"/>
                  </a:cubicBezTo>
                  <a:cubicBezTo>
                    <a:pt x="909540" y="1302577"/>
                    <a:pt x="909750" y="2167628"/>
                    <a:pt x="909400" y="3032474"/>
                  </a:cubicBezTo>
                  <a:cubicBezTo>
                    <a:pt x="909400" y="3080084"/>
                    <a:pt x="909400" y="3080223"/>
                    <a:pt x="956526" y="3080223"/>
                  </a:cubicBezTo>
                  <a:lnTo>
                    <a:pt x="5321142" y="3080223"/>
                  </a:lnTo>
                  <a:cubicBezTo>
                    <a:pt x="5335024" y="3080223"/>
                    <a:pt x="5348556" y="3078557"/>
                    <a:pt x="5365422" y="3077656"/>
                  </a:cubicBezTo>
                  <a:lnTo>
                    <a:pt x="5365422" y="3037331"/>
                  </a:lnTo>
                  <a:cubicBezTo>
                    <a:pt x="5365422" y="2811837"/>
                    <a:pt x="5365422" y="2586343"/>
                    <a:pt x="5365422" y="2360781"/>
                  </a:cubicBezTo>
                  <a:cubicBezTo>
                    <a:pt x="5365422" y="1716641"/>
                    <a:pt x="5365560" y="1072432"/>
                    <a:pt x="5365839" y="428292"/>
                  </a:cubicBezTo>
                  <a:cubicBezTo>
                    <a:pt x="5365839" y="402821"/>
                    <a:pt x="5358898" y="393590"/>
                    <a:pt x="5332804" y="393590"/>
                  </a:cubicBezTo>
                  <a:cubicBezTo>
                    <a:pt x="5243826" y="392897"/>
                    <a:pt x="5154780" y="388593"/>
                    <a:pt x="5065805" y="388524"/>
                  </a:cubicBezTo>
                  <a:cubicBezTo>
                    <a:pt x="3798279" y="388178"/>
                    <a:pt x="2530749" y="388178"/>
                    <a:pt x="1263222" y="388524"/>
                  </a:cubicBezTo>
                  <a:close/>
                  <a:moveTo>
                    <a:pt x="3119714" y="119722"/>
                  </a:moveTo>
                  <a:cubicBezTo>
                    <a:pt x="3072450" y="120348"/>
                    <a:pt x="3034278" y="158450"/>
                    <a:pt x="3033583" y="205715"/>
                  </a:cubicBezTo>
                  <a:cubicBezTo>
                    <a:pt x="3034972" y="251660"/>
                    <a:pt x="3071827" y="288652"/>
                    <a:pt x="3117770" y="290178"/>
                  </a:cubicBezTo>
                  <a:cubicBezTo>
                    <a:pt x="3165105" y="289902"/>
                    <a:pt x="3203346" y="251521"/>
                    <a:pt x="3203556" y="204188"/>
                  </a:cubicBezTo>
                  <a:cubicBezTo>
                    <a:pt x="3202511" y="158241"/>
                    <a:pt x="3165661" y="121109"/>
                    <a:pt x="3119714" y="119722"/>
                  </a:cubicBezTo>
                  <a:close/>
                  <a:moveTo>
                    <a:pt x="825699" y="0"/>
                  </a:moveTo>
                  <a:lnTo>
                    <a:pt x="5420250" y="0"/>
                  </a:lnTo>
                  <a:cubicBezTo>
                    <a:pt x="5425039" y="3055"/>
                    <a:pt x="5430038" y="5692"/>
                    <a:pt x="5435176" y="8052"/>
                  </a:cubicBezTo>
                  <a:cubicBezTo>
                    <a:pt x="5514851" y="37825"/>
                    <a:pt x="5553162" y="91337"/>
                    <a:pt x="5553162" y="176634"/>
                  </a:cubicBezTo>
                  <a:cubicBezTo>
                    <a:pt x="5553436" y="577858"/>
                    <a:pt x="5553436" y="979084"/>
                    <a:pt x="5553162" y="1380239"/>
                  </a:cubicBezTo>
                  <a:cubicBezTo>
                    <a:pt x="5553162" y="1974546"/>
                    <a:pt x="5552813" y="2568784"/>
                    <a:pt x="5552118" y="3163091"/>
                  </a:cubicBezTo>
                  <a:cubicBezTo>
                    <a:pt x="5552118" y="3196682"/>
                    <a:pt x="5564057" y="3202928"/>
                    <a:pt x="5594178" y="3202651"/>
                  </a:cubicBezTo>
                  <a:cubicBezTo>
                    <a:pt x="5734098" y="3201402"/>
                    <a:pt x="5874017" y="3201749"/>
                    <a:pt x="6013934" y="3202651"/>
                  </a:cubicBezTo>
                  <a:cubicBezTo>
                    <a:pt x="6128450" y="3203276"/>
                    <a:pt x="6203960" y="3259702"/>
                    <a:pt x="6238318" y="3368041"/>
                  </a:cubicBezTo>
                  <a:cubicBezTo>
                    <a:pt x="6240398" y="3374565"/>
                    <a:pt x="6243594" y="3380743"/>
                    <a:pt x="6246230" y="3387058"/>
                  </a:cubicBezTo>
                  <a:lnTo>
                    <a:pt x="6246230" y="3664674"/>
                  </a:lnTo>
                  <a:cubicBezTo>
                    <a:pt x="6243523" y="3668144"/>
                    <a:pt x="6241164" y="3671962"/>
                    <a:pt x="6239290" y="3675987"/>
                  </a:cubicBezTo>
                  <a:cubicBezTo>
                    <a:pt x="6200077" y="3793141"/>
                    <a:pt x="6130186" y="3843598"/>
                    <a:pt x="6006854" y="3843598"/>
                  </a:cubicBezTo>
                  <a:lnTo>
                    <a:pt x="3463820" y="3843598"/>
                  </a:lnTo>
                  <a:cubicBezTo>
                    <a:pt x="2403324" y="3843598"/>
                    <a:pt x="1342830" y="3842210"/>
                    <a:pt x="282405" y="3845263"/>
                  </a:cubicBezTo>
                  <a:cubicBezTo>
                    <a:pt x="139225" y="3845680"/>
                    <a:pt x="39491" y="3802372"/>
                    <a:pt x="0" y="3657872"/>
                  </a:cubicBezTo>
                  <a:lnTo>
                    <a:pt x="0" y="3387196"/>
                  </a:lnTo>
                  <a:cubicBezTo>
                    <a:pt x="2291" y="3384629"/>
                    <a:pt x="4233" y="3381783"/>
                    <a:pt x="5690" y="3378730"/>
                  </a:cubicBezTo>
                  <a:cubicBezTo>
                    <a:pt x="46499" y="3253802"/>
                    <a:pt x="115903" y="3202720"/>
                    <a:pt x="246175" y="3202583"/>
                  </a:cubicBezTo>
                  <a:lnTo>
                    <a:pt x="648719" y="3202583"/>
                  </a:lnTo>
                  <a:cubicBezTo>
                    <a:pt x="693414" y="3202583"/>
                    <a:pt x="693553" y="3202583"/>
                    <a:pt x="693553" y="3156706"/>
                  </a:cubicBezTo>
                  <a:cubicBezTo>
                    <a:pt x="693553" y="2890749"/>
                    <a:pt x="693553" y="2624794"/>
                    <a:pt x="693553" y="2358907"/>
                  </a:cubicBezTo>
                  <a:lnTo>
                    <a:pt x="693553" y="825839"/>
                  </a:lnTo>
                  <a:cubicBezTo>
                    <a:pt x="693553" y="608397"/>
                    <a:pt x="693553" y="390884"/>
                    <a:pt x="693553" y="173440"/>
                  </a:cubicBezTo>
                  <a:cubicBezTo>
                    <a:pt x="693553" y="114864"/>
                    <a:pt x="714930" y="67184"/>
                    <a:pt x="762544" y="33315"/>
                  </a:cubicBezTo>
                  <a:cubicBezTo>
                    <a:pt x="781003" y="19225"/>
                    <a:pt x="804254" y="10896"/>
                    <a:pt x="825699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5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2037261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3">
  <a:themeElements>
    <a:clrScheme name="Custom 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96FF"/>
      </a:accent1>
      <a:accent2>
        <a:srgbClr val="FF2600"/>
      </a:accent2>
      <a:accent3>
        <a:srgbClr val="FF9300"/>
      </a:accent3>
      <a:accent4>
        <a:srgbClr val="92D050"/>
      </a:accent4>
      <a:accent5>
        <a:srgbClr val="445469"/>
      </a:accent5>
      <a:accent6>
        <a:srgbClr val="932092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3" id="{1201F989-84D2-48EF-B4A5-DE873430290A}" vid="{DD9DD413-F151-408A-8CE6-00F4FBC66C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589</TotalTime>
  <Words>238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new-mc3</vt:lpstr>
      <vt:lpstr>VIRTUAL TRAINING</vt:lpstr>
      <vt:lpstr>VIRTUAL TRAINING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159</cp:revision>
  <dcterms:created xsi:type="dcterms:W3CDTF">2021-01-08T08:29:29Z</dcterms:created>
  <dcterms:modified xsi:type="dcterms:W3CDTF">2022-09-12T10:58:03Z</dcterms:modified>
</cp:coreProperties>
</file>