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2276CA"/>
    <a:srgbClr val="005A9A"/>
    <a:srgbClr val="004474"/>
    <a:srgbClr val="005490"/>
    <a:srgbClr val="E7E7E7"/>
    <a:srgbClr val="E6E6E6"/>
    <a:srgbClr val="2A93FB"/>
    <a:srgbClr val="40B0FF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48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17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53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0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LADDER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34DD39-0533-4A87-BB6D-A08DB210307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433302"/>
            <a:ext cx="9360000" cy="5991396"/>
            <a:chOff x="344486" y="907716"/>
            <a:chExt cx="8455029" cy="5412118"/>
          </a:xfrm>
        </p:grpSpPr>
        <p:sp>
          <p:nvSpPr>
            <p:cNvPr id="208" name="Callout: Bent Line with Border and Accent Bar 207">
              <a:extLst>
                <a:ext uri="{FF2B5EF4-FFF2-40B4-BE49-F238E27FC236}">
                  <a16:creationId xmlns:a16="http://schemas.microsoft.com/office/drawing/2014/main" id="{FA308C6B-DD77-4FB7-BE3E-F44EC54AC5A2}"/>
                </a:ext>
              </a:extLst>
            </p:cNvPr>
            <p:cNvSpPr/>
            <p:nvPr/>
          </p:nvSpPr>
          <p:spPr bwMode="auto">
            <a:xfrm flipH="1">
              <a:off x="3444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6" name="Callout: Bent Line with Border and Accent Bar 205">
              <a:extLst>
                <a:ext uri="{FF2B5EF4-FFF2-40B4-BE49-F238E27FC236}">
                  <a16:creationId xmlns:a16="http://schemas.microsoft.com/office/drawing/2014/main" id="{0C9B6889-1BB1-4BE8-AEC3-387CC15BC253}"/>
                </a:ext>
              </a:extLst>
            </p:cNvPr>
            <p:cNvSpPr/>
            <p:nvPr/>
          </p:nvSpPr>
          <p:spPr bwMode="auto">
            <a:xfrm flipH="1">
              <a:off x="3444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4" name="Callout: Bent Line with Border and Accent Bar 203">
              <a:extLst>
                <a:ext uri="{FF2B5EF4-FFF2-40B4-BE49-F238E27FC236}">
                  <a16:creationId xmlns:a16="http://schemas.microsoft.com/office/drawing/2014/main" id="{8B695EDA-F850-448F-9B1F-12A5E692238C}"/>
                </a:ext>
              </a:extLst>
            </p:cNvPr>
            <p:cNvSpPr/>
            <p:nvPr/>
          </p:nvSpPr>
          <p:spPr bwMode="auto">
            <a:xfrm flipH="1">
              <a:off x="3444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6" name="Callout: Bent Line with Border and Accent Bar 185">
              <a:extLst>
                <a:ext uri="{FF2B5EF4-FFF2-40B4-BE49-F238E27FC236}">
                  <a16:creationId xmlns:a16="http://schemas.microsoft.com/office/drawing/2014/main" id="{45D9656C-C491-4166-A612-A1E31440A6D9}"/>
                </a:ext>
              </a:extLst>
            </p:cNvPr>
            <p:cNvSpPr/>
            <p:nvPr/>
          </p:nvSpPr>
          <p:spPr bwMode="auto">
            <a:xfrm>
              <a:off x="5970586" y="4915516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3" name="Callout: Bent Line with Border and Accent Bar 182">
              <a:extLst>
                <a:ext uri="{FF2B5EF4-FFF2-40B4-BE49-F238E27FC236}">
                  <a16:creationId xmlns:a16="http://schemas.microsoft.com/office/drawing/2014/main" id="{AECEE78A-5FEF-4ACA-8C02-02AF43E94E66}"/>
                </a:ext>
              </a:extLst>
            </p:cNvPr>
            <p:cNvSpPr/>
            <p:nvPr/>
          </p:nvSpPr>
          <p:spPr bwMode="auto">
            <a:xfrm>
              <a:off x="5970586" y="3393890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Callout: Bent Line with Border and Accent Bar 118">
              <a:extLst>
                <a:ext uri="{FF2B5EF4-FFF2-40B4-BE49-F238E27FC236}">
                  <a16:creationId xmlns:a16="http://schemas.microsoft.com/office/drawing/2014/main" id="{3FFCDC1F-2EC0-46B3-9C25-803BFF692C2A}"/>
                </a:ext>
              </a:extLst>
            </p:cNvPr>
            <p:cNvSpPr/>
            <p:nvPr/>
          </p:nvSpPr>
          <p:spPr bwMode="auto">
            <a:xfrm>
              <a:off x="5970586" y="1872264"/>
              <a:ext cx="2828929" cy="131482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B93C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D435391-3E26-4E9A-BC7F-DAB7BF09DAA6}"/>
                </a:ext>
              </a:extLst>
            </p:cNvPr>
            <p:cNvSpPr/>
            <p:nvPr/>
          </p:nvSpPr>
          <p:spPr>
            <a:xfrm>
              <a:off x="3975452" y="5360294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203 h 295535"/>
                <a:gd name="connsiteX3" fmla="*/ 867376 w 954881"/>
                <a:gd name="connsiteY3" fmla="*/ 295352 h 295535"/>
                <a:gd name="connsiteX4" fmla="*/ 639728 w 954881"/>
                <a:gd name="connsiteY4" fmla="*/ 295352 h 295535"/>
                <a:gd name="connsiteX5" fmla="*/ 639728 w 954881"/>
                <a:gd name="connsiteY5" fmla="*/ 203722 h 295535"/>
                <a:gd name="connsiteX6" fmla="*/ 834419 w 954881"/>
                <a:gd name="connsiteY6" fmla="*/ 203722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203"/>
                  </a:lnTo>
                  <a:cubicBezTo>
                    <a:pt x="954720" y="276969"/>
                    <a:pt x="925602" y="295352"/>
                    <a:pt x="867376" y="295352"/>
                  </a:cubicBezTo>
                  <a:lnTo>
                    <a:pt x="639728" y="295352"/>
                  </a:lnTo>
                  <a:lnTo>
                    <a:pt x="639728" y="203722"/>
                  </a:lnTo>
                  <a:lnTo>
                    <a:pt x="834419" y="203722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0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5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334251AE-FC0B-460E-A723-18D31BB593D5}"/>
                </a:ext>
              </a:extLst>
            </p:cNvPr>
            <p:cNvSpPr/>
            <p:nvPr/>
          </p:nvSpPr>
          <p:spPr>
            <a:xfrm>
              <a:off x="3975214" y="4884995"/>
              <a:ext cx="1195243" cy="384427"/>
            </a:xfrm>
            <a:custGeom>
              <a:avLst/>
              <a:gdLst>
                <a:gd name="connsiteX0" fmla="*/ 867566 w 955072"/>
                <a:gd name="connsiteY0" fmla="*/ 299 h 307181"/>
                <a:gd name="connsiteX1" fmla="*/ 954911 w 955072"/>
                <a:gd name="connsiteY1" fmla="*/ 56687 h 307181"/>
                <a:gd name="connsiteX2" fmla="*/ 954911 w 955072"/>
                <a:gd name="connsiteY2" fmla="*/ 251378 h 307181"/>
                <a:gd name="connsiteX3" fmla="*/ 867566 w 955072"/>
                <a:gd name="connsiteY3" fmla="*/ 307005 h 307181"/>
                <a:gd name="connsiteX4" fmla="*/ -161 w 955072"/>
                <a:gd name="connsiteY4" fmla="*/ 307005 h 307181"/>
                <a:gd name="connsiteX5" fmla="*/ -161 w 955072"/>
                <a:gd name="connsiteY5" fmla="*/ 215279 h 307181"/>
                <a:gd name="connsiteX6" fmla="*/ 832609 w 955072"/>
                <a:gd name="connsiteY6" fmla="*/ 215279 h 307181"/>
                <a:gd name="connsiteX7" fmla="*/ 832609 w 955072"/>
                <a:gd name="connsiteY7" fmla="*/ 91454 h 307181"/>
                <a:gd name="connsiteX8" fmla="*/ -161 w 955072"/>
                <a:gd name="connsiteY8" fmla="*/ 91454 h 307181"/>
                <a:gd name="connsiteX9" fmla="*/ -161 w 955072"/>
                <a:gd name="connsiteY9" fmla="*/ -177 h 30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7181">
                  <a:moveTo>
                    <a:pt x="867566" y="299"/>
                  </a:moveTo>
                  <a:cubicBezTo>
                    <a:pt x="925859" y="299"/>
                    <a:pt x="954977" y="19092"/>
                    <a:pt x="954911" y="56687"/>
                  </a:cubicBezTo>
                  <a:lnTo>
                    <a:pt x="954911" y="251378"/>
                  </a:lnTo>
                  <a:cubicBezTo>
                    <a:pt x="954911" y="288459"/>
                    <a:pt x="925793" y="307005"/>
                    <a:pt x="867566" y="307005"/>
                  </a:cubicBezTo>
                  <a:lnTo>
                    <a:pt x="-161" y="307005"/>
                  </a:lnTo>
                  <a:lnTo>
                    <a:pt x="-161" y="215279"/>
                  </a:lnTo>
                  <a:lnTo>
                    <a:pt x="832609" y="215279"/>
                  </a:lnTo>
                  <a:lnTo>
                    <a:pt x="832609" y="91454"/>
                  </a:lnTo>
                  <a:lnTo>
                    <a:pt x="-161" y="91454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ADB10A9F-F636-4BF3-89DB-8A3689D784DA}"/>
                </a:ext>
              </a:extLst>
            </p:cNvPr>
            <p:cNvSpPr/>
            <p:nvPr/>
          </p:nvSpPr>
          <p:spPr>
            <a:xfrm>
              <a:off x="3975214" y="4416171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221"/>
                    <a:pt x="925793" y="301356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4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BF72574C-5BA9-4613-93E2-84122B404DA3}"/>
                </a:ext>
              </a:extLst>
            </p:cNvPr>
            <p:cNvSpPr/>
            <p:nvPr/>
          </p:nvSpPr>
          <p:spPr>
            <a:xfrm>
              <a:off x="3975214" y="3948541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073 h 301561"/>
                <a:gd name="connsiteX10" fmla="*/ 122521 w 955072"/>
                <a:gd name="connsiteY10" fmla="*/ 91073 h 301561"/>
                <a:gd name="connsiteX11" fmla="*/ 122521 w 955072"/>
                <a:gd name="connsiteY11" fmla="*/ 209754 h 301561"/>
                <a:gd name="connsiteX12" fmla="*/ 832609 w 955072"/>
                <a:gd name="connsiteY12" fmla="*/ 209754 h 301561"/>
                <a:gd name="connsiteX13" fmla="*/ 832609 w 955072"/>
                <a:gd name="connsiteY13" fmla="*/ 91073 h 301561"/>
                <a:gd name="connsiteX14" fmla="*/ 631727 w 955072"/>
                <a:gd name="connsiteY14" fmla="*/ 91073 h 301561"/>
                <a:gd name="connsiteX15" fmla="*/ 631727 w 955072"/>
                <a:gd name="connsiteY15" fmla="*/ -177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316"/>
                    <a:pt x="925793" y="301452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754"/>
                  </a:lnTo>
                  <a:lnTo>
                    <a:pt x="832609" y="209754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6AF28B28-5F48-4A6F-9888-8D14EE3AC3CF}"/>
                </a:ext>
              </a:extLst>
            </p:cNvPr>
            <p:cNvSpPr/>
            <p:nvPr/>
          </p:nvSpPr>
          <p:spPr>
            <a:xfrm>
              <a:off x="3975214" y="3540392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602B19E4-6554-430C-B99D-CAEA309C30D3}"/>
                </a:ext>
              </a:extLst>
            </p:cNvPr>
            <p:cNvSpPr/>
            <p:nvPr/>
          </p:nvSpPr>
          <p:spPr>
            <a:xfrm>
              <a:off x="3975452" y="3094136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7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6 h 295535"/>
                <a:gd name="connsiteX6" fmla="*/ 834419 w 954881"/>
                <a:gd name="connsiteY6" fmla="*/ 203626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7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6 h 295535"/>
                <a:gd name="connsiteX19" fmla="*/ 292637 w 954881"/>
                <a:gd name="connsiteY19" fmla="*/ 203626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107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7"/>
                  </a:cubicBezTo>
                  <a:lnTo>
                    <a:pt x="-161" y="55608"/>
                  </a:lnTo>
                  <a:cubicBezTo>
                    <a:pt x="-161" y="18584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2E8D063B-5ED6-4AF9-BF00-A87CDAEF1584}"/>
                </a:ext>
              </a:extLst>
            </p:cNvPr>
            <p:cNvSpPr/>
            <p:nvPr/>
          </p:nvSpPr>
          <p:spPr>
            <a:xfrm>
              <a:off x="3975452" y="2635288"/>
              <a:ext cx="1195004" cy="370016"/>
            </a:xfrm>
            <a:custGeom>
              <a:avLst/>
              <a:gdLst>
                <a:gd name="connsiteX0" fmla="*/ 867376 w 954881"/>
                <a:gd name="connsiteY0" fmla="*/ 109 h 295665"/>
                <a:gd name="connsiteX1" fmla="*/ 954720 w 954881"/>
                <a:gd name="connsiteY1" fmla="*/ 55735 h 295665"/>
                <a:gd name="connsiteX2" fmla="*/ 954720 w 954881"/>
                <a:gd name="connsiteY2" fmla="*/ 240139 h 295665"/>
                <a:gd name="connsiteX3" fmla="*/ 867376 w 954881"/>
                <a:gd name="connsiteY3" fmla="*/ 295384 h 295665"/>
                <a:gd name="connsiteX4" fmla="*/ 639728 w 954881"/>
                <a:gd name="connsiteY4" fmla="*/ 295384 h 295665"/>
                <a:gd name="connsiteX5" fmla="*/ 639728 w 954881"/>
                <a:gd name="connsiteY5" fmla="*/ 203754 h 295665"/>
                <a:gd name="connsiteX6" fmla="*/ 834419 w 954881"/>
                <a:gd name="connsiteY6" fmla="*/ 203754 h 295665"/>
                <a:gd name="connsiteX7" fmla="*/ 834419 w 954881"/>
                <a:gd name="connsiteY7" fmla="*/ 91739 h 295665"/>
                <a:gd name="connsiteX8" fmla="*/ 647443 w 954881"/>
                <a:gd name="connsiteY8" fmla="*/ 91739 h 295665"/>
                <a:gd name="connsiteX9" fmla="*/ 376362 w 954881"/>
                <a:gd name="connsiteY9" fmla="*/ 275381 h 295665"/>
                <a:gd name="connsiteX10" fmla="*/ 300162 w 954881"/>
                <a:gd name="connsiteY10" fmla="*/ 295384 h 295665"/>
                <a:gd name="connsiteX11" fmla="*/ 87754 w 954881"/>
                <a:gd name="connsiteY11" fmla="*/ 295384 h 295665"/>
                <a:gd name="connsiteX12" fmla="*/ -161 w 954881"/>
                <a:gd name="connsiteY12" fmla="*/ 240139 h 295665"/>
                <a:gd name="connsiteX13" fmla="*/ -161 w 954881"/>
                <a:gd name="connsiteY13" fmla="*/ 55449 h 295665"/>
                <a:gd name="connsiteX14" fmla="*/ 86516 w 954881"/>
                <a:gd name="connsiteY14" fmla="*/ -177 h 295665"/>
                <a:gd name="connsiteX15" fmla="*/ 300162 w 954881"/>
                <a:gd name="connsiteY15" fmla="*/ -177 h 295665"/>
                <a:gd name="connsiteX16" fmla="*/ 300162 w 954881"/>
                <a:gd name="connsiteY16" fmla="*/ 91454 h 295665"/>
                <a:gd name="connsiteX17" fmla="*/ 119854 w 954881"/>
                <a:gd name="connsiteY17" fmla="*/ 91454 h 295665"/>
                <a:gd name="connsiteX18" fmla="*/ 119854 w 954881"/>
                <a:gd name="connsiteY18" fmla="*/ 203468 h 295665"/>
                <a:gd name="connsiteX19" fmla="*/ 292637 w 954881"/>
                <a:gd name="connsiteY19" fmla="*/ 203468 h 295665"/>
                <a:gd name="connsiteX20" fmla="*/ 562576 w 954881"/>
                <a:gd name="connsiteY20" fmla="*/ 20112 h 295665"/>
                <a:gd name="connsiteX21" fmla="*/ 640109 w 954881"/>
                <a:gd name="connsiteY21" fmla="*/ 109 h 2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665">
                  <a:moveTo>
                    <a:pt x="867376" y="109"/>
                  </a:moveTo>
                  <a:cubicBezTo>
                    <a:pt x="925669" y="109"/>
                    <a:pt x="954787" y="18654"/>
                    <a:pt x="954720" y="55735"/>
                  </a:cubicBezTo>
                  <a:lnTo>
                    <a:pt x="954720" y="240139"/>
                  </a:lnTo>
                  <a:cubicBezTo>
                    <a:pt x="954720" y="277029"/>
                    <a:pt x="925602" y="295451"/>
                    <a:pt x="867376" y="295384"/>
                  </a:cubicBezTo>
                  <a:lnTo>
                    <a:pt x="639728" y="295384"/>
                  </a:lnTo>
                  <a:lnTo>
                    <a:pt x="639728" y="203754"/>
                  </a:lnTo>
                  <a:lnTo>
                    <a:pt x="834419" y="203754"/>
                  </a:lnTo>
                  <a:lnTo>
                    <a:pt x="834419" y="91739"/>
                  </a:lnTo>
                  <a:lnTo>
                    <a:pt x="647443" y="91739"/>
                  </a:lnTo>
                  <a:lnTo>
                    <a:pt x="376362" y="275381"/>
                  </a:lnTo>
                  <a:cubicBezTo>
                    <a:pt x="353521" y="289479"/>
                    <a:pt x="326984" y="296441"/>
                    <a:pt x="300162" y="295384"/>
                  </a:cubicBezTo>
                  <a:lnTo>
                    <a:pt x="87754" y="295384"/>
                  </a:lnTo>
                  <a:cubicBezTo>
                    <a:pt x="29080" y="295384"/>
                    <a:pt x="-228" y="276972"/>
                    <a:pt x="-161" y="240139"/>
                  </a:cubicBezTo>
                  <a:lnTo>
                    <a:pt x="-161" y="55449"/>
                  </a:lnTo>
                  <a:cubicBezTo>
                    <a:pt x="-161" y="18426"/>
                    <a:pt x="28728" y="-110"/>
                    <a:pt x="86516" y="-177"/>
                  </a:cubicBezTo>
                  <a:lnTo>
                    <a:pt x="300162" y="-177"/>
                  </a:lnTo>
                  <a:lnTo>
                    <a:pt x="300162" y="91454"/>
                  </a:lnTo>
                  <a:lnTo>
                    <a:pt x="119854" y="91454"/>
                  </a:lnTo>
                  <a:lnTo>
                    <a:pt x="119854" y="203468"/>
                  </a:lnTo>
                  <a:lnTo>
                    <a:pt x="292637" y="203468"/>
                  </a:lnTo>
                  <a:lnTo>
                    <a:pt x="562576" y="20112"/>
                  </a:lnTo>
                  <a:cubicBezTo>
                    <a:pt x="585807" y="5757"/>
                    <a:pt x="612839" y="-1215"/>
                    <a:pt x="640109" y="109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0E12DAD2-A733-40D3-97E1-6D362F163462}"/>
                </a:ext>
              </a:extLst>
            </p:cNvPr>
            <p:cNvSpPr/>
            <p:nvPr/>
          </p:nvSpPr>
          <p:spPr>
            <a:xfrm>
              <a:off x="3844687" y="1957502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3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9209EA8E-D496-44EC-8015-4F91306A8631}"/>
                </a:ext>
              </a:extLst>
            </p:cNvPr>
            <p:cNvSpPr/>
            <p:nvPr/>
          </p:nvSpPr>
          <p:spPr>
            <a:xfrm>
              <a:off x="3927891" y="1957502"/>
              <a:ext cx="32780" cy="4348146"/>
            </a:xfrm>
            <a:custGeom>
              <a:avLst/>
              <a:gdLst>
                <a:gd name="connsiteX0" fmla="*/ 0 w 26193"/>
                <a:gd name="connsiteY0" fmla="*/ 3474434 h 3474434"/>
                <a:gd name="connsiteX1" fmla="*/ 0 w 26193"/>
                <a:gd name="connsiteY1" fmla="*/ 20955 h 3474434"/>
                <a:gd name="connsiteX2" fmla="*/ 0 w 26193"/>
                <a:gd name="connsiteY2" fmla="*/ 0 h 3474434"/>
                <a:gd name="connsiteX3" fmla="*/ 26194 w 26193"/>
                <a:gd name="connsiteY3" fmla="*/ 12763 h 3474434"/>
                <a:gd name="connsiteX4" fmla="*/ 26194 w 26193"/>
                <a:gd name="connsiteY4" fmla="*/ 3461576 h 3474434"/>
                <a:gd name="connsiteX5" fmla="*/ 0 w 26193"/>
                <a:gd name="connsiteY5" fmla="*/ 3474434 h 34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3" h="3474434">
                  <a:moveTo>
                    <a:pt x="0" y="3474434"/>
                  </a:moveTo>
                  <a:lnTo>
                    <a:pt x="0" y="20955"/>
                  </a:lnTo>
                  <a:lnTo>
                    <a:pt x="0" y="0"/>
                  </a:lnTo>
                  <a:lnTo>
                    <a:pt x="26194" y="12763"/>
                  </a:lnTo>
                  <a:lnTo>
                    <a:pt x="26194" y="3461576"/>
                  </a:lnTo>
                  <a:lnTo>
                    <a:pt x="0" y="3474434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E03094D-201D-42D2-8AF5-3A218940CDBC}"/>
                </a:ext>
              </a:extLst>
            </p:cNvPr>
            <p:cNvSpPr/>
            <p:nvPr/>
          </p:nvSpPr>
          <p:spPr>
            <a:xfrm>
              <a:off x="3877467" y="6154977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44AB1BD-2B4D-43F9-B142-A5EAA18D665D}"/>
                </a:ext>
              </a:extLst>
            </p:cNvPr>
            <p:cNvSpPr/>
            <p:nvPr/>
          </p:nvSpPr>
          <p:spPr>
            <a:xfrm>
              <a:off x="3877467" y="6207546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01B5D1B-6B8E-4BC0-B9BC-503EA182F75E}"/>
                </a:ext>
              </a:extLst>
            </p:cNvPr>
            <p:cNvSpPr/>
            <p:nvPr/>
          </p:nvSpPr>
          <p:spPr>
            <a:xfrm>
              <a:off x="3877467" y="5915262"/>
              <a:ext cx="1338524" cy="52568"/>
            </a:xfrm>
            <a:custGeom>
              <a:avLst/>
              <a:gdLst>
                <a:gd name="connsiteX0" fmla="*/ 52197 w 1003173"/>
                <a:gd name="connsiteY0" fmla="*/ 0 h 42005"/>
                <a:gd name="connsiteX1" fmla="*/ 0 w 1003173"/>
                <a:gd name="connsiteY1" fmla="*/ 42005 h 42005"/>
                <a:gd name="connsiteX2" fmla="*/ 1003173 w 1003173"/>
                <a:gd name="connsiteY2" fmla="*/ 42005 h 42005"/>
                <a:gd name="connsiteX3" fmla="*/ 1003173 w 1003173"/>
                <a:gd name="connsiteY3" fmla="*/ 0 h 42005"/>
                <a:gd name="connsiteX4" fmla="*/ 52197 w 1003173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73" h="42005">
                  <a:moveTo>
                    <a:pt x="52197" y="0"/>
                  </a:moveTo>
                  <a:lnTo>
                    <a:pt x="0" y="42005"/>
                  </a:lnTo>
                  <a:lnTo>
                    <a:pt x="1003173" y="42005"/>
                  </a:lnTo>
                  <a:lnTo>
                    <a:pt x="1003173" y="0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19C99E2C-7FF2-42F5-BBFC-7ABFC6810666}"/>
                </a:ext>
              </a:extLst>
            </p:cNvPr>
            <p:cNvSpPr/>
            <p:nvPr/>
          </p:nvSpPr>
          <p:spPr>
            <a:xfrm>
              <a:off x="3877467" y="5967830"/>
              <a:ext cx="1338523" cy="28488"/>
            </a:xfrm>
            <a:custGeom>
              <a:avLst/>
              <a:gdLst>
                <a:gd name="connsiteX0" fmla="*/ 0 w 1003172"/>
                <a:gd name="connsiteY0" fmla="*/ 0 h 22764"/>
                <a:gd name="connsiteX1" fmla="*/ 1003173 w 1003172"/>
                <a:gd name="connsiteY1" fmla="*/ 0 h 22764"/>
                <a:gd name="connsiteX2" fmla="*/ 1003173 w 1003172"/>
                <a:gd name="connsiteY2" fmla="*/ 22765 h 22764"/>
                <a:gd name="connsiteX3" fmla="*/ 0 w 1003172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172" h="22764">
                  <a:moveTo>
                    <a:pt x="0" y="0"/>
                  </a:moveTo>
                  <a:lnTo>
                    <a:pt x="1003173" y="0"/>
                  </a:lnTo>
                  <a:lnTo>
                    <a:pt x="1003173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7BCFA86F-A745-43E3-A048-37ED647ED38B}"/>
                </a:ext>
              </a:extLst>
            </p:cNvPr>
            <p:cNvSpPr/>
            <p:nvPr/>
          </p:nvSpPr>
          <p:spPr>
            <a:xfrm>
              <a:off x="3877467" y="2244900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4F5E113B-B4FE-46C8-946E-8C64F86269DE}"/>
                </a:ext>
              </a:extLst>
            </p:cNvPr>
            <p:cNvSpPr/>
            <p:nvPr/>
          </p:nvSpPr>
          <p:spPr>
            <a:xfrm>
              <a:off x="3877467" y="2297468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0019304-DAD2-4141-A016-30BB0011D3D8}"/>
                </a:ext>
              </a:extLst>
            </p:cNvPr>
            <p:cNvSpPr/>
            <p:nvPr/>
          </p:nvSpPr>
          <p:spPr>
            <a:xfrm>
              <a:off x="3877467" y="2005183"/>
              <a:ext cx="1327594" cy="52449"/>
            </a:xfrm>
            <a:custGeom>
              <a:avLst/>
              <a:gdLst>
                <a:gd name="connsiteX0" fmla="*/ 51721 w 994981"/>
                <a:gd name="connsiteY0" fmla="*/ 0 h 41910"/>
                <a:gd name="connsiteX1" fmla="*/ 0 w 994981"/>
                <a:gd name="connsiteY1" fmla="*/ 41910 h 41910"/>
                <a:gd name="connsiteX2" fmla="*/ 994982 w 994981"/>
                <a:gd name="connsiteY2" fmla="*/ 41910 h 41910"/>
                <a:gd name="connsiteX3" fmla="*/ 994982 w 994981"/>
                <a:gd name="connsiteY3" fmla="*/ 0 h 41910"/>
                <a:gd name="connsiteX4" fmla="*/ 51721 w 994981"/>
                <a:gd name="connsiteY4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1910">
                  <a:moveTo>
                    <a:pt x="51721" y="0"/>
                  </a:moveTo>
                  <a:lnTo>
                    <a:pt x="0" y="41910"/>
                  </a:lnTo>
                  <a:lnTo>
                    <a:pt x="994982" y="41910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5349135-BB8C-472C-96F2-722CF752BD73}"/>
                </a:ext>
              </a:extLst>
            </p:cNvPr>
            <p:cNvSpPr/>
            <p:nvPr/>
          </p:nvSpPr>
          <p:spPr>
            <a:xfrm>
              <a:off x="3877467" y="2057632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0CBFF25-E4AB-4F10-8C99-680DA948261C}"/>
                </a:ext>
              </a:extLst>
            </p:cNvPr>
            <p:cNvSpPr/>
            <p:nvPr/>
          </p:nvSpPr>
          <p:spPr>
            <a:xfrm>
              <a:off x="3877467" y="2484616"/>
              <a:ext cx="1327594" cy="52568"/>
            </a:xfrm>
            <a:custGeom>
              <a:avLst/>
              <a:gdLst>
                <a:gd name="connsiteX0" fmla="*/ 51721 w 994981"/>
                <a:gd name="connsiteY0" fmla="*/ 0 h 42005"/>
                <a:gd name="connsiteX1" fmla="*/ 0 w 994981"/>
                <a:gd name="connsiteY1" fmla="*/ 42005 h 42005"/>
                <a:gd name="connsiteX2" fmla="*/ 994982 w 994981"/>
                <a:gd name="connsiteY2" fmla="*/ 42005 h 42005"/>
                <a:gd name="connsiteX3" fmla="*/ 994982 w 994981"/>
                <a:gd name="connsiteY3" fmla="*/ 0 h 42005"/>
                <a:gd name="connsiteX4" fmla="*/ 51721 w 994981"/>
                <a:gd name="connsiteY4" fmla="*/ 0 h 4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981" h="42005">
                  <a:moveTo>
                    <a:pt x="51721" y="0"/>
                  </a:moveTo>
                  <a:lnTo>
                    <a:pt x="0" y="42005"/>
                  </a:lnTo>
                  <a:lnTo>
                    <a:pt x="994982" y="42005"/>
                  </a:lnTo>
                  <a:lnTo>
                    <a:pt x="994982" y="0"/>
                  </a:lnTo>
                  <a:lnTo>
                    <a:pt x="51721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6E1DFFA-865B-4233-BE99-AFF08DFCAF90}"/>
                </a:ext>
              </a:extLst>
            </p:cNvPr>
            <p:cNvSpPr/>
            <p:nvPr/>
          </p:nvSpPr>
          <p:spPr>
            <a:xfrm>
              <a:off x="3877467" y="2537184"/>
              <a:ext cx="1327594" cy="28488"/>
            </a:xfrm>
            <a:custGeom>
              <a:avLst/>
              <a:gdLst>
                <a:gd name="connsiteX0" fmla="*/ 0 w 994981"/>
                <a:gd name="connsiteY0" fmla="*/ 0 h 22764"/>
                <a:gd name="connsiteX1" fmla="*/ 994982 w 994981"/>
                <a:gd name="connsiteY1" fmla="*/ 0 h 22764"/>
                <a:gd name="connsiteX2" fmla="*/ 994982 w 994981"/>
                <a:gd name="connsiteY2" fmla="*/ 22765 h 22764"/>
                <a:gd name="connsiteX3" fmla="*/ 0 w 994981"/>
                <a:gd name="connsiteY3" fmla="*/ 22765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81" h="22764">
                  <a:moveTo>
                    <a:pt x="0" y="0"/>
                  </a:moveTo>
                  <a:lnTo>
                    <a:pt x="994982" y="0"/>
                  </a:lnTo>
                  <a:lnTo>
                    <a:pt x="994982" y="22765"/>
                  </a:lnTo>
                  <a:lnTo>
                    <a:pt x="0" y="22765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4233F2A-A933-4918-A5DA-8B150733E63E}"/>
                </a:ext>
              </a:extLst>
            </p:cNvPr>
            <p:cNvSpPr/>
            <p:nvPr/>
          </p:nvSpPr>
          <p:spPr>
            <a:xfrm>
              <a:off x="3975452" y="5336930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39822 h 295535"/>
                <a:gd name="connsiteX3" fmla="*/ 867376 w 954881"/>
                <a:gd name="connsiteY3" fmla="*/ 294971 h 295535"/>
                <a:gd name="connsiteX4" fmla="*/ 639728 w 954881"/>
                <a:gd name="connsiteY4" fmla="*/ 294971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4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39822"/>
                  </a:lnTo>
                  <a:cubicBezTo>
                    <a:pt x="954720" y="276588"/>
                    <a:pt x="925602" y="294971"/>
                    <a:pt x="867376" y="294971"/>
                  </a:cubicBezTo>
                  <a:lnTo>
                    <a:pt x="639728" y="294971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4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86E8EE0-BD9A-4DD1-8A29-16888F2A9888}"/>
                </a:ext>
              </a:extLst>
            </p:cNvPr>
            <p:cNvSpPr/>
            <p:nvPr/>
          </p:nvSpPr>
          <p:spPr>
            <a:xfrm>
              <a:off x="3975214" y="4862466"/>
              <a:ext cx="1195243" cy="383832"/>
            </a:xfrm>
            <a:custGeom>
              <a:avLst/>
              <a:gdLst>
                <a:gd name="connsiteX0" fmla="*/ 867566 w 955072"/>
                <a:gd name="connsiteY0" fmla="*/ -177 h 306705"/>
                <a:gd name="connsiteX1" fmla="*/ 954911 w 955072"/>
                <a:gd name="connsiteY1" fmla="*/ 56211 h 306705"/>
                <a:gd name="connsiteX2" fmla="*/ 954911 w 955072"/>
                <a:gd name="connsiteY2" fmla="*/ 250902 h 306705"/>
                <a:gd name="connsiteX3" fmla="*/ 867566 w 955072"/>
                <a:gd name="connsiteY3" fmla="*/ 306528 h 306705"/>
                <a:gd name="connsiteX4" fmla="*/ -161 w 955072"/>
                <a:gd name="connsiteY4" fmla="*/ 306528 h 306705"/>
                <a:gd name="connsiteX5" fmla="*/ -161 w 955072"/>
                <a:gd name="connsiteY5" fmla="*/ 214898 h 306705"/>
                <a:gd name="connsiteX6" fmla="*/ 832609 w 955072"/>
                <a:gd name="connsiteY6" fmla="*/ 214898 h 306705"/>
                <a:gd name="connsiteX7" fmla="*/ 832609 w 955072"/>
                <a:gd name="connsiteY7" fmla="*/ 91073 h 306705"/>
                <a:gd name="connsiteX8" fmla="*/ -161 w 955072"/>
                <a:gd name="connsiteY8" fmla="*/ 91073 h 306705"/>
                <a:gd name="connsiteX9" fmla="*/ -161 w 955072"/>
                <a:gd name="connsiteY9" fmla="*/ -177 h 30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72" h="306705">
                  <a:moveTo>
                    <a:pt x="867566" y="-177"/>
                  </a:moveTo>
                  <a:cubicBezTo>
                    <a:pt x="925859" y="-177"/>
                    <a:pt x="954977" y="18616"/>
                    <a:pt x="954911" y="56211"/>
                  </a:cubicBezTo>
                  <a:lnTo>
                    <a:pt x="954911" y="250902"/>
                  </a:lnTo>
                  <a:cubicBezTo>
                    <a:pt x="954911" y="287926"/>
                    <a:pt x="925793" y="306462"/>
                    <a:pt x="867566" y="306528"/>
                  </a:cubicBezTo>
                  <a:lnTo>
                    <a:pt x="-161" y="306528"/>
                  </a:lnTo>
                  <a:lnTo>
                    <a:pt x="-161" y="214898"/>
                  </a:lnTo>
                  <a:lnTo>
                    <a:pt x="832609" y="214898"/>
                  </a:lnTo>
                  <a:lnTo>
                    <a:pt x="832609" y="91073"/>
                  </a:lnTo>
                  <a:lnTo>
                    <a:pt x="-161" y="91073"/>
                  </a:lnTo>
                  <a:lnTo>
                    <a:pt x="-161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422EC27-C5DE-4AE2-AEAB-D75BA67E0059}"/>
                </a:ext>
              </a:extLst>
            </p:cNvPr>
            <p:cNvSpPr/>
            <p:nvPr/>
          </p:nvSpPr>
          <p:spPr>
            <a:xfrm>
              <a:off x="3975214" y="4392808"/>
              <a:ext cx="1195243" cy="377275"/>
            </a:xfrm>
            <a:custGeom>
              <a:avLst/>
              <a:gdLst>
                <a:gd name="connsiteX0" fmla="*/ 867566 w 955072"/>
                <a:gd name="connsiteY0" fmla="*/ -177 h 301466"/>
                <a:gd name="connsiteX1" fmla="*/ 954911 w 955072"/>
                <a:gd name="connsiteY1" fmla="*/ 55830 h 301466"/>
                <a:gd name="connsiteX2" fmla="*/ 954911 w 955072"/>
                <a:gd name="connsiteY2" fmla="*/ 246902 h 301466"/>
                <a:gd name="connsiteX3" fmla="*/ 867566 w 955072"/>
                <a:gd name="connsiteY3" fmla="*/ 301289 h 301466"/>
                <a:gd name="connsiteX4" fmla="*/ 87755 w 955072"/>
                <a:gd name="connsiteY4" fmla="*/ 301289 h 301466"/>
                <a:gd name="connsiteX5" fmla="*/ -161 w 955072"/>
                <a:gd name="connsiteY5" fmla="*/ 246902 h 301466"/>
                <a:gd name="connsiteX6" fmla="*/ -161 w 955072"/>
                <a:gd name="connsiteY6" fmla="*/ 55830 h 301466"/>
                <a:gd name="connsiteX7" fmla="*/ 87755 w 955072"/>
                <a:gd name="connsiteY7" fmla="*/ -177 h 301466"/>
                <a:gd name="connsiteX8" fmla="*/ 311211 w 955072"/>
                <a:gd name="connsiteY8" fmla="*/ -177 h 301466"/>
                <a:gd name="connsiteX9" fmla="*/ 311211 w 955072"/>
                <a:gd name="connsiteY9" fmla="*/ 91073 h 301466"/>
                <a:gd name="connsiteX10" fmla="*/ 122521 w 955072"/>
                <a:gd name="connsiteY10" fmla="*/ 91073 h 301466"/>
                <a:gd name="connsiteX11" fmla="*/ 122521 w 955072"/>
                <a:gd name="connsiteY11" fmla="*/ 209659 h 301466"/>
                <a:gd name="connsiteX12" fmla="*/ 832609 w 955072"/>
                <a:gd name="connsiteY12" fmla="*/ 209659 h 301466"/>
                <a:gd name="connsiteX13" fmla="*/ 832609 w 955072"/>
                <a:gd name="connsiteY13" fmla="*/ 91073 h 301466"/>
                <a:gd name="connsiteX14" fmla="*/ 631727 w 955072"/>
                <a:gd name="connsiteY14" fmla="*/ 91073 h 301466"/>
                <a:gd name="connsiteX15" fmla="*/ 631727 w 955072"/>
                <a:gd name="connsiteY15" fmla="*/ -177 h 30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466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02"/>
                  </a:lnTo>
                  <a:cubicBezTo>
                    <a:pt x="954911" y="283163"/>
                    <a:pt x="925793" y="301289"/>
                    <a:pt x="867566" y="301289"/>
                  </a:cubicBezTo>
                  <a:lnTo>
                    <a:pt x="87755" y="301289"/>
                  </a:lnTo>
                  <a:cubicBezTo>
                    <a:pt x="29080" y="301289"/>
                    <a:pt x="-228" y="283163"/>
                    <a:pt x="-161" y="246902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073"/>
                  </a:lnTo>
                  <a:lnTo>
                    <a:pt x="122521" y="91073"/>
                  </a:lnTo>
                  <a:lnTo>
                    <a:pt x="122521" y="209659"/>
                  </a:lnTo>
                  <a:lnTo>
                    <a:pt x="832609" y="209659"/>
                  </a:lnTo>
                  <a:lnTo>
                    <a:pt x="832609" y="91073"/>
                  </a:lnTo>
                  <a:lnTo>
                    <a:pt x="631727" y="91073"/>
                  </a:lnTo>
                  <a:lnTo>
                    <a:pt x="631727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06C0F70-52D4-4D88-9829-7039727B9B16}"/>
                </a:ext>
              </a:extLst>
            </p:cNvPr>
            <p:cNvSpPr/>
            <p:nvPr/>
          </p:nvSpPr>
          <p:spPr>
            <a:xfrm>
              <a:off x="3975214" y="3925177"/>
              <a:ext cx="1195243" cy="377394"/>
            </a:xfrm>
            <a:custGeom>
              <a:avLst/>
              <a:gdLst>
                <a:gd name="connsiteX0" fmla="*/ 867566 w 955072"/>
                <a:gd name="connsiteY0" fmla="*/ -177 h 301561"/>
                <a:gd name="connsiteX1" fmla="*/ 954911 w 955072"/>
                <a:gd name="connsiteY1" fmla="*/ 55830 h 301561"/>
                <a:gd name="connsiteX2" fmla="*/ 954911 w 955072"/>
                <a:gd name="connsiteY2" fmla="*/ 246997 h 301561"/>
                <a:gd name="connsiteX3" fmla="*/ 867566 w 955072"/>
                <a:gd name="connsiteY3" fmla="*/ 301385 h 301561"/>
                <a:gd name="connsiteX4" fmla="*/ 87755 w 955072"/>
                <a:gd name="connsiteY4" fmla="*/ 301385 h 301561"/>
                <a:gd name="connsiteX5" fmla="*/ -161 w 955072"/>
                <a:gd name="connsiteY5" fmla="*/ 246997 h 301561"/>
                <a:gd name="connsiteX6" fmla="*/ -161 w 955072"/>
                <a:gd name="connsiteY6" fmla="*/ 55830 h 301561"/>
                <a:gd name="connsiteX7" fmla="*/ 87755 w 955072"/>
                <a:gd name="connsiteY7" fmla="*/ -177 h 301561"/>
                <a:gd name="connsiteX8" fmla="*/ 311211 w 955072"/>
                <a:gd name="connsiteY8" fmla="*/ -177 h 301561"/>
                <a:gd name="connsiteX9" fmla="*/ 311211 w 955072"/>
                <a:gd name="connsiteY9" fmla="*/ 91549 h 301561"/>
                <a:gd name="connsiteX10" fmla="*/ 122521 w 955072"/>
                <a:gd name="connsiteY10" fmla="*/ 91549 h 301561"/>
                <a:gd name="connsiteX11" fmla="*/ 122521 w 955072"/>
                <a:gd name="connsiteY11" fmla="*/ 210231 h 301561"/>
                <a:gd name="connsiteX12" fmla="*/ 832609 w 955072"/>
                <a:gd name="connsiteY12" fmla="*/ 210231 h 301561"/>
                <a:gd name="connsiteX13" fmla="*/ 832609 w 955072"/>
                <a:gd name="connsiteY13" fmla="*/ 91549 h 301561"/>
                <a:gd name="connsiteX14" fmla="*/ 631727 w 955072"/>
                <a:gd name="connsiteY14" fmla="*/ 91549 h 301561"/>
                <a:gd name="connsiteX15" fmla="*/ 631727 w 955072"/>
                <a:gd name="connsiteY15" fmla="*/ 30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072" h="301561">
                  <a:moveTo>
                    <a:pt x="867566" y="-177"/>
                  </a:moveTo>
                  <a:cubicBezTo>
                    <a:pt x="925859" y="-177"/>
                    <a:pt x="954977" y="18492"/>
                    <a:pt x="954911" y="55830"/>
                  </a:cubicBezTo>
                  <a:lnTo>
                    <a:pt x="954911" y="246997"/>
                  </a:lnTo>
                  <a:cubicBezTo>
                    <a:pt x="954911" y="283259"/>
                    <a:pt x="925793" y="301385"/>
                    <a:pt x="867566" y="301385"/>
                  </a:cubicBezTo>
                  <a:lnTo>
                    <a:pt x="87755" y="301385"/>
                  </a:lnTo>
                  <a:cubicBezTo>
                    <a:pt x="29080" y="301385"/>
                    <a:pt x="-228" y="283259"/>
                    <a:pt x="-161" y="246997"/>
                  </a:cubicBezTo>
                  <a:lnTo>
                    <a:pt x="-161" y="55830"/>
                  </a:lnTo>
                  <a:cubicBezTo>
                    <a:pt x="-161" y="18492"/>
                    <a:pt x="29147" y="-177"/>
                    <a:pt x="87755" y="-177"/>
                  </a:cubicBezTo>
                  <a:lnTo>
                    <a:pt x="311211" y="-177"/>
                  </a:lnTo>
                  <a:lnTo>
                    <a:pt x="311211" y="91549"/>
                  </a:lnTo>
                  <a:lnTo>
                    <a:pt x="122521" y="91549"/>
                  </a:lnTo>
                  <a:lnTo>
                    <a:pt x="122521" y="210231"/>
                  </a:lnTo>
                  <a:lnTo>
                    <a:pt x="832609" y="210231"/>
                  </a:lnTo>
                  <a:lnTo>
                    <a:pt x="832609" y="91549"/>
                  </a:lnTo>
                  <a:lnTo>
                    <a:pt x="631727" y="91549"/>
                  </a:lnTo>
                  <a:lnTo>
                    <a:pt x="631727" y="30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CF9A831-2976-4545-9301-B265E6175D6E}"/>
                </a:ext>
              </a:extLst>
            </p:cNvPr>
            <p:cNvSpPr/>
            <p:nvPr/>
          </p:nvSpPr>
          <p:spPr>
            <a:xfrm>
              <a:off x="3975214" y="3517028"/>
              <a:ext cx="1195719" cy="318031"/>
            </a:xfrm>
            <a:custGeom>
              <a:avLst/>
              <a:gdLst>
                <a:gd name="connsiteX0" fmla="*/ 955291 w 955452"/>
                <a:gd name="connsiteY0" fmla="*/ -177 h 254126"/>
                <a:gd name="connsiteX1" fmla="*/ 955291 w 955452"/>
                <a:gd name="connsiteY1" fmla="*/ 253950 h 254126"/>
                <a:gd name="connsiteX2" fmla="*/ -161 w 955452"/>
                <a:gd name="connsiteY2" fmla="*/ 253950 h 254126"/>
                <a:gd name="connsiteX3" fmla="*/ -161 w 955452"/>
                <a:gd name="connsiteY3" fmla="*/ 2109 h 254126"/>
                <a:gd name="connsiteX4" fmla="*/ 126235 w 955452"/>
                <a:gd name="connsiteY4" fmla="*/ 2109 h 254126"/>
                <a:gd name="connsiteX5" fmla="*/ 126235 w 955452"/>
                <a:gd name="connsiteY5" fmla="*/ 162320 h 254126"/>
                <a:gd name="connsiteX6" fmla="*/ 405223 w 955452"/>
                <a:gd name="connsiteY6" fmla="*/ 162320 h 254126"/>
                <a:gd name="connsiteX7" fmla="*/ 405223 w 955452"/>
                <a:gd name="connsiteY7" fmla="*/ 24493 h 254126"/>
                <a:gd name="connsiteX8" fmla="*/ 529048 w 955452"/>
                <a:gd name="connsiteY8" fmla="*/ 24493 h 254126"/>
                <a:gd name="connsiteX9" fmla="*/ 529048 w 955452"/>
                <a:gd name="connsiteY9" fmla="*/ 162320 h 254126"/>
                <a:gd name="connsiteX10" fmla="*/ 828799 w 955452"/>
                <a:gd name="connsiteY10" fmla="*/ 162320 h 254126"/>
                <a:gd name="connsiteX11" fmla="*/ 828799 w 955452"/>
                <a:gd name="connsiteY11" fmla="*/ -177 h 2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5452" h="254126">
                  <a:moveTo>
                    <a:pt x="955291" y="-177"/>
                  </a:moveTo>
                  <a:lnTo>
                    <a:pt x="955291" y="253950"/>
                  </a:lnTo>
                  <a:lnTo>
                    <a:pt x="-161" y="253950"/>
                  </a:lnTo>
                  <a:lnTo>
                    <a:pt x="-161" y="2109"/>
                  </a:lnTo>
                  <a:lnTo>
                    <a:pt x="126235" y="2109"/>
                  </a:lnTo>
                  <a:lnTo>
                    <a:pt x="126235" y="162320"/>
                  </a:lnTo>
                  <a:lnTo>
                    <a:pt x="405223" y="162320"/>
                  </a:lnTo>
                  <a:lnTo>
                    <a:pt x="405223" y="24493"/>
                  </a:lnTo>
                  <a:lnTo>
                    <a:pt x="529048" y="24493"/>
                  </a:lnTo>
                  <a:lnTo>
                    <a:pt x="529048" y="162320"/>
                  </a:lnTo>
                  <a:lnTo>
                    <a:pt x="828799" y="162320"/>
                  </a:lnTo>
                  <a:lnTo>
                    <a:pt x="828799" y="-17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FD06AA6-2F1C-4374-A2A7-229DF439A825}"/>
                </a:ext>
              </a:extLst>
            </p:cNvPr>
            <p:cNvSpPr/>
            <p:nvPr/>
          </p:nvSpPr>
          <p:spPr>
            <a:xfrm>
              <a:off x="3975452" y="3070773"/>
              <a:ext cx="1195004" cy="369853"/>
            </a:xfrm>
            <a:custGeom>
              <a:avLst/>
              <a:gdLst>
                <a:gd name="connsiteX0" fmla="*/ 867376 w 954881"/>
                <a:gd name="connsiteY0" fmla="*/ -18 h 295535"/>
                <a:gd name="connsiteX1" fmla="*/ 954720 w 954881"/>
                <a:gd name="connsiteY1" fmla="*/ 55608 h 295535"/>
                <a:gd name="connsiteX2" fmla="*/ 954720 w 954881"/>
                <a:gd name="connsiteY2" fmla="*/ 240108 h 295535"/>
                <a:gd name="connsiteX3" fmla="*/ 867376 w 954881"/>
                <a:gd name="connsiteY3" fmla="*/ 295257 h 295535"/>
                <a:gd name="connsiteX4" fmla="*/ 639728 w 954881"/>
                <a:gd name="connsiteY4" fmla="*/ 295257 h 295535"/>
                <a:gd name="connsiteX5" fmla="*/ 639728 w 954881"/>
                <a:gd name="connsiteY5" fmla="*/ 203627 h 295535"/>
                <a:gd name="connsiteX6" fmla="*/ 834419 w 954881"/>
                <a:gd name="connsiteY6" fmla="*/ 203627 h 295535"/>
                <a:gd name="connsiteX7" fmla="*/ 834419 w 954881"/>
                <a:gd name="connsiteY7" fmla="*/ 91613 h 295535"/>
                <a:gd name="connsiteX8" fmla="*/ 647443 w 954881"/>
                <a:gd name="connsiteY8" fmla="*/ 91613 h 295535"/>
                <a:gd name="connsiteX9" fmla="*/ 376362 w 954881"/>
                <a:gd name="connsiteY9" fmla="*/ 275350 h 295535"/>
                <a:gd name="connsiteX10" fmla="*/ 300162 w 954881"/>
                <a:gd name="connsiteY10" fmla="*/ 295257 h 295535"/>
                <a:gd name="connsiteX11" fmla="*/ 87754 w 954881"/>
                <a:gd name="connsiteY11" fmla="*/ 295257 h 295535"/>
                <a:gd name="connsiteX12" fmla="*/ -161 w 954881"/>
                <a:gd name="connsiteY12" fmla="*/ 240108 h 295535"/>
                <a:gd name="connsiteX13" fmla="*/ -161 w 954881"/>
                <a:gd name="connsiteY13" fmla="*/ 55608 h 295535"/>
                <a:gd name="connsiteX14" fmla="*/ 86516 w 954881"/>
                <a:gd name="connsiteY14" fmla="*/ -18 h 295535"/>
                <a:gd name="connsiteX15" fmla="*/ 300162 w 954881"/>
                <a:gd name="connsiteY15" fmla="*/ -18 h 295535"/>
                <a:gd name="connsiteX16" fmla="*/ 300162 w 954881"/>
                <a:gd name="connsiteY16" fmla="*/ 91613 h 295535"/>
                <a:gd name="connsiteX17" fmla="*/ 119854 w 954881"/>
                <a:gd name="connsiteY17" fmla="*/ 91613 h 295535"/>
                <a:gd name="connsiteX18" fmla="*/ 119854 w 954881"/>
                <a:gd name="connsiteY18" fmla="*/ 203627 h 295535"/>
                <a:gd name="connsiteX19" fmla="*/ 292637 w 954881"/>
                <a:gd name="connsiteY19" fmla="*/ 203627 h 295535"/>
                <a:gd name="connsiteX20" fmla="*/ 562576 w 954881"/>
                <a:gd name="connsiteY20" fmla="*/ 19985 h 295535"/>
                <a:gd name="connsiteX21" fmla="*/ 640109 w 954881"/>
                <a:gd name="connsiteY21" fmla="*/ -18 h 2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5">
                  <a:moveTo>
                    <a:pt x="867376" y="-18"/>
                  </a:moveTo>
                  <a:cubicBezTo>
                    <a:pt x="925669" y="-18"/>
                    <a:pt x="954787" y="18528"/>
                    <a:pt x="954720" y="55608"/>
                  </a:cubicBezTo>
                  <a:lnTo>
                    <a:pt x="954720" y="240108"/>
                  </a:lnTo>
                  <a:cubicBezTo>
                    <a:pt x="954720" y="276874"/>
                    <a:pt x="925602" y="295257"/>
                    <a:pt x="867376" y="295257"/>
                  </a:cubicBezTo>
                  <a:lnTo>
                    <a:pt x="639728" y="295257"/>
                  </a:lnTo>
                  <a:lnTo>
                    <a:pt x="639728" y="203627"/>
                  </a:lnTo>
                  <a:lnTo>
                    <a:pt x="834419" y="203627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350"/>
                  </a:lnTo>
                  <a:cubicBezTo>
                    <a:pt x="353483" y="289371"/>
                    <a:pt x="326975" y="296295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74"/>
                    <a:pt x="-161" y="240108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7"/>
                  </a:lnTo>
                  <a:lnTo>
                    <a:pt x="292637" y="203627"/>
                  </a:lnTo>
                  <a:lnTo>
                    <a:pt x="562576" y="19985"/>
                  </a:lnTo>
                  <a:cubicBezTo>
                    <a:pt x="585807" y="5631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80D40DF-7FE5-448B-8220-3A89E3C36BE6}"/>
                </a:ext>
              </a:extLst>
            </p:cNvPr>
            <p:cNvSpPr/>
            <p:nvPr/>
          </p:nvSpPr>
          <p:spPr>
            <a:xfrm>
              <a:off x="3975452" y="2612082"/>
              <a:ext cx="1195004" cy="369857"/>
            </a:xfrm>
            <a:custGeom>
              <a:avLst/>
              <a:gdLst>
                <a:gd name="connsiteX0" fmla="*/ 867376 w 954881"/>
                <a:gd name="connsiteY0" fmla="*/ -18 h 295538"/>
                <a:gd name="connsiteX1" fmla="*/ 954720 w 954881"/>
                <a:gd name="connsiteY1" fmla="*/ 55608 h 295538"/>
                <a:gd name="connsiteX2" fmla="*/ 954720 w 954881"/>
                <a:gd name="connsiteY2" fmla="*/ 240012 h 295538"/>
                <a:gd name="connsiteX3" fmla="*/ 867376 w 954881"/>
                <a:gd name="connsiteY3" fmla="*/ 295257 h 295538"/>
                <a:gd name="connsiteX4" fmla="*/ 639728 w 954881"/>
                <a:gd name="connsiteY4" fmla="*/ 295257 h 295538"/>
                <a:gd name="connsiteX5" fmla="*/ 639728 w 954881"/>
                <a:gd name="connsiteY5" fmla="*/ 203626 h 295538"/>
                <a:gd name="connsiteX6" fmla="*/ 834419 w 954881"/>
                <a:gd name="connsiteY6" fmla="*/ 203626 h 295538"/>
                <a:gd name="connsiteX7" fmla="*/ 834419 w 954881"/>
                <a:gd name="connsiteY7" fmla="*/ 91613 h 295538"/>
                <a:gd name="connsiteX8" fmla="*/ 647443 w 954881"/>
                <a:gd name="connsiteY8" fmla="*/ 91613 h 295538"/>
                <a:gd name="connsiteX9" fmla="*/ 376362 w 954881"/>
                <a:gd name="connsiteY9" fmla="*/ 275255 h 295538"/>
                <a:gd name="connsiteX10" fmla="*/ 300162 w 954881"/>
                <a:gd name="connsiteY10" fmla="*/ 295257 h 295538"/>
                <a:gd name="connsiteX11" fmla="*/ 87754 w 954881"/>
                <a:gd name="connsiteY11" fmla="*/ 295257 h 295538"/>
                <a:gd name="connsiteX12" fmla="*/ -161 w 954881"/>
                <a:gd name="connsiteY12" fmla="*/ 240012 h 295538"/>
                <a:gd name="connsiteX13" fmla="*/ -161 w 954881"/>
                <a:gd name="connsiteY13" fmla="*/ 55608 h 295538"/>
                <a:gd name="connsiteX14" fmla="*/ 86516 w 954881"/>
                <a:gd name="connsiteY14" fmla="*/ -18 h 295538"/>
                <a:gd name="connsiteX15" fmla="*/ 300162 w 954881"/>
                <a:gd name="connsiteY15" fmla="*/ -18 h 295538"/>
                <a:gd name="connsiteX16" fmla="*/ 300162 w 954881"/>
                <a:gd name="connsiteY16" fmla="*/ 91613 h 295538"/>
                <a:gd name="connsiteX17" fmla="*/ 119854 w 954881"/>
                <a:gd name="connsiteY17" fmla="*/ 91613 h 295538"/>
                <a:gd name="connsiteX18" fmla="*/ 119854 w 954881"/>
                <a:gd name="connsiteY18" fmla="*/ 203626 h 295538"/>
                <a:gd name="connsiteX19" fmla="*/ 292637 w 954881"/>
                <a:gd name="connsiteY19" fmla="*/ 203626 h 295538"/>
                <a:gd name="connsiteX20" fmla="*/ 562576 w 954881"/>
                <a:gd name="connsiteY20" fmla="*/ 19984 h 295538"/>
                <a:gd name="connsiteX21" fmla="*/ 640109 w 954881"/>
                <a:gd name="connsiteY21" fmla="*/ -18 h 29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4881" h="295538">
                  <a:moveTo>
                    <a:pt x="867376" y="-18"/>
                  </a:moveTo>
                  <a:cubicBezTo>
                    <a:pt x="925669" y="-18"/>
                    <a:pt x="954787" y="18527"/>
                    <a:pt x="954720" y="55608"/>
                  </a:cubicBezTo>
                  <a:lnTo>
                    <a:pt x="954720" y="240012"/>
                  </a:lnTo>
                  <a:cubicBezTo>
                    <a:pt x="954720" y="276903"/>
                    <a:pt x="925602" y="295324"/>
                    <a:pt x="867376" y="295257"/>
                  </a:cubicBezTo>
                  <a:lnTo>
                    <a:pt x="639728" y="295257"/>
                  </a:lnTo>
                  <a:lnTo>
                    <a:pt x="639728" y="203626"/>
                  </a:lnTo>
                  <a:lnTo>
                    <a:pt x="834419" y="203626"/>
                  </a:lnTo>
                  <a:lnTo>
                    <a:pt x="834419" y="91613"/>
                  </a:lnTo>
                  <a:lnTo>
                    <a:pt x="647443" y="91613"/>
                  </a:lnTo>
                  <a:lnTo>
                    <a:pt x="376362" y="275255"/>
                  </a:lnTo>
                  <a:cubicBezTo>
                    <a:pt x="353521" y="289352"/>
                    <a:pt x="326984" y="296314"/>
                    <a:pt x="300162" y="295257"/>
                  </a:cubicBezTo>
                  <a:lnTo>
                    <a:pt x="87754" y="295257"/>
                  </a:lnTo>
                  <a:cubicBezTo>
                    <a:pt x="29080" y="295257"/>
                    <a:pt x="-228" y="276845"/>
                    <a:pt x="-161" y="240012"/>
                  </a:cubicBezTo>
                  <a:lnTo>
                    <a:pt x="-161" y="55608"/>
                  </a:lnTo>
                  <a:cubicBezTo>
                    <a:pt x="-161" y="18585"/>
                    <a:pt x="28728" y="49"/>
                    <a:pt x="86516" y="-18"/>
                  </a:cubicBezTo>
                  <a:lnTo>
                    <a:pt x="300162" y="-18"/>
                  </a:lnTo>
                  <a:lnTo>
                    <a:pt x="300162" y="91613"/>
                  </a:lnTo>
                  <a:lnTo>
                    <a:pt x="119854" y="91613"/>
                  </a:lnTo>
                  <a:lnTo>
                    <a:pt x="119854" y="203626"/>
                  </a:lnTo>
                  <a:lnTo>
                    <a:pt x="292637" y="203626"/>
                  </a:lnTo>
                  <a:lnTo>
                    <a:pt x="562576" y="19984"/>
                  </a:lnTo>
                  <a:cubicBezTo>
                    <a:pt x="585807" y="5630"/>
                    <a:pt x="612839" y="-1342"/>
                    <a:pt x="640109" y="-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AAAE7AD-8847-42A4-8C43-2AC496DC5A93}"/>
                </a:ext>
              </a:extLst>
            </p:cNvPr>
            <p:cNvSpPr/>
            <p:nvPr/>
          </p:nvSpPr>
          <p:spPr>
            <a:xfrm>
              <a:off x="4602885" y="4250302"/>
              <a:ext cx="764889" cy="1957244"/>
            </a:xfrm>
            <a:custGeom>
              <a:avLst/>
              <a:gdLst>
                <a:gd name="connsiteX0" fmla="*/ 324708 w 764889"/>
                <a:gd name="connsiteY0" fmla="*/ 264421 h 1957244"/>
                <a:gd name="connsiteX1" fmla="*/ 480363 w 764889"/>
                <a:gd name="connsiteY1" fmla="*/ 420076 h 1957244"/>
                <a:gd name="connsiteX2" fmla="*/ 324708 w 764889"/>
                <a:gd name="connsiteY2" fmla="*/ 575733 h 1957244"/>
                <a:gd name="connsiteX3" fmla="*/ 169051 w 764889"/>
                <a:gd name="connsiteY3" fmla="*/ 420078 h 1957244"/>
                <a:gd name="connsiteX4" fmla="*/ 324708 w 764889"/>
                <a:gd name="connsiteY4" fmla="*/ 264421 h 1957244"/>
                <a:gd name="connsiteX5" fmla="*/ 93351 w 764889"/>
                <a:gd name="connsiteY5" fmla="*/ 555 h 1957244"/>
                <a:gd name="connsiteX6" fmla="*/ 150958 w 764889"/>
                <a:gd name="connsiteY6" fmla="*/ 75227 h 1957244"/>
                <a:gd name="connsiteX7" fmla="*/ 165810 w 764889"/>
                <a:gd name="connsiteY7" fmla="*/ 74798 h 1957244"/>
                <a:gd name="connsiteX8" fmla="*/ 180090 w 764889"/>
                <a:gd name="connsiteY8" fmla="*/ 88222 h 1957244"/>
                <a:gd name="connsiteX9" fmla="*/ 175949 w 764889"/>
                <a:gd name="connsiteY9" fmla="*/ 99075 h 1957244"/>
                <a:gd name="connsiteX10" fmla="*/ 153814 w 764889"/>
                <a:gd name="connsiteY10" fmla="*/ 121924 h 1957244"/>
                <a:gd name="connsiteX11" fmla="*/ 132822 w 764889"/>
                <a:gd name="connsiteY11" fmla="*/ 172476 h 1957244"/>
                <a:gd name="connsiteX12" fmla="*/ 129823 w 764889"/>
                <a:gd name="connsiteY12" fmla="*/ 397963 h 1957244"/>
                <a:gd name="connsiteX13" fmla="*/ 158384 w 764889"/>
                <a:gd name="connsiteY13" fmla="*/ 516347 h 1957244"/>
                <a:gd name="connsiteX14" fmla="*/ 203939 w 764889"/>
                <a:gd name="connsiteY14" fmla="*/ 571327 h 1957244"/>
                <a:gd name="connsiteX15" fmla="*/ 327322 w 764889"/>
                <a:gd name="connsiteY15" fmla="*/ 623735 h 1957244"/>
                <a:gd name="connsiteX16" fmla="*/ 450276 w 764889"/>
                <a:gd name="connsiteY16" fmla="*/ 640016 h 1957244"/>
                <a:gd name="connsiteX17" fmla="*/ 512396 w 764889"/>
                <a:gd name="connsiteY17" fmla="*/ 697137 h 1957244"/>
                <a:gd name="connsiteX18" fmla="*/ 589652 w 764889"/>
                <a:gd name="connsiteY18" fmla="*/ 833515 h 1957244"/>
                <a:gd name="connsiteX19" fmla="*/ 668195 w 764889"/>
                <a:gd name="connsiteY19" fmla="*/ 902203 h 1957244"/>
                <a:gd name="connsiteX20" fmla="*/ 734884 w 764889"/>
                <a:gd name="connsiteY20" fmla="*/ 928908 h 1957244"/>
                <a:gd name="connsiteX21" fmla="*/ 762930 w 764889"/>
                <a:gd name="connsiteY21" fmla="*/ 989571 h 1957244"/>
                <a:gd name="connsiteX22" fmla="*/ 699612 w 764889"/>
                <a:gd name="connsiteY22" fmla="*/ 1024872 h 1957244"/>
                <a:gd name="connsiteX23" fmla="*/ 624783 w 764889"/>
                <a:gd name="connsiteY23" fmla="*/ 990455 h 1957244"/>
                <a:gd name="connsiteX24" fmla="*/ 548667 w 764889"/>
                <a:gd name="connsiteY24" fmla="*/ 968178 h 1957244"/>
                <a:gd name="connsiteX25" fmla="*/ 505826 w 764889"/>
                <a:gd name="connsiteY25" fmla="*/ 933334 h 1957244"/>
                <a:gd name="connsiteX26" fmla="*/ 494145 w 764889"/>
                <a:gd name="connsiteY26" fmla="*/ 927807 h 1957244"/>
                <a:gd name="connsiteX27" fmla="*/ 480265 w 764889"/>
                <a:gd name="connsiteY27" fmla="*/ 942473 h 1957244"/>
                <a:gd name="connsiteX28" fmla="*/ 479408 w 764889"/>
                <a:gd name="connsiteY28" fmla="*/ 1101986 h 1957244"/>
                <a:gd name="connsiteX29" fmla="*/ 488118 w 764889"/>
                <a:gd name="connsiteY29" fmla="*/ 1176958 h 1957244"/>
                <a:gd name="connsiteX30" fmla="*/ 528390 w 764889"/>
                <a:gd name="connsiteY30" fmla="*/ 1342752 h 1957244"/>
                <a:gd name="connsiteX31" fmla="*/ 533102 w 764889"/>
                <a:gd name="connsiteY31" fmla="*/ 1391448 h 1957244"/>
                <a:gd name="connsiteX32" fmla="*/ 522249 w 764889"/>
                <a:gd name="connsiteY32" fmla="*/ 1444144 h 1957244"/>
                <a:gd name="connsiteX33" fmla="*/ 511967 w 764889"/>
                <a:gd name="connsiteY33" fmla="*/ 1471847 h 1957244"/>
                <a:gd name="connsiteX34" fmla="*/ 494973 w 764889"/>
                <a:gd name="connsiteY34" fmla="*/ 1512118 h 1957244"/>
                <a:gd name="connsiteX35" fmla="*/ 451418 w 764889"/>
                <a:gd name="connsiteY35" fmla="*/ 1573238 h 1957244"/>
                <a:gd name="connsiteX36" fmla="*/ 387442 w 764889"/>
                <a:gd name="connsiteY36" fmla="*/ 1601799 h 1957244"/>
                <a:gd name="connsiteX37" fmla="*/ 344601 w 764889"/>
                <a:gd name="connsiteY37" fmla="*/ 1579378 h 1957244"/>
                <a:gd name="connsiteX38" fmla="*/ 329320 w 764889"/>
                <a:gd name="connsiteY38" fmla="*/ 1483842 h 1957244"/>
                <a:gd name="connsiteX39" fmla="*/ 351598 w 764889"/>
                <a:gd name="connsiteY39" fmla="*/ 1435003 h 1957244"/>
                <a:gd name="connsiteX40" fmla="*/ 365878 w 764889"/>
                <a:gd name="connsiteY40" fmla="*/ 1366743 h 1957244"/>
                <a:gd name="connsiteX41" fmla="*/ 357025 w 764889"/>
                <a:gd name="connsiteY41" fmla="*/ 1313763 h 1957244"/>
                <a:gd name="connsiteX42" fmla="*/ 342744 w 764889"/>
                <a:gd name="connsiteY42" fmla="*/ 1273920 h 1957244"/>
                <a:gd name="connsiteX43" fmla="*/ 317311 w 764889"/>
                <a:gd name="connsiteY43" fmla="*/ 1251259 h 1957244"/>
                <a:gd name="connsiteX44" fmla="*/ 251063 w 764889"/>
                <a:gd name="connsiteY44" fmla="*/ 1279205 h 1957244"/>
                <a:gd name="connsiteX45" fmla="*/ 178519 w 764889"/>
                <a:gd name="connsiteY45" fmla="*/ 1841709 h 1957244"/>
                <a:gd name="connsiteX46" fmla="*/ 136678 w 764889"/>
                <a:gd name="connsiteY46" fmla="*/ 1932388 h 1957244"/>
                <a:gd name="connsiteX47" fmla="*/ 92265 w 764889"/>
                <a:gd name="connsiteY47" fmla="*/ 1957237 h 1957244"/>
                <a:gd name="connsiteX48" fmla="*/ 35144 w 764889"/>
                <a:gd name="connsiteY48" fmla="*/ 1935246 h 1957244"/>
                <a:gd name="connsiteX49" fmla="*/ 10439 w 764889"/>
                <a:gd name="connsiteY49" fmla="*/ 1862700 h 1957244"/>
                <a:gd name="connsiteX50" fmla="*/ 98693 w 764889"/>
                <a:gd name="connsiteY50" fmla="*/ 1162962 h 1957244"/>
                <a:gd name="connsiteX51" fmla="*/ 103976 w 764889"/>
                <a:gd name="connsiteY51" fmla="*/ 1052718 h 1957244"/>
                <a:gd name="connsiteX52" fmla="*/ 97406 w 764889"/>
                <a:gd name="connsiteY52" fmla="*/ 714416 h 1957244"/>
                <a:gd name="connsiteX53" fmla="*/ 79127 w 764889"/>
                <a:gd name="connsiteY53" fmla="*/ 653582 h 1957244"/>
                <a:gd name="connsiteX54" fmla="*/ 30574 w 764889"/>
                <a:gd name="connsiteY54" fmla="*/ 525059 h 1957244"/>
                <a:gd name="connsiteX55" fmla="*/ 18578 w 764889"/>
                <a:gd name="connsiteY55" fmla="*/ 430237 h 1957244"/>
                <a:gd name="connsiteX56" fmla="*/ 11010 w 764889"/>
                <a:gd name="connsiteY56" fmla="*/ 363261 h 1957244"/>
                <a:gd name="connsiteX57" fmla="*/ 13010 w 764889"/>
                <a:gd name="connsiteY57" fmla="*/ 100360 h 1957244"/>
                <a:gd name="connsiteX58" fmla="*/ 18578 w 764889"/>
                <a:gd name="connsiteY58" fmla="*/ 58948 h 1957244"/>
                <a:gd name="connsiteX59" fmla="*/ 18679 w 764889"/>
                <a:gd name="connsiteY59" fmla="*/ 58162 h 1957244"/>
                <a:gd name="connsiteX60" fmla="*/ 93351 w 764889"/>
                <a:gd name="connsiteY60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64889" h="1957244">
                  <a:moveTo>
                    <a:pt x="324708" y="264421"/>
                  </a:moveTo>
                  <a:cubicBezTo>
                    <a:pt x="410673" y="264421"/>
                    <a:pt x="480363" y="334111"/>
                    <a:pt x="480363" y="420076"/>
                  </a:cubicBezTo>
                  <a:cubicBezTo>
                    <a:pt x="480363" y="506043"/>
                    <a:pt x="410673" y="575733"/>
                    <a:pt x="324708" y="575733"/>
                  </a:cubicBezTo>
                  <a:cubicBezTo>
                    <a:pt x="238741" y="575733"/>
                    <a:pt x="169051" y="506043"/>
                    <a:pt x="169051" y="420078"/>
                  </a:cubicBezTo>
                  <a:cubicBezTo>
                    <a:pt x="169051" y="334111"/>
                    <a:pt x="238741" y="264421"/>
                    <a:pt x="324708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cubicBezTo>
                    <a:pt x="239711" y="599402"/>
                    <a:pt x="282281" y="617480"/>
                    <a:pt x="327322" y="623735"/>
                  </a:cubicBezTo>
                  <a:cubicBezTo>
                    <a:pt x="375875" y="630590"/>
                    <a:pt x="405292" y="61973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05E445B3-9BE1-40A0-8DA8-3D85AC6AA9DA}"/>
                </a:ext>
              </a:extLst>
            </p:cNvPr>
            <p:cNvSpPr/>
            <p:nvPr/>
          </p:nvSpPr>
          <p:spPr>
            <a:xfrm>
              <a:off x="5183211" y="1971569"/>
              <a:ext cx="83203" cy="4348265"/>
            </a:xfrm>
            <a:custGeom>
              <a:avLst/>
              <a:gdLst>
                <a:gd name="connsiteX0" fmla="*/ 0 w 66484"/>
                <a:gd name="connsiteY0" fmla="*/ 0 h 3474529"/>
                <a:gd name="connsiteX1" fmla="*/ 66485 w 66484"/>
                <a:gd name="connsiteY1" fmla="*/ 0 h 3474529"/>
                <a:gd name="connsiteX2" fmla="*/ 66485 w 66484"/>
                <a:gd name="connsiteY2" fmla="*/ 3474530 h 3474529"/>
                <a:gd name="connsiteX3" fmla="*/ 0 w 66484"/>
                <a:gd name="connsiteY3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84" h="3474529">
                  <a:moveTo>
                    <a:pt x="0" y="0"/>
                  </a:moveTo>
                  <a:lnTo>
                    <a:pt x="66485" y="0"/>
                  </a:lnTo>
                  <a:lnTo>
                    <a:pt x="66485" y="3474530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3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5328C094-C5A1-4DD4-9209-A0676DF73771}"/>
                </a:ext>
              </a:extLst>
            </p:cNvPr>
            <p:cNvSpPr/>
            <p:nvPr/>
          </p:nvSpPr>
          <p:spPr>
            <a:xfrm>
              <a:off x="5266415" y="1971569"/>
              <a:ext cx="32900" cy="4348265"/>
            </a:xfrm>
            <a:custGeom>
              <a:avLst/>
              <a:gdLst>
                <a:gd name="connsiteX0" fmla="*/ 0 w 26289"/>
                <a:gd name="connsiteY0" fmla="*/ 3474530 h 3474529"/>
                <a:gd name="connsiteX1" fmla="*/ 0 w 26289"/>
                <a:gd name="connsiteY1" fmla="*/ 21050 h 3474529"/>
                <a:gd name="connsiteX2" fmla="*/ 0 w 26289"/>
                <a:gd name="connsiteY2" fmla="*/ 0 h 3474529"/>
                <a:gd name="connsiteX3" fmla="*/ 26289 w 26289"/>
                <a:gd name="connsiteY3" fmla="*/ 12859 h 3474529"/>
                <a:gd name="connsiteX4" fmla="*/ 26289 w 26289"/>
                <a:gd name="connsiteY4" fmla="*/ 3461671 h 3474529"/>
                <a:gd name="connsiteX5" fmla="*/ 0 w 26289"/>
                <a:gd name="connsiteY5" fmla="*/ 3474530 h 347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" h="3474529">
                  <a:moveTo>
                    <a:pt x="0" y="3474530"/>
                  </a:moveTo>
                  <a:lnTo>
                    <a:pt x="0" y="21050"/>
                  </a:lnTo>
                  <a:lnTo>
                    <a:pt x="0" y="0"/>
                  </a:lnTo>
                  <a:lnTo>
                    <a:pt x="26289" y="12859"/>
                  </a:lnTo>
                  <a:lnTo>
                    <a:pt x="26289" y="3461671"/>
                  </a:lnTo>
                  <a:lnTo>
                    <a:pt x="0" y="3474530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88F59F-3BDE-3A45-81B0-DB98FF2AFEE1}"/>
                </a:ext>
              </a:extLst>
            </p:cNvPr>
            <p:cNvSpPr txBox="1"/>
            <p:nvPr/>
          </p:nvSpPr>
          <p:spPr>
            <a:xfrm flipH="1">
              <a:off x="511037" y="23299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68D94E4-87A8-2E49-8671-BFB98E1E9C11}"/>
                </a:ext>
              </a:extLst>
            </p:cNvPr>
            <p:cNvSpPr txBox="1"/>
            <p:nvPr/>
          </p:nvSpPr>
          <p:spPr>
            <a:xfrm>
              <a:off x="1052030" y="1973404"/>
              <a:ext cx="1958216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>
                  <a:solidFill>
                    <a:schemeClr val="bg1"/>
                  </a:solidFill>
                </a:rPr>
                <a:t>06. </a:t>
              </a:r>
              <a:r>
                <a:rPr lang="en-US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1D47C95-35EF-2D43-BBEF-B11C3BA0CE5F}"/>
                </a:ext>
              </a:extLst>
            </p:cNvPr>
            <p:cNvSpPr txBox="1"/>
            <p:nvPr/>
          </p:nvSpPr>
          <p:spPr>
            <a:xfrm flipH="1">
              <a:off x="511037" y="38666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068A12A-CBA4-A34D-952A-E19E7BB3EC8C}"/>
                </a:ext>
              </a:extLst>
            </p:cNvPr>
            <p:cNvSpPr txBox="1"/>
            <p:nvPr/>
          </p:nvSpPr>
          <p:spPr>
            <a:xfrm>
              <a:off x="928468" y="3510104"/>
              <a:ext cx="2081777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05. 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B3AC470-9489-B545-B64A-737F7465984C}"/>
                </a:ext>
              </a:extLst>
            </p:cNvPr>
            <p:cNvSpPr txBox="1"/>
            <p:nvPr/>
          </p:nvSpPr>
          <p:spPr>
            <a:xfrm flipH="1">
              <a:off x="511037" y="53779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68AE6A-6426-2747-A200-9E708D4377FC}"/>
                </a:ext>
              </a:extLst>
            </p:cNvPr>
            <p:cNvSpPr txBox="1"/>
            <p:nvPr/>
          </p:nvSpPr>
          <p:spPr>
            <a:xfrm>
              <a:off x="1052030" y="5021404"/>
              <a:ext cx="1958216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04. Sample Headline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BF7ABC7-E86F-094F-A643-C34F1882D51D}"/>
                </a:ext>
              </a:extLst>
            </p:cNvPr>
            <p:cNvSpPr txBox="1"/>
            <p:nvPr/>
          </p:nvSpPr>
          <p:spPr>
            <a:xfrm flipH="1">
              <a:off x="6097586" y="23426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AC93CA5-BD8E-F849-892A-8697581E1763}"/>
                </a:ext>
              </a:extLst>
            </p:cNvPr>
            <p:cNvSpPr txBox="1"/>
            <p:nvPr/>
          </p:nvSpPr>
          <p:spPr>
            <a:xfrm>
              <a:off x="6097586" y="1986104"/>
              <a:ext cx="1994385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01. Sample Headline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644CC7D-DB53-D446-9167-1C5FB6B09D80}"/>
                </a:ext>
              </a:extLst>
            </p:cNvPr>
            <p:cNvSpPr txBox="1"/>
            <p:nvPr/>
          </p:nvSpPr>
          <p:spPr>
            <a:xfrm flipH="1">
              <a:off x="6097586" y="38666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1EE39E2-4F62-A948-84A5-9472648050FA}"/>
                </a:ext>
              </a:extLst>
            </p:cNvPr>
            <p:cNvSpPr txBox="1"/>
            <p:nvPr/>
          </p:nvSpPr>
          <p:spPr>
            <a:xfrm>
              <a:off x="6097586" y="3510104"/>
              <a:ext cx="1994385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02. 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C685342-B60B-EC44-BCE4-3CFB6A0EDE4E}"/>
                </a:ext>
              </a:extLst>
            </p:cNvPr>
            <p:cNvSpPr txBox="1"/>
            <p:nvPr/>
          </p:nvSpPr>
          <p:spPr>
            <a:xfrm flipH="1">
              <a:off x="6097586" y="5377951"/>
              <a:ext cx="2499208" cy="750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A88F2A3-E905-AC48-AB73-ED7627C8986C}"/>
                </a:ext>
              </a:extLst>
            </p:cNvPr>
            <p:cNvSpPr txBox="1"/>
            <p:nvPr/>
          </p:nvSpPr>
          <p:spPr>
            <a:xfrm>
              <a:off x="6097586" y="5021404"/>
              <a:ext cx="1994385" cy="333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03. Sample Headline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B611AB9-42BB-4934-B66E-ECCA5B900FED}"/>
                </a:ext>
              </a:extLst>
            </p:cNvPr>
            <p:cNvSpPr/>
            <p:nvPr/>
          </p:nvSpPr>
          <p:spPr>
            <a:xfrm>
              <a:off x="4220441" y="907716"/>
              <a:ext cx="764889" cy="1957244"/>
            </a:xfrm>
            <a:custGeom>
              <a:avLst/>
              <a:gdLst>
                <a:gd name="connsiteX0" fmla="*/ 324706 w 764889"/>
                <a:gd name="connsiteY0" fmla="*/ 264421 h 1957244"/>
                <a:gd name="connsiteX1" fmla="*/ 480362 w 764889"/>
                <a:gd name="connsiteY1" fmla="*/ 420077 h 1957244"/>
                <a:gd name="connsiteX2" fmla="*/ 385294 w 764889"/>
                <a:gd name="connsiteY2" fmla="*/ 563501 h 1957244"/>
                <a:gd name="connsiteX3" fmla="*/ 350913 w 764889"/>
                <a:gd name="connsiteY3" fmla="*/ 570442 h 1957244"/>
                <a:gd name="connsiteX4" fmla="*/ 353198 w 764889"/>
                <a:gd name="connsiteY4" fmla="*/ 586042 h 1957244"/>
                <a:gd name="connsiteX5" fmla="*/ 349767 w 764889"/>
                <a:gd name="connsiteY5" fmla="*/ 696346 h 1957244"/>
                <a:gd name="connsiteX6" fmla="*/ 363356 w 764889"/>
                <a:gd name="connsiteY6" fmla="*/ 876778 h 1957244"/>
                <a:gd name="connsiteX7" fmla="*/ 391084 w 764889"/>
                <a:gd name="connsiteY7" fmla="*/ 943048 h 1957244"/>
                <a:gd name="connsiteX8" fmla="*/ 394240 w 764889"/>
                <a:gd name="connsiteY8" fmla="*/ 949033 h 1957244"/>
                <a:gd name="connsiteX9" fmla="*/ 365965 w 764889"/>
                <a:gd name="connsiteY9" fmla="*/ 941635 h 1957244"/>
                <a:gd name="connsiteX10" fmla="*/ 289056 w 764889"/>
                <a:gd name="connsiteY10" fmla="*/ 893312 h 1957244"/>
                <a:gd name="connsiteX11" fmla="*/ 239873 w 764889"/>
                <a:gd name="connsiteY11" fmla="*/ 807920 h 1957244"/>
                <a:gd name="connsiteX12" fmla="*/ 248330 w 764889"/>
                <a:gd name="connsiteY12" fmla="*/ 659656 h 1957244"/>
                <a:gd name="connsiteX13" fmla="*/ 269468 w 764889"/>
                <a:gd name="connsiteY13" fmla="*/ 565727 h 1957244"/>
                <a:gd name="connsiteX14" fmla="*/ 269342 w 764889"/>
                <a:gd name="connsiteY14" fmla="*/ 564556 h 1957244"/>
                <a:gd name="connsiteX15" fmla="*/ 264118 w 764889"/>
                <a:gd name="connsiteY15" fmla="*/ 563501 h 1957244"/>
                <a:gd name="connsiteX16" fmla="*/ 169050 w 764889"/>
                <a:gd name="connsiteY16" fmla="*/ 420077 h 1957244"/>
                <a:gd name="connsiteX17" fmla="*/ 324706 w 764889"/>
                <a:gd name="connsiteY17" fmla="*/ 264421 h 1957244"/>
                <a:gd name="connsiteX18" fmla="*/ 93351 w 764889"/>
                <a:gd name="connsiteY18" fmla="*/ 555 h 1957244"/>
                <a:gd name="connsiteX19" fmla="*/ 150958 w 764889"/>
                <a:gd name="connsiteY19" fmla="*/ 75227 h 1957244"/>
                <a:gd name="connsiteX20" fmla="*/ 165810 w 764889"/>
                <a:gd name="connsiteY20" fmla="*/ 74798 h 1957244"/>
                <a:gd name="connsiteX21" fmla="*/ 180090 w 764889"/>
                <a:gd name="connsiteY21" fmla="*/ 88222 h 1957244"/>
                <a:gd name="connsiteX22" fmla="*/ 175949 w 764889"/>
                <a:gd name="connsiteY22" fmla="*/ 99075 h 1957244"/>
                <a:gd name="connsiteX23" fmla="*/ 153814 w 764889"/>
                <a:gd name="connsiteY23" fmla="*/ 121924 h 1957244"/>
                <a:gd name="connsiteX24" fmla="*/ 132822 w 764889"/>
                <a:gd name="connsiteY24" fmla="*/ 172476 h 1957244"/>
                <a:gd name="connsiteX25" fmla="*/ 129823 w 764889"/>
                <a:gd name="connsiteY25" fmla="*/ 397963 h 1957244"/>
                <a:gd name="connsiteX26" fmla="*/ 158384 w 764889"/>
                <a:gd name="connsiteY26" fmla="*/ 516347 h 1957244"/>
                <a:gd name="connsiteX27" fmla="*/ 203939 w 764889"/>
                <a:gd name="connsiteY27" fmla="*/ 571327 h 1957244"/>
                <a:gd name="connsiteX28" fmla="*/ 254460 w 764889"/>
                <a:gd name="connsiteY28" fmla="*/ 601168 h 1957244"/>
                <a:gd name="connsiteX29" fmla="*/ 245126 w 764889"/>
                <a:gd name="connsiteY29" fmla="*/ 632673 h 1957244"/>
                <a:gd name="connsiteX30" fmla="*/ 224498 w 764889"/>
                <a:gd name="connsiteY30" fmla="*/ 805480 h 1957244"/>
                <a:gd name="connsiteX31" fmla="*/ 286380 w 764889"/>
                <a:gd name="connsiteY31" fmla="*/ 908897 h 1957244"/>
                <a:gd name="connsiteX32" fmla="*/ 380066 w 764889"/>
                <a:gd name="connsiteY32" fmla="*/ 956134 h 1957244"/>
                <a:gd name="connsiteX33" fmla="*/ 412501 w 764889"/>
                <a:gd name="connsiteY33" fmla="*/ 964621 h 1957244"/>
                <a:gd name="connsiteX34" fmla="*/ 408880 w 764889"/>
                <a:gd name="connsiteY34" fmla="*/ 957756 h 1957244"/>
                <a:gd name="connsiteX35" fmla="*/ 377074 w 764889"/>
                <a:gd name="connsiteY35" fmla="*/ 881736 h 1957244"/>
                <a:gd name="connsiteX36" fmla="*/ 361485 w 764889"/>
                <a:gd name="connsiteY36" fmla="*/ 674760 h 1957244"/>
                <a:gd name="connsiteX37" fmla="*/ 363018 w 764889"/>
                <a:gd name="connsiteY37" fmla="*/ 625500 h 1957244"/>
                <a:gd name="connsiteX38" fmla="*/ 390137 w 764889"/>
                <a:gd name="connsiteY38" fmla="*/ 626841 h 1957244"/>
                <a:gd name="connsiteX39" fmla="*/ 450276 w 764889"/>
                <a:gd name="connsiteY39" fmla="*/ 640016 h 1957244"/>
                <a:gd name="connsiteX40" fmla="*/ 512396 w 764889"/>
                <a:gd name="connsiteY40" fmla="*/ 697137 h 1957244"/>
                <a:gd name="connsiteX41" fmla="*/ 589652 w 764889"/>
                <a:gd name="connsiteY41" fmla="*/ 833515 h 1957244"/>
                <a:gd name="connsiteX42" fmla="*/ 668195 w 764889"/>
                <a:gd name="connsiteY42" fmla="*/ 902203 h 1957244"/>
                <a:gd name="connsiteX43" fmla="*/ 734884 w 764889"/>
                <a:gd name="connsiteY43" fmla="*/ 928908 h 1957244"/>
                <a:gd name="connsiteX44" fmla="*/ 762930 w 764889"/>
                <a:gd name="connsiteY44" fmla="*/ 989571 h 1957244"/>
                <a:gd name="connsiteX45" fmla="*/ 699612 w 764889"/>
                <a:gd name="connsiteY45" fmla="*/ 1024872 h 1957244"/>
                <a:gd name="connsiteX46" fmla="*/ 624783 w 764889"/>
                <a:gd name="connsiteY46" fmla="*/ 990455 h 1957244"/>
                <a:gd name="connsiteX47" fmla="*/ 548667 w 764889"/>
                <a:gd name="connsiteY47" fmla="*/ 968178 h 1957244"/>
                <a:gd name="connsiteX48" fmla="*/ 505826 w 764889"/>
                <a:gd name="connsiteY48" fmla="*/ 933334 h 1957244"/>
                <a:gd name="connsiteX49" fmla="*/ 494145 w 764889"/>
                <a:gd name="connsiteY49" fmla="*/ 927807 h 1957244"/>
                <a:gd name="connsiteX50" fmla="*/ 480265 w 764889"/>
                <a:gd name="connsiteY50" fmla="*/ 942473 h 1957244"/>
                <a:gd name="connsiteX51" fmla="*/ 479408 w 764889"/>
                <a:gd name="connsiteY51" fmla="*/ 1101986 h 1957244"/>
                <a:gd name="connsiteX52" fmla="*/ 488118 w 764889"/>
                <a:gd name="connsiteY52" fmla="*/ 1176958 h 1957244"/>
                <a:gd name="connsiteX53" fmla="*/ 528390 w 764889"/>
                <a:gd name="connsiteY53" fmla="*/ 1342752 h 1957244"/>
                <a:gd name="connsiteX54" fmla="*/ 533102 w 764889"/>
                <a:gd name="connsiteY54" fmla="*/ 1391448 h 1957244"/>
                <a:gd name="connsiteX55" fmla="*/ 522249 w 764889"/>
                <a:gd name="connsiteY55" fmla="*/ 1444144 h 1957244"/>
                <a:gd name="connsiteX56" fmla="*/ 511967 w 764889"/>
                <a:gd name="connsiteY56" fmla="*/ 1471847 h 1957244"/>
                <a:gd name="connsiteX57" fmla="*/ 494973 w 764889"/>
                <a:gd name="connsiteY57" fmla="*/ 1512118 h 1957244"/>
                <a:gd name="connsiteX58" fmla="*/ 451418 w 764889"/>
                <a:gd name="connsiteY58" fmla="*/ 1573238 h 1957244"/>
                <a:gd name="connsiteX59" fmla="*/ 387442 w 764889"/>
                <a:gd name="connsiteY59" fmla="*/ 1601799 h 1957244"/>
                <a:gd name="connsiteX60" fmla="*/ 344601 w 764889"/>
                <a:gd name="connsiteY60" fmla="*/ 1579378 h 1957244"/>
                <a:gd name="connsiteX61" fmla="*/ 329320 w 764889"/>
                <a:gd name="connsiteY61" fmla="*/ 1483842 h 1957244"/>
                <a:gd name="connsiteX62" fmla="*/ 351598 w 764889"/>
                <a:gd name="connsiteY62" fmla="*/ 1435003 h 1957244"/>
                <a:gd name="connsiteX63" fmla="*/ 365878 w 764889"/>
                <a:gd name="connsiteY63" fmla="*/ 1366743 h 1957244"/>
                <a:gd name="connsiteX64" fmla="*/ 357025 w 764889"/>
                <a:gd name="connsiteY64" fmla="*/ 1313763 h 1957244"/>
                <a:gd name="connsiteX65" fmla="*/ 342744 w 764889"/>
                <a:gd name="connsiteY65" fmla="*/ 1273920 h 1957244"/>
                <a:gd name="connsiteX66" fmla="*/ 317311 w 764889"/>
                <a:gd name="connsiteY66" fmla="*/ 1251259 h 1957244"/>
                <a:gd name="connsiteX67" fmla="*/ 251063 w 764889"/>
                <a:gd name="connsiteY67" fmla="*/ 1279205 h 1957244"/>
                <a:gd name="connsiteX68" fmla="*/ 178519 w 764889"/>
                <a:gd name="connsiteY68" fmla="*/ 1841709 h 1957244"/>
                <a:gd name="connsiteX69" fmla="*/ 136678 w 764889"/>
                <a:gd name="connsiteY69" fmla="*/ 1932388 h 1957244"/>
                <a:gd name="connsiteX70" fmla="*/ 92265 w 764889"/>
                <a:gd name="connsiteY70" fmla="*/ 1957237 h 1957244"/>
                <a:gd name="connsiteX71" fmla="*/ 35144 w 764889"/>
                <a:gd name="connsiteY71" fmla="*/ 1935246 h 1957244"/>
                <a:gd name="connsiteX72" fmla="*/ 10439 w 764889"/>
                <a:gd name="connsiteY72" fmla="*/ 1862700 h 1957244"/>
                <a:gd name="connsiteX73" fmla="*/ 98693 w 764889"/>
                <a:gd name="connsiteY73" fmla="*/ 1162962 h 1957244"/>
                <a:gd name="connsiteX74" fmla="*/ 103976 w 764889"/>
                <a:gd name="connsiteY74" fmla="*/ 1052718 h 1957244"/>
                <a:gd name="connsiteX75" fmla="*/ 97406 w 764889"/>
                <a:gd name="connsiteY75" fmla="*/ 714416 h 1957244"/>
                <a:gd name="connsiteX76" fmla="*/ 79127 w 764889"/>
                <a:gd name="connsiteY76" fmla="*/ 653582 h 1957244"/>
                <a:gd name="connsiteX77" fmla="*/ 30574 w 764889"/>
                <a:gd name="connsiteY77" fmla="*/ 525059 h 1957244"/>
                <a:gd name="connsiteX78" fmla="*/ 18578 w 764889"/>
                <a:gd name="connsiteY78" fmla="*/ 430237 h 1957244"/>
                <a:gd name="connsiteX79" fmla="*/ 11010 w 764889"/>
                <a:gd name="connsiteY79" fmla="*/ 363261 h 1957244"/>
                <a:gd name="connsiteX80" fmla="*/ 13010 w 764889"/>
                <a:gd name="connsiteY80" fmla="*/ 100360 h 1957244"/>
                <a:gd name="connsiteX81" fmla="*/ 18578 w 764889"/>
                <a:gd name="connsiteY81" fmla="*/ 58948 h 1957244"/>
                <a:gd name="connsiteX82" fmla="*/ 18679 w 764889"/>
                <a:gd name="connsiteY82" fmla="*/ 58162 h 1957244"/>
                <a:gd name="connsiteX83" fmla="*/ 93351 w 764889"/>
                <a:gd name="connsiteY83" fmla="*/ 555 h 19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64889" h="1957244">
                  <a:moveTo>
                    <a:pt x="324706" y="264421"/>
                  </a:moveTo>
                  <a:cubicBezTo>
                    <a:pt x="410672" y="264421"/>
                    <a:pt x="480362" y="334111"/>
                    <a:pt x="480362" y="420077"/>
                  </a:cubicBezTo>
                  <a:cubicBezTo>
                    <a:pt x="480362" y="484552"/>
                    <a:pt x="441161" y="539871"/>
                    <a:pt x="385294" y="563501"/>
                  </a:cubicBezTo>
                  <a:lnTo>
                    <a:pt x="350913" y="570442"/>
                  </a:lnTo>
                  <a:lnTo>
                    <a:pt x="353198" y="586042"/>
                  </a:lnTo>
                  <a:cubicBezTo>
                    <a:pt x="352925" y="622828"/>
                    <a:pt x="353062" y="659766"/>
                    <a:pt x="349767" y="696346"/>
                  </a:cubicBezTo>
                  <a:cubicBezTo>
                    <a:pt x="344276" y="757441"/>
                    <a:pt x="343728" y="817947"/>
                    <a:pt x="363356" y="876778"/>
                  </a:cubicBezTo>
                  <a:cubicBezTo>
                    <a:pt x="371043" y="899413"/>
                    <a:pt x="381750" y="920990"/>
                    <a:pt x="391084" y="943048"/>
                  </a:cubicBezTo>
                  <a:cubicBezTo>
                    <a:pt x="391632" y="944434"/>
                    <a:pt x="392456" y="945766"/>
                    <a:pt x="394240" y="949033"/>
                  </a:cubicBezTo>
                  <a:cubicBezTo>
                    <a:pt x="383671" y="946288"/>
                    <a:pt x="383496" y="950921"/>
                    <a:pt x="365965" y="941635"/>
                  </a:cubicBezTo>
                  <a:cubicBezTo>
                    <a:pt x="348434" y="932348"/>
                    <a:pt x="310071" y="915598"/>
                    <a:pt x="289056" y="893312"/>
                  </a:cubicBezTo>
                  <a:cubicBezTo>
                    <a:pt x="268041" y="871026"/>
                    <a:pt x="246661" y="846863"/>
                    <a:pt x="239873" y="807920"/>
                  </a:cubicBezTo>
                  <a:cubicBezTo>
                    <a:pt x="233085" y="768977"/>
                    <a:pt x="243398" y="700021"/>
                    <a:pt x="248330" y="659656"/>
                  </a:cubicBezTo>
                  <a:cubicBezTo>
                    <a:pt x="253263" y="619290"/>
                    <a:pt x="266861" y="597997"/>
                    <a:pt x="269468" y="565727"/>
                  </a:cubicBezTo>
                  <a:lnTo>
                    <a:pt x="269342" y="564556"/>
                  </a:lnTo>
                  <a:lnTo>
                    <a:pt x="264118" y="563501"/>
                  </a:lnTo>
                  <a:cubicBezTo>
                    <a:pt x="208251" y="539871"/>
                    <a:pt x="169050" y="484552"/>
                    <a:pt x="169050" y="420077"/>
                  </a:cubicBezTo>
                  <a:cubicBezTo>
                    <a:pt x="169050" y="334111"/>
                    <a:pt x="238740" y="264421"/>
                    <a:pt x="324706" y="264421"/>
                  </a:cubicBezTo>
                  <a:close/>
                  <a:moveTo>
                    <a:pt x="93351" y="555"/>
                  </a:moveTo>
                  <a:cubicBezTo>
                    <a:pt x="129880" y="5267"/>
                    <a:pt x="155670" y="38697"/>
                    <a:pt x="150958" y="75227"/>
                  </a:cubicBezTo>
                  <a:lnTo>
                    <a:pt x="165810" y="74798"/>
                  </a:lnTo>
                  <a:cubicBezTo>
                    <a:pt x="173378" y="74784"/>
                    <a:pt x="179633" y="80667"/>
                    <a:pt x="180090" y="88222"/>
                  </a:cubicBezTo>
                  <a:cubicBezTo>
                    <a:pt x="180305" y="92263"/>
                    <a:pt x="178805" y="96204"/>
                    <a:pt x="175949" y="99075"/>
                  </a:cubicBezTo>
                  <a:lnTo>
                    <a:pt x="153814" y="121924"/>
                  </a:lnTo>
                  <a:cubicBezTo>
                    <a:pt x="140606" y="135462"/>
                    <a:pt x="133080" y="153555"/>
                    <a:pt x="132822" y="172476"/>
                  </a:cubicBezTo>
                  <a:lnTo>
                    <a:pt x="129823" y="397963"/>
                  </a:lnTo>
                  <a:cubicBezTo>
                    <a:pt x="128652" y="439261"/>
                    <a:pt x="138505" y="480132"/>
                    <a:pt x="158384" y="516347"/>
                  </a:cubicBezTo>
                  <a:cubicBezTo>
                    <a:pt x="170108" y="537282"/>
                    <a:pt x="185546" y="555918"/>
                    <a:pt x="203939" y="571327"/>
                  </a:cubicBezTo>
                  <a:lnTo>
                    <a:pt x="254460" y="601168"/>
                  </a:lnTo>
                  <a:lnTo>
                    <a:pt x="245126" y="632673"/>
                  </a:lnTo>
                  <a:cubicBezTo>
                    <a:pt x="224972" y="688711"/>
                    <a:pt x="213792" y="745899"/>
                    <a:pt x="224498" y="805480"/>
                  </a:cubicBezTo>
                  <a:cubicBezTo>
                    <a:pt x="232057" y="847490"/>
                    <a:pt x="251581" y="883185"/>
                    <a:pt x="286380" y="908897"/>
                  </a:cubicBezTo>
                  <a:cubicBezTo>
                    <a:pt x="314722" y="929634"/>
                    <a:pt x="346370" y="945600"/>
                    <a:pt x="380066" y="956134"/>
                  </a:cubicBezTo>
                  <a:cubicBezTo>
                    <a:pt x="389986" y="959362"/>
                    <a:pt x="400377" y="961472"/>
                    <a:pt x="412501" y="964621"/>
                  </a:cubicBezTo>
                  <a:cubicBezTo>
                    <a:pt x="410455" y="960874"/>
                    <a:pt x="409509" y="959346"/>
                    <a:pt x="408880" y="957756"/>
                  </a:cubicBezTo>
                  <a:cubicBezTo>
                    <a:pt x="398174" y="932453"/>
                    <a:pt x="385891" y="907701"/>
                    <a:pt x="377074" y="881736"/>
                  </a:cubicBezTo>
                  <a:cubicBezTo>
                    <a:pt x="354558" y="814251"/>
                    <a:pt x="355187" y="744844"/>
                    <a:pt x="361485" y="674760"/>
                  </a:cubicBezTo>
                  <a:lnTo>
                    <a:pt x="363018" y="625500"/>
                  </a:lnTo>
                  <a:lnTo>
                    <a:pt x="390137" y="626841"/>
                  </a:lnTo>
                  <a:cubicBezTo>
                    <a:pt x="409184" y="627520"/>
                    <a:pt x="427784" y="629877"/>
                    <a:pt x="450276" y="640016"/>
                  </a:cubicBezTo>
                  <a:cubicBezTo>
                    <a:pt x="476510" y="651996"/>
                    <a:pt x="498258" y="672004"/>
                    <a:pt x="512396" y="697137"/>
                  </a:cubicBezTo>
                  <a:lnTo>
                    <a:pt x="589652" y="833515"/>
                  </a:lnTo>
                  <a:cubicBezTo>
                    <a:pt x="607246" y="864689"/>
                    <a:pt x="634949" y="888923"/>
                    <a:pt x="668195" y="902203"/>
                  </a:cubicBezTo>
                  <a:lnTo>
                    <a:pt x="734884" y="928908"/>
                  </a:lnTo>
                  <a:cubicBezTo>
                    <a:pt x="757933" y="939418"/>
                    <a:pt x="769857" y="965194"/>
                    <a:pt x="762930" y="989571"/>
                  </a:cubicBezTo>
                  <a:cubicBezTo>
                    <a:pt x="755206" y="1016803"/>
                    <a:pt x="726845" y="1032611"/>
                    <a:pt x="699612" y="1024872"/>
                  </a:cubicBezTo>
                  <a:cubicBezTo>
                    <a:pt x="676035" y="1010649"/>
                    <a:pt x="650930" y="999095"/>
                    <a:pt x="624783" y="990455"/>
                  </a:cubicBezTo>
                  <a:cubicBezTo>
                    <a:pt x="587510" y="978175"/>
                    <a:pt x="571802" y="979746"/>
                    <a:pt x="548667" y="968178"/>
                  </a:cubicBezTo>
                  <a:cubicBezTo>
                    <a:pt x="532016" y="959824"/>
                    <a:pt x="517394" y="947929"/>
                    <a:pt x="505826" y="933334"/>
                  </a:cubicBezTo>
                  <a:cubicBezTo>
                    <a:pt x="503042" y="929735"/>
                    <a:pt x="498700" y="927678"/>
                    <a:pt x="494145" y="927807"/>
                  </a:cubicBezTo>
                  <a:cubicBezTo>
                    <a:pt x="486262" y="928022"/>
                    <a:pt x="480051" y="934590"/>
                    <a:pt x="480265" y="942473"/>
                  </a:cubicBezTo>
                  <a:lnTo>
                    <a:pt x="479408" y="1101986"/>
                  </a:lnTo>
                  <a:cubicBezTo>
                    <a:pt x="479237" y="1127233"/>
                    <a:pt x="482150" y="1152424"/>
                    <a:pt x="488118" y="1176958"/>
                  </a:cubicBezTo>
                  <a:lnTo>
                    <a:pt x="528390" y="1342752"/>
                  </a:lnTo>
                  <a:cubicBezTo>
                    <a:pt x="532246" y="1358676"/>
                    <a:pt x="533831" y="1375069"/>
                    <a:pt x="533102" y="1391448"/>
                  </a:cubicBezTo>
                  <a:cubicBezTo>
                    <a:pt x="532217" y="1409470"/>
                    <a:pt x="528561" y="1427235"/>
                    <a:pt x="522249" y="1444144"/>
                  </a:cubicBezTo>
                  <a:lnTo>
                    <a:pt x="511967" y="1471847"/>
                  </a:lnTo>
                  <a:lnTo>
                    <a:pt x="494973" y="1512118"/>
                  </a:lnTo>
                  <a:cubicBezTo>
                    <a:pt x="485220" y="1535494"/>
                    <a:pt x="470340" y="1556387"/>
                    <a:pt x="451418" y="1573238"/>
                  </a:cubicBezTo>
                  <a:cubicBezTo>
                    <a:pt x="432710" y="1589946"/>
                    <a:pt x="408434" y="1605653"/>
                    <a:pt x="387442" y="1601799"/>
                  </a:cubicBezTo>
                  <a:cubicBezTo>
                    <a:pt x="371220" y="1598842"/>
                    <a:pt x="356283" y="1591016"/>
                    <a:pt x="344601" y="1579378"/>
                  </a:cubicBezTo>
                  <a:cubicBezTo>
                    <a:pt x="320296" y="1553731"/>
                    <a:pt x="314227" y="1515788"/>
                    <a:pt x="329320" y="1483842"/>
                  </a:cubicBezTo>
                  <a:lnTo>
                    <a:pt x="351598" y="1435003"/>
                  </a:lnTo>
                  <a:cubicBezTo>
                    <a:pt x="361152" y="1413526"/>
                    <a:pt x="366022" y="1390248"/>
                    <a:pt x="365878" y="1366743"/>
                  </a:cubicBezTo>
                  <a:cubicBezTo>
                    <a:pt x="365878" y="1348721"/>
                    <a:pt x="362879" y="1330814"/>
                    <a:pt x="357025" y="1313763"/>
                  </a:cubicBezTo>
                  <a:lnTo>
                    <a:pt x="342744" y="1273920"/>
                  </a:lnTo>
                  <a:cubicBezTo>
                    <a:pt x="337118" y="1263668"/>
                    <a:pt x="328136" y="1255656"/>
                    <a:pt x="317311" y="1251259"/>
                  </a:cubicBezTo>
                  <a:cubicBezTo>
                    <a:pt x="291292" y="1240677"/>
                    <a:pt x="261632" y="1253200"/>
                    <a:pt x="251063" y="1279205"/>
                  </a:cubicBezTo>
                  <a:cubicBezTo>
                    <a:pt x="230072" y="1441859"/>
                    <a:pt x="192799" y="1737033"/>
                    <a:pt x="178519" y="1841709"/>
                  </a:cubicBezTo>
                  <a:cubicBezTo>
                    <a:pt x="174706" y="1875654"/>
                    <a:pt x="160027" y="1907456"/>
                    <a:pt x="136678" y="1932388"/>
                  </a:cubicBezTo>
                  <a:cubicBezTo>
                    <a:pt x="125625" y="1946069"/>
                    <a:pt x="109717" y="1954980"/>
                    <a:pt x="92265" y="1957237"/>
                  </a:cubicBezTo>
                  <a:cubicBezTo>
                    <a:pt x="71102" y="1957523"/>
                    <a:pt x="50654" y="1949654"/>
                    <a:pt x="35144" y="1935246"/>
                  </a:cubicBezTo>
                  <a:cubicBezTo>
                    <a:pt x="15652" y="1916495"/>
                    <a:pt x="6440" y="1889462"/>
                    <a:pt x="10439" y="1862700"/>
                  </a:cubicBezTo>
                  <a:lnTo>
                    <a:pt x="98693" y="1162962"/>
                  </a:lnTo>
                  <a:cubicBezTo>
                    <a:pt x="100978" y="1126975"/>
                    <a:pt x="102834" y="1090133"/>
                    <a:pt x="103976" y="1052718"/>
                  </a:cubicBezTo>
                  <a:cubicBezTo>
                    <a:pt x="107489" y="939917"/>
                    <a:pt x="105289" y="827002"/>
                    <a:pt x="97406" y="714416"/>
                  </a:cubicBezTo>
                  <a:cubicBezTo>
                    <a:pt x="95736" y="693067"/>
                    <a:pt x="89496" y="672317"/>
                    <a:pt x="79127" y="653582"/>
                  </a:cubicBezTo>
                  <a:cubicBezTo>
                    <a:pt x="56979" y="613239"/>
                    <a:pt x="40628" y="569971"/>
                    <a:pt x="30574" y="525059"/>
                  </a:cubicBezTo>
                  <a:cubicBezTo>
                    <a:pt x="23520" y="493914"/>
                    <a:pt x="19508" y="462153"/>
                    <a:pt x="18578" y="430237"/>
                  </a:cubicBezTo>
                  <a:cubicBezTo>
                    <a:pt x="17794" y="407746"/>
                    <a:pt x="15267" y="385353"/>
                    <a:pt x="11010" y="363261"/>
                  </a:cubicBezTo>
                  <a:cubicBezTo>
                    <a:pt x="-4312" y="276237"/>
                    <a:pt x="-3641" y="187143"/>
                    <a:pt x="13010" y="100360"/>
                  </a:cubicBezTo>
                  <a:cubicBezTo>
                    <a:pt x="15580" y="86651"/>
                    <a:pt x="16865" y="73228"/>
                    <a:pt x="18578" y="58948"/>
                  </a:cubicBezTo>
                  <a:cubicBezTo>
                    <a:pt x="18607" y="58690"/>
                    <a:pt x="18635" y="58419"/>
                    <a:pt x="18679" y="58162"/>
                  </a:cubicBezTo>
                  <a:cubicBezTo>
                    <a:pt x="23391" y="21633"/>
                    <a:pt x="56821" y="-4157"/>
                    <a:pt x="93351" y="555"/>
                  </a:cubicBezTo>
                  <a:close/>
                </a:path>
              </a:pathLst>
            </a:custGeom>
            <a:solidFill>
              <a:srgbClr val="02376C"/>
            </a:solidFill>
            <a:ln w="1270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392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LADDER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8D4FCB-5BD4-774D-9562-D7D589D6212A}"/>
              </a:ext>
            </a:extLst>
          </p:cNvPr>
          <p:cNvGrpSpPr/>
          <p:nvPr/>
        </p:nvGrpSpPr>
        <p:grpSpPr>
          <a:xfrm>
            <a:off x="1416000" y="433302"/>
            <a:ext cx="9360000" cy="5991396"/>
            <a:chOff x="1416000" y="433302"/>
            <a:chExt cx="9360000" cy="5991396"/>
          </a:xfrm>
        </p:grpSpPr>
        <p:sp>
          <p:nvSpPr>
            <p:cNvPr id="208" name="Callout: Bent Line with Border and Accent Bar 207">
              <a:extLst>
                <a:ext uri="{FF2B5EF4-FFF2-40B4-BE49-F238E27FC236}">
                  <a16:creationId xmlns:a16="http://schemas.microsoft.com/office/drawing/2014/main" id="{FA308C6B-DD77-4FB7-BE3E-F44EC54AC5A2}"/>
                </a:ext>
              </a:extLst>
            </p:cNvPr>
            <p:cNvSpPr/>
            <p:nvPr/>
          </p:nvSpPr>
          <p:spPr bwMode="auto">
            <a:xfrm flipH="1">
              <a:off x="1416000" y="1501089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6" name="Callout: Bent Line with Border and Accent Bar 205">
              <a:extLst>
                <a:ext uri="{FF2B5EF4-FFF2-40B4-BE49-F238E27FC236}">
                  <a16:creationId xmlns:a16="http://schemas.microsoft.com/office/drawing/2014/main" id="{0C9B6889-1BB1-4BE8-AEC3-387CC15BC253}"/>
                </a:ext>
              </a:extLst>
            </p:cNvPr>
            <p:cNvSpPr/>
            <p:nvPr/>
          </p:nvSpPr>
          <p:spPr bwMode="auto">
            <a:xfrm flipH="1">
              <a:off x="1416000" y="3185580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Callout: Bent Line with Border and Accent Bar 203">
              <a:extLst>
                <a:ext uri="{FF2B5EF4-FFF2-40B4-BE49-F238E27FC236}">
                  <a16:creationId xmlns:a16="http://schemas.microsoft.com/office/drawing/2014/main" id="{8B695EDA-F850-448F-9B1F-12A5E692238C}"/>
                </a:ext>
              </a:extLst>
            </p:cNvPr>
            <p:cNvSpPr/>
            <p:nvPr/>
          </p:nvSpPr>
          <p:spPr bwMode="auto">
            <a:xfrm flipH="1">
              <a:off x="1416000" y="4870071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Callout: Bent Line with Border and Accent Bar 185">
              <a:extLst>
                <a:ext uri="{FF2B5EF4-FFF2-40B4-BE49-F238E27FC236}">
                  <a16:creationId xmlns:a16="http://schemas.microsoft.com/office/drawing/2014/main" id="{45D9656C-C491-4166-A612-A1E31440A6D9}"/>
                </a:ext>
              </a:extLst>
            </p:cNvPr>
            <p:cNvSpPr/>
            <p:nvPr/>
          </p:nvSpPr>
          <p:spPr bwMode="auto">
            <a:xfrm>
              <a:off x="7644281" y="4870071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Callout: Bent Line with Border and Accent Bar 182">
              <a:extLst>
                <a:ext uri="{FF2B5EF4-FFF2-40B4-BE49-F238E27FC236}">
                  <a16:creationId xmlns:a16="http://schemas.microsoft.com/office/drawing/2014/main" id="{AECEE78A-5FEF-4ACA-8C02-02AF43E94E66}"/>
                </a:ext>
              </a:extLst>
            </p:cNvPr>
            <p:cNvSpPr/>
            <p:nvPr/>
          </p:nvSpPr>
          <p:spPr bwMode="auto">
            <a:xfrm>
              <a:off x="7644281" y="3185580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Callout: Bent Line with Border and Accent Bar 118">
              <a:extLst>
                <a:ext uri="{FF2B5EF4-FFF2-40B4-BE49-F238E27FC236}">
                  <a16:creationId xmlns:a16="http://schemas.microsoft.com/office/drawing/2014/main" id="{3FFCDC1F-2EC0-46B3-9C25-803BFF692C2A}"/>
                </a:ext>
              </a:extLst>
            </p:cNvPr>
            <p:cNvSpPr/>
            <p:nvPr/>
          </p:nvSpPr>
          <p:spPr bwMode="auto">
            <a:xfrm>
              <a:off x="7644281" y="1501089"/>
              <a:ext cx="3131719" cy="1455550"/>
            </a:xfrm>
            <a:prstGeom prst="accentBorderCallout2">
              <a:avLst>
                <a:gd name="adj1" fmla="val 21314"/>
                <a:gd name="adj2" fmla="val -3426"/>
                <a:gd name="adj3" fmla="val 21412"/>
                <a:gd name="adj4" fmla="val -9939"/>
                <a:gd name="adj5" fmla="val 70312"/>
                <a:gd name="adj6" fmla="val -24100"/>
              </a:avLst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88F59F-3BDE-3A45-81B0-DB98FF2AFEE1}"/>
                </a:ext>
              </a:extLst>
            </p:cNvPr>
            <p:cNvSpPr txBox="1"/>
            <p:nvPr/>
          </p:nvSpPr>
          <p:spPr>
            <a:xfrm flipH="1">
              <a:off x="1600378" y="2007764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68D94E4-87A8-2E49-8671-BFB98E1E9C11}"/>
                </a:ext>
              </a:extLst>
            </p:cNvPr>
            <p:cNvSpPr txBox="1"/>
            <p:nvPr/>
          </p:nvSpPr>
          <p:spPr>
            <a:xfrm>
              <a:off x="2199275" y="1613054"/>
              <a:ext cx="216781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06. Sample Headline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1D47C95-35EF-2D43-BBEF-B11C3BA0CE5F}"/>
                </a:ext>
              </a:extLst>
            </p:cNvPr>
            <p:cNvSpPr txBox="1"/>
            <p:nvPr/>
          </p:nvSpPr>
          <p:spPr>
            <a:xfrm flipH="1">
              <a:off x="1600378" y="3708942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068A12A-CBA4-A34D-952A-E19E7BB3EC8C}"/>
                </a:ext>
              </a:extLst>
            </p:cNvPr>
            <p:cNvSpPr txBox="1"/>
            <p:nvPr/>
          </p:nvSpPr>
          <p:spPr>
            <a:xfrm>
              <a:off x="2062488" y="3314233"/>
              <a:ext cx="2304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05. 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B3AC470-9489-B545-B64A-737F7465984C}"/>
                </a:ext>
              </a:extLst>
            </p:cNvPr>
            <p:cNvSpPr txBox="1"/>
            <p:nvPr/>
          </p:nvSpPr>
          <p:spPr>
            <a:xfrm flipH="1">
              <a:off x="1600378" y="5382002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68AE6A-6426-2747-A200-9E708D4377FC}"/>
                </a:ext>
              </a:extLst>
            </p:cNvPr>
            <p:cNvSpPr txBox="1"/>
            <p:nvPr/>
          </p:nvSpPr>
          <p:spPr>
            <a:xfrm>
              <a:off x="2199275" y="4987292"/>
              <a:ext cx="216781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04. Sample Headline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BF7ABC7-E86F-094F-A643-C34F1882D51D}"/>
                </a:ext>
              </a:extLst>
            </p:cNvPr>
            <p:cNvSpPr txBox="1"/>
            <p:nvPr/>
          </p:nvSpPr>
          <p:spPr>
            <a:xfrm flipH="1">
              <a:off x="7784874" y="2021823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AC93CA5-BD8E-F849-892A-8697581E1763}"/>
                </a:ext>
              </a:extLst>
            </p:cNvPr>
            <p:cNvSpPr txBox="1"/>
            <p:nvPr/>
          </p:nvSpPr>
          <p:spPr>
            <a:xfrm>
              <a:off x="7784874" y="1627114"/>
              <a:ext cx="22078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01. Sample Headline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644CC7D-DB53-D446-9167-1C5FB6B09D80}"/>
                </a:ext>
              </a:extLst>
            </p:cNvPr>
            <p:cNvSpPr txBox="1"/>
            <p:nvPr/>
          </p:nvSpPr>
          <p:spPr>
            <a:xfrm flipH="1">
              <a:off x="7784874" y="3708942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1EE39E2-4F62-A948-84A5-9472648050FA}"/>
                </a:ext>
              </a:extLst>
            </p:cNvPr>
            <p:cNvSpPr txBox="1"/>
            <p:nvPr/>
          </p:nvSpPr>
          <p:spPr>
            <a:xfrm>
              <a:off x="7784874" y="3314233"/>
              <a:ext cx="22078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02. 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C685342-B60B-EC44-BCE4-3CFB6A0EDE4E}"/>
                </a:ext>
              </a:extLst>
            </p:cNvPr>
            <p:cNvSpPr txBox="1"/>
            <p:nvPr/>
          </p:nvSpPr>
          <p:spPr>
            <a:xfrm flipH="1">
              <a:off x="7784874" y="5382002"/>
              <a:ext cx="27667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A88F2A3-E905-AC48-AB73-ED7627C8986C}"/>
                </a:ext>
              </a:extLst>
            </p:cNvPr>
            <p:cNvSpPr txBox="1"/>
            <p:nvPr/>
          </p:nvSpPr>
          <p:spPr>
            <a:xfrm>
              <a:off x="7784874" y="4987292"/>
              <a:ext cx="22078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03. Sample Headline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0DC7A4F-762F-4B1A-AB52-52F9896124B5}"/>
                </a:ext>
              </a:extLst>
            </p:cNvPr>
            <p:cNvGrpSpPr/>
            <p:nvPr/>
          </p:nvGrpSpPr>
          <p:grpSpPr>
            <a:xfrm>
              <a:off x="5290840" y="433302"/>
              <a:ext cx="1686108" cy="5991396"/>
              <a:chOff x="5290840" y="433302"/>
              <a:chExt cx="1686108" cy="5991396"/>
            </a:xfrm>
          </p:grpSpPr>
          <p:sp>
            <p:nvSpPr>
              <p:cNvPr id="2131" name="Freeform: Shape 2130">
                <a:extLst>
                  <a:ext uri="{FF2B5EF4-FFF2-40B4-BE49-F238E27FC236}">
                    <a16:creationId xmlns:a16="http://schemas.microsoft.com/office/drawing/2014/main" id="{2D435391-3E26-4E9A-BC7F-DAB7BF09DAA6}"/>
                  </a:ext>
                </a:extLst>
              </p:cNvPr>
              <p:cNvSpPr/>
              <p:nvPr/>
            </p:nvSpPr>
            <p:spPr>
              <a:xfrm>
                <a:off x="5435601" y="5362455"/>
                <a:ext cx="1322909" cy="409440"/>
              </a:xfrm>
              <a:custGeom>
                <a:avLst/>
                <a:gdLst>
                  <a:gd name="connsiteX0" fmla="*/ 867376 w 954881"/>
                  <a:gd name="connsiteY0" fmla="*/ -18 h 295535"/>
                  <a:gd name="connsiteX1" fmla="*/ 954720 w 954881"/>
                  <a:gd name="connsiteY1" fmla="*/ 55608 h 295535"/>
                  <a:gd name="connsiteX2" fmla="*/ 954720 w 954881"/>
                  <a:gd name="connsiteY2" fmla="*/ 240203 h 295535"/>
                  <a:gd name="connsiteX3" fmla="*/ 867376 w 954881"/>
                  <a:gd name="connsiteY3" fmla="*/ 295352 h 295535"/>
                  <a:gd name="connsiteX4" fmla="*/ 639728 w 954881"/>
                  <a:gd name="connsiteY4" fmla="*/ 295352 h 295535"/>
                  <a:gd name="connsiteX5" fmla="*/ 639728 w 954881"/>
                  <a:gd name="connsiteY5" fmla="*/ 203722 h 295535"/>
                  <a:gd name="connsiteX6" fmla="*/ 834419 w 954881"/>
                  <a:gd name="connsiteY6" fmla="*/ 203722 h 295535"/>
                  <a:gd name="connsiteX7" fmla="*/ 834419 w 954881"/>
                  <a:gd name="connsiteY7" fmla="*/ 91613 h 295535"/>
                  <a:gd name="connsiteX8" fmla="*/ 647443 w 954881"/>
                  <a:gd name="connsiteY8" fmla="*/ 91613 h 295535"/>
                  <a:gd name="connsiteX9" fmla="*/ 376362 w 954881"/>
                  <a:gd name="connsiteY9" fmla="*/ 275350 h 295535"/>
                  <a:gd name="connsiteX10" fmla="*/ 300162 w 954881"/>
                  <a:gd name="connsiteY10" fmla="*/ 295257 h 295535"/>
                  <a:gd name="connsiteX11" fmla="*/ 87754 w 954881"/>
                  <a:gd name="connsiteY11" fmla="*/ 295257 h 295535"/>
                  <a:gd name="connsiteX12" fmla="*/ -161 w 954881"/>
                  <a:gd name="connsiteY12" fmla="*/ 240107 h 295535"/>
                  <a:gd name="connsiteX13" fmla="*/ -161 w 954881"/>
                  <a:gd name="connsiteY13" fmla="*/ 55608 h 295535"/>
                  <a:gd name="connsiteX14" fmla="*/ 86516 w 954881"/>
                  <a:gd name="connsiteY14" fmla="*/ -18 h 295535"/>
                  <a:gd name="connsiteX15" fmla="*/ 300162 w 954881"/>
                  <a:gd name="connsiteY15" fmla="*/ -18 h 295535"/>
                  <a:gd name="connsiteX16" fmla="*/ 300162 w 954881"/>
                  <a:gd name="connsiteY16" fmla="*/ 91613 h 295535"/>
                  <a:gd name="connsiteX17" fmla="*/ 119854 w 954881"/>
                  <a:gd name="connsiteY17" fmla="*/ 91613 h 295535"/>
                  <a:gd name="connsiteX18" fmla="*/ 119854 w 954881"/>
                  <a:gd name="connsiteY18" fmla="*/ 203626 h 295535"/>
                  <a:gd name="connsiteX19" fmla="*/ 292637 w 954881"/>
                  <a:gd name="connsiteY19" fmla="*/ 203626 h 295535"/>
                  <a:gd name="connsiteX20" fmla="*/ 562576 w 954881"/>
                  <a:gd name="connsiteY20" fmla="*/ 19985 h 295535"/>
                  <a:gd name="connsiteX21" fmla="*/ 640109 w 954881"/>
                  <a:gd name="connsiteY21" fmla="*/ -18 h 29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535">
                    <a:moveTo>
                      <a:pt x="867376" y="-18"/>
                    </a:moveTo>
                    <a:cubicBezTo>
                      <a:pt x="925669" y="-18"/>
                      <a:pt x="954787" y="18527"/>
                      <a:pt x="954720" y="55608"/>
                    </a:cubicBezTo>
                    <a:lnTo>
                      <a:pt x="954720" y="240203"/>
                    </a:lnTo>
                    <a:cubicBezTo>
                      <a:pt x="954720" y="276969"/>
                      <a:pt x="925602" y="295352"/>
                      <a:pt x="867376" y="295352"/>
                    </a:cubicBezTo>
                    <a:lnTo>
                      <a:pt x="639728" y="295352"/>
                    </a:lnTo>
                    <a:lnTo>
                      <a:pt x="639728" y="203722"/>
                    </a:lnTo>
                    <a:lnTo>
                      <a:pt x="834419" y="203722"/>
                    </a:lnTo>
                    <a:lnTo>
                      <a:pt x="834419" y="91613"/>
                    </a:lnTo>
                    <a:lnTo>
                      <a:pt x="647443" y="91613"/>
                    </a:lnTo>
                    <a:lnTo>
                      <a:pt x="376362" y="275350"/>
                    </a:lnTo>
                    <a:cubicBezTo>
                      <a:pt x="353483" y="289370"/>
                      <a:pt x="326975" y="296295"/>
                      <a:pt x="300162" y="295257"/>
                    </a:cubicBezTo>
                    <a:lnTo>
                      <a:pt x="87754" y="295257"/>
                    </a:lnTo>
                    <a:cubicBezTo>
                      <a:pt x="29080" y="295257"/>
                      <a:pt x="-228" y="276874"/>
                      <a:pt x="-161" y="240107"/>
                    </a:cubicBezTo>
                    <a:lnTo>
                      <a:pt x="-161" y="55608"/>
                    </a:lnTo>
                    <a:cubicBezTo>
                      <a:pt x="-161" y="18584"/>
                      <a:pt x="28728" y="49"/>
                      <a:pt x="86516" y="-18"/>
                    </a:cubicBezTo>
                    <a:lnTo>
                      <a:pt x="300162" y="-18"/>
                    </a:lnTo>
                    <a:lnTo>
                      <a:pt x="300162" y="91613"/>
                    </a:lnTo>
                    <a:lnTo>
                      <a:pt x="119854" y="91613"/>
                    </a:lnTo>
                    <a:lnTo>
                      <a:pt x="119854" y="203626"/>
                    </a:lnTo>
                    <a:lnTo>
                      <a:pt x="292637" y="203626"/>
                    </a:lnTo>
                    <a:lnTo>
                      <a:pt x="562576" y="19985"/>
                    </a:lnTo>
                    <a:cubicBezTo>
                      <a:pt x="585807" y="5630"/>
                      <a:pt x="612839" y="-1342"/>
                      <a:pt x="640109" y="-1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2" name="Freeform: Shape 2131">
                <a:extLst>
                  <a:ext uri="{FF2B5EF4-FFF2-40B4-BE49-F238E27FC236}">
                    <a16:creationId xmlns:a16="http://schemas.microsoft.com/office/drawing/2014/main" id="{334251AE-FC0B-460E-A723-18D31BB593D5}"/>
                  </a:ext>
                </a:extLst>
              </p:cNvPr>
              <p:cNvSpPr/>
              <p:nvPr/>
            </p:nvSpPr>
            <p:spPr>
              <a:xfrm>
                <a:off x="5435337" y="4836283"/>
                <a:ext cx="1323174" cy="425574"/>
              </a:xfrm>
              <a:custGeom>
                <a:avLst/>
                <a:gdLst>
                  <a:gd name="connsiteX0" fmla="*/ 867566 w 955072"/>
                  <a:gd name="connsiteY0" fmla="*/ 299 h 307181"/>
                  <a:gd name="connsiteX1" fmla="*/ 954911 w 955072"/>
                  <a:gd name="connsiteY1" fmla="*/ 56687 h 307181"/>
                  <a:gd name="connsiteX2" fmla="*/ 954911 w 955072"/>
                  <a:gd name="connsiteY2" fmla="*/ 251378 h 307181"/>
                  <a:gd name="connsiteX3" fmla="*/ 867566 w 955072"/>
                  <a:gd name="connsiteY3" fmla="*/ 307005 h 307181"/>
                  <a:gd name="connsiteX4" fmla="*/ -161 w 955072"/>
                  <a:gd name="connsiteY4" fmla="*/ 307005 h 307181"/>
                  <a:gd name="connsiteX5" fmla="*/ -161 w 955072"/>
                  <a:gd name="connsiteY5" fmla="*/ 215279 h 307181"/>
                  <a:gd name="connsiteX6" fmla="*/ 832609 w 955072"/>
                  <a:gd name="connsiteY6" fmla="*/ 215279 h 307181"/>
                  <a:gd name="connsiteX7" fmla="*/ 832609 w 955072"/>
                  <a:gd name="connsiteY7" fmla="*/ 91454 h 307181"/>
                  <a:gd name="connsiteX8" fmla="*/ -161 w 955072"/>
                  <a:gd name="connsiteY8" fmla="*/ 91454 h 307181"/>
                  <a:gd name="connsiteX9" fmla="*/ -161 w 955072"/>
                  <a:gd name="connsiteY9" fmla="*/ -177 h 30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5072" h="307181">
                    <a:moveTo>
                      <a:pt x="867566" y="299"/>
                    </a:moveTo>
                    <a:cubicBezTo>
                      <a:pt x="925859" y="299"/>
                      <a:pt x="954977" y="19092"/>
                      <a:pt x="954911" y="56687"/>
                    </a:cubicBezTo>
                    <a:lnTo>
                      <a:pt x="954911" y="251378"/>
                    </a:lnTo>
                    <a:cubicBezTo>
                      <a:pt x="954911" y="288459"/>
                      <a:pt x="925793" y="307005"/>
                      <a:pt x="867566" y="307005"/>
                    </a:cubicBezTo>
                    <a:lnTo>
                      <a:pt x="-161" y="307005"/>
                    </a:lnTo>
                    <a:lnTo>
                      <a:pt x="-161" y="215279"/>
                    </a:lnTo>
                    <a:lnTo>
                      <a:pt x="832609" y="215279"/>
                    </a:lnTo>
                    <a:lnTo>
                      <a:pt x="832609" y="91454"/>
                    </a:lnTo>
                    <a:lnTo>
                      <a:pt x="-161" y="91454"/>
                    </a:lnTo>
                    <a:lnTo>
                      <a:pt x="-161" y="-17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3" name="Freeform: Shape 2132">
                <a:extLst>
                  <a:ext uri="{FF2B5EF4-FFF2-40B4-BE49-F238E27FC236}">
                    <a16:creationId xmlns:a16="http://schemas.microsoft.com/office/drawing/2014/main" id="{ADB10A9F-F636-4BF3-89DB-8A3689D784DA}"/>
                  </a:ext>
                </a:extLst>
              </p:cNvPr>
              <p:cNvSpPr/>
              <p:nvPr/>
            </p:nvSpPr>
            <p:spPr>
              <a:xfrm>
                <a:off x="5435337" y="4317279"/>
                <a:ext cx="1323174" cy="417656"/>
              </a:xfrm>
              <a:custGeom>
                <a:avLst/>
                <a:gdLst>
                  <a:gd name="connsiteX0" fmla="*/ 867566 w 955072"/>
                  <a:gd name="connsiteY0" fmla="*/ -177 h 301466"/>
                  <a:gd name="connsiteX1" fmla="*/ 954911 w 955072"/>
                  <a:gd name="connsiteY1" fmla="*/ 55830 h 301466"/>
                  <a:gd name="connsiteX2" fmla="*/ 954911 w 955072"/>
                  <a:gd name="connsiteY2" fmla="*/ 246902 h 301466"/>
                  <a:gd name="connsiteX3" fmla="*/ 867566 w 955072"/>
                  <a:gd name="connsiteY3" fmla="*/ 301289 h 301466"/>
                  <a:gd name="connsiteX4" fmla="*/ 87755 w 955072"/>
                  <a:gd name="connsiteY4" fmla="*/ 301289 h 301466"/>
                  <a:gd name="connsiteX5" fmla="*/ -161 w 955072"/>
                  <a:gd name="connsiteY5" fmla="*/ 246902 h 301466"/>
                  <a:gd name="connsiteX6" fmla="*/ -161 w 955072"/>
                  <a:gd name="connsiteY6" fmla="*/ 55830 h 301466"/>
                  <a:gd name="connsiteX7" fmla="*/ 87755 w 955072"/>
                  <a:gd name="connsiteY7" fmla="*/ -177 h 301466"/>
                  <a:gd name="connsiteX8" fmla="*/ 311211 w 955072"/>
                  <a:gd name="connsiteY8" fmla="*/ -177 h 301466"/>
                  <a:gd name="connsiteX9" fmla="*/ 311211 w 955072"/>
                  <a:gd name="connsiteY9" fmla="*/ 91073 h 301466"/>
                  <a:gd name="connsiteX10" fmla="*/ 122521 w 955072"/>
                  <a:gd name="connsiteY10" fmla="*/ 91073 h 301466"/>
                  <a:gd name="connsiteX11" fmla="*/ 122521 w 955072"/>
                  <a:gd name="connsiteY11" fmla="*/ 209659 h 301466"/>
                  <a:gd name="connsiteX12" fmla="*/ 832609 w 955072"/>
                  <a:gd name="connsiteY12" fmla="*/ 209659 h 301466"/>
                  <a:gd name="connsiteX13" fmla="*/ 832609 w 955072"/>
                  <a:gd name="connsiteY13" fmla="*/ 91073 h 301466"/>
                  <a:gd name="connsiteX14" fmla="*/ 631727 w 955072"/>
                  <a:gd name="connsiteY14" fmla="*/ 91073 h 301466"/>
                  <a:gd name="connsiteX15" fmla="*/ 631727 w 955072"/>
                  <a:gd name="connsiteY15" fmla="*/ -177 h 30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5072" h="301466">
                    <a:moveTo>
                      <a:pt x="867566" y="-177"/>
                    </a:moveTo>
                    <a:cubicBezTo>
                      <a:pt x="925859" y="-177"/>
                      <a:pt x="954977" y="18492"/>
                      <a:pt x="954911" y="55830"/>
                    </a:cubicBezTo>
                    <a:lnTo>
                      <a:pt x="954911" y="246902"/>
                    </a:lnTo>
                    <a:cubicBezTo>
                      <a:pt x="954911" y="283221"/>
                      <a:pt x="925793" y="301356"/>
                      <a:pt x="867566" y="301289"/>
                    </a:cubicBezTo>
                    <a:lnTo>
                      <a:pt x="87755" y="301289"/>
                    </a:lnTo>
                    <a:cubicBezTo>
                      <a:pt x="29080" y="301289"/>
                      <a:pt x="-228" y="283164"/>
                      <a:pt x="-161" y="246902"/>
                    </a:cubicBezTo>
                    <a:lnTo>
                      <a:pt x="-161" y="55830"/>
                    </a:lnTo>
                    <a:cubicBezTo>
                      <a:pt x="-161" y="18492"/>
                      <a:pt x="29147" y="-177"/>
                      <a:pt x="87755" y="-177"/>
                    </a:cubicBezTo>
                    <a:lnTo>
                      <a:pt x="311211" y="-177"/>
                    </a:lnTo>
                    <a:lnTo>
                      <a:pt x="311211" y="91073"/>
                    </a:lnTo>
                    <a:lnTo>
                      <a:pt x="122521" y="91073"/>
                    </a:lnTo>
                    <a:lnTo>
                      <a:pt x="122521" y="209659"/>
                    </a:lnTo>
                    <a:lnTo>
                      <a:pt x="832609" y="209659"/>
                    </a:lnTo>
                    <a:lnTo>
                      <a:pt x="832609" y="91073"/>
                    </a:lnTo>
                    <a:lnTo>
                      <a:pt x="631727" y="91073"/>
                    </a:lnTo>
                    <a:lnTo>
                      <a:pt x="631727" y="-17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4" name="Freeform: Shape 2133">
                <a:extLst>
                  <a:ext uri="{FF2B5EF4-FFF2-40B4-BE49-F238E27FC236}">
                    <a16:creationId xmlns:a16="http://schemas.microsoft.com/office/drawing/2014/main" id="{BF72574C-5BA9-4613-93E2-84122B404DA3}"/>
                  </a:ext>
                </a:extLst>
              </p:cNvPr>
              <p:cNvSpPr/>
              <p:nvPr/>
            </p:nvSpPr>
            <p:spPr>
              <a:xfrm>
                <a:off x="5435337" y="3799597"/>
                <a:ext cx="1323174" cy="417788"/>
              </a:xfrm>
              <a:custGeom>
                <a:avLst/>
                <a:gdLst>
                  <a:gd name="connsiteX0" fmla="*/ 867566 w 955072"/>
                  <a:gd name="connsiteY0" fmla="*/ -177 h 301561"/>
                  <a:gd name="connsiteX1" fmla="*/ 954911 w 955072"/>
                  <a:gd name="connsiteY1" fmla="*/ 55830 h 301561"/>
                  <a:gd name="connsiteX2" fmla="*/ 954911 w 955072"/>
                  <a:gd name="connsiteY2" fmla="*/ 246997 h 301561"/>
                  <a:gd name="connsiteX3" fmla="*/ 867566 w 955072"/>
                  <a:gd name="connsiteY3" fmla="*/ 301385 h 301561"/>
                  <a:gd name="connsiteX4" fmla="*/ 87755 w 955072"/>
                  <a:gd name="connsiteY4" fmla="*/ 301385 h 301561"/>
                  <a:gd name="connsiteX5" fmla="*/ -161 w 955072"/>
                  <a:gd name="connsiteY5" fmla="*/ 246997 h 301561"/>
                  <a:gd name="connsiteX6" fmla="*/ -161 w 955072"/>
                  <a:gd name="connsiteY6" fmla="*/ 55830 h 301561"/>
                  <a:gd name="connsiteX7" fmla="*/ 87755 w 955072"/>
                  <a:gd name="connsiteY7" fmla="*/ -177 h 301561"/>
                  <a:gd name="connsiteX8" fmla="*/ 311211 w 955072"/>
                  <a:gd name="connsiteY8" fmla="*/ -177 h 301561"/>
                  <a:gd name="connsiteX9" fmla="*/ 311211 w 955072"/>
                  <a:gd name="connsiteY9" fmla="*/ 91073 h 301561"/>
                  <a:gd name="connsiteX10" fmla="*/ 122521 w 955072"/>
                  <a:gd name="connsiteY10" fmla="*/ 91073 h 301561"/>
                  <a:gd name="connsiteX11" fmla="*/ 122521 w 955072"/>
                  <a:gd name="connsiteY11" fmla="*/ 209754 h 301561"/>
                  <a:gd name="connsiteX12" fmla="*/ 832609 w 955072"/>
                  <a:gd name="connsiteY12" fmla="*/ 209754 h 301561"/>
                  <a:gd name="connsiteX13" fmla="*/ 832609 w 955072"/>
                  <a:gd name="connsiteY13" fmla="*/ 91073 h 301561"/>
                  <a:gd name="connsiteX14" fmla="*/ 631727 w 955072"/>
                  <a:gd name="connsiteY14" fmla="*/ 91073 h 301561"/>
                  <a:gd name="connsiteX15" fmla="*/ 631727 w 955072"/>
                  <a:gd name="connsiteY15" fmla="*/ -177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5072" h="301561">
                    <a:moveTo>
                      <a:pt x="867566" y="-177"/>
                    </a:moveTo>
                    <a:cubicBezTo>
                      <a:pt x="925859" y="-177"/>
                      <a:pt x="954977" y="18492"/>
                      <a:pt x="954911" y="55830"/>
                    </a:cubicBezTo>
                    <a:lnTo>
                      <a:pt x="954911" y="246997"/>
                    </a:lnTo>
                    <a:cubicBezTo>
                      <a:pt x="954911" y="283316"/>
                      <a:pt x="925793" y="301452"/>
                      <a:pt x="867566" y="301385"/>
                    </a:cubicBezTo>
                    <a:lnTo>
                      <a:pt x="87755" y="301385"/>
                    </a:lnTo>
                    <a:cubicBezTo>
                      <a:pt x="29080" y="301385"/>
                      <a:pt x="-228" y="283259"/>
                      <a:pt x="-161" y="246997"/>
                    </a:cubicBezTo>
                    <a:lnTo>
                      <a:pt x="-161" y="55830"/>
                    </a:lnTo>
                    <a:cubicBezTo>
                      <a:pt x="-161" y="18492"/>
                      <a:pt x="29147" y="-177"/>
                      <a:pt x="87755" y="-177"/>
                    </a:cubicBezTo>
                    <a:lnTo>
                      <a:pt x="311211" y="-177"/>
                    </a:lnTo>
                    <a:lnTo>
                      <a:pt x="311211" y="91073"/>
                    </a:lnTo>
                    <a:lnTo>
                      <a:pt x="122521" y="91073"/>
                    </a:lnTo>
                    <a:lnTo>
                      <a:pt x="122521" y="209754"/>
                    </a:lnTo>
                    <a:lnTo>
                      <a:pt x="832609" y="209754"/>
                    </a:lnTo>
                    <a:lnTo>
                      <a:pt x="832609" y="91073"/>
                    </a:lnTo>
                    <a:lnTo>
                      <a:pt x="631727" y="91073"/>
                    </a:lnTo>
                    <a:lnTo>
                      <a:pt x="631727" y="-17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5" name="Freeform: Shape 2134">
                <a:extLst>
                  <a:ext uri="{FF2B5EF4-FFF2-40B4-BE49-F238E27FC236}">
                    <a16:creationId xmlns:a16="http://schemas.microsoft.com/office/drawing/2014/main" id="{6AF28B28-5F48-4A6F-9888-8D14EE3AC3CF}"/>
                  </a:ext>
                </a:extLst>
              </p:cNvPr>
              <p:cNvSpPr/>
              <p:nvPr/>
            </p:nvSpPr>
            <p:spPr>
              <a:xfrm>
                <a:off x="5435337" y="3347763"/>
                <a:ext cx="1323701" cy="352071"/>
              </a:xfrm>
              <a:custGeom>
                <a:avLst/>
                <a:gdLst>
                  <a:gd name="connsiteX0" fmla="*/ 955291 w 955452"/>
                  <a:gd name="connsiteY0" fmla="*/ -177 h 254126"/>
                  <a:gd name="connsiteX1" fmla="*/ 955291 w 955452"/>
                  <a:gd name="connsiteY1" fmla="*/ 253950 h 254126"/>
                  <a:gd name="connsiteX2" fmla="*/ -161 w 955452"/>
                  <a:gd name="connsiteY2" fmla="*/ 253950 h 254126"/>
                  <a:gd name="connsiteX3" fmla="*/ -161 w 955452"/>
                  <a:gd name="connsiteY3" fmla="*/ 2109 h 254126"/>
                  <a:gd name="connsiteX4" fmla="*/ 126235 w 955452"/>
                  <a:gd name="connsiteY4" fmla="*/ 2109 h 254126"/>
                  <a:gd name="connsiteX5" fmla="*/ 126235 w 955452"/>
                  <a:gd name="connsiteY5" fmla="*/ 162320 h 254126"/>
                  <a:gd name="connsiteX6" fmla="*/ 405223 w 955452"/>
                  <a:gd name="connsiteY6" fmla="*/ 162320 h 254126"/>
                  <a:gd name="connsiteX7" fmla="*/ 405223 w 955452"/>
                  <a:gd name="connsiteY7" fmla="*/ 24493 h 254126"/>
                  <a:gd name="connsiteX8" fmla="*/ 529048 w 955452"/>
                  <a:gd name="connsiteY8" fmla="*/ 24493 h 254126"/>
                  <a:gd name="connsiteX9" fmla="*/ 529048 w 955452"/>
                  <a:gd name="connsiteY9" fmla="*/ 162320 h 254126"/>
                  <a:gd name="connsiteX10" fmla="*/ 828799 w 955452"/>
                  <a:gd name="connsiteY10" fmla="*/ 162320 h 254126"/>
                  <a:gd name="connsiteX11" fmla="*/ 828799 w 955452"/>
                  <a:gd name="connsiteY11" fmla="*/ -177 h 25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5452" h="254126">
                    <a:moveTo>
                      <a:pt x="955291" y="-177"/>
                    </a:moveTo>
                    <a:lnTo>
                      <a:pt x="955291" y="253950"/>
                    </a:lnTo>
                    <a:lnTo>
                      <a:pt x="-161" y="253950"/>
                    </a:lnTo>
                    <a:lnTo>
                      <a:pt x="-161" y="2109"/>
                    </a:lnTo>
                    <a:lnTo>
                      <a:pt x="126235" y="2109"/>
                    </a:lnTo>
                    <a:lnTo>
                      <a:pt x="126235" y="162320"/>
                    </a:lnTo>
                    <a:lnTo>
                      <a:pt x="405223" y="162320"/>
                    </a:lnTo>
                    <a:lnTo>
                      <a:pt x="405223" y="24493"/>
                    </a:lnTo>
                    <a:lnTo>
                      <a:pt x="529048" y="24493"/>
                    </a:lnTo>
                    <a:lnTo>
                      <a:pt x="529048" y="162320"/>
                    </a:lnTo>
                    <a:lnTo>
                      <a:pt x="828799" y="162320"/>
                    </a:lnTo>
                    <a:lnTo>
                      <a:pt x="828799" y="-17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6" name="Freeform: Shape 2135">
                <a:extLst>
                  <a:ext uri="{FF2B5EF4-FFF2-40B4-BE49-F238E27FC236}">
                    <a16:creationId xmlns:a16="http://schemas.microsoft.com/office/drawing/2014/main" id="{602B19E4-6554-430C-B99D-CAEA309C30D3}"/>
                  </a:ext>
                </a:extLst>
              </p:cNvPr>
              <p:cNvSpPr/>
              <p:nvPr/>
            </p:nvSpPr>
            <p:spPr>
              <a:xfrm>
                <a:off x="5435601" y="2853742"/>
                <a:ext cx="1322909" cy="409440"/>
              </a:xfrm>
              <a:custGeom>
                <a:avLst/>
                <a:gdLst>
                  <a:gd name="connsiteX0" fmla="*/ 867376 w 954881"/>
                  <a:gd name="connsiteY0" fmla="*/ -18 h 295535"/>
                  <a:gd name="connsiteX1" fmla="*/ 954720 w 954881"/>
                  <a:gd name="connsiteY1" fmla="*/ 55608 h 295535"/>
                  <a:gd name="connsiteX2" fmla="*/ 954720 w 954881"/>
                  <a:gd name="connsiteY2" fmla="*/ 240107 h 295535"/>
                  <a:gd name="connsiteX3" fmla="*/ 867376 w 954881"/>
                  <a:gd name="connsiteY3" fmla="*/ 295257 h 295535"/>
                  <a:gd name="connsiteX4" fmla="*/ 639728 w 954881"/>
                  <a:gd name="connsiteY4" fmla="*/ 295257 h 295535"/>
                  <a:gd name="connsiteX5" fmla="*/ 639728 w 954881"/>
                  <a:gd name="connsiteY5" fmla="*/ 203626 h 295535"/>
                  <a:gd name="connsiteX6" fmla="*/ 834419 w 954881"/>
                  <a:gd name="connsiteY6" fmla="*/ 203626 h 295535"/>
                  <a:gd name="connsiteX7" fmla="*/ 834419 w 954881"/>
                  <a:gd name="connsiteY7" fmla="*/ 91613 h 295535"/>
                  <a:gd name="connsiteX8" fmla="*/ 647443 w 954881"/>
                  <a:gd name="connsiteY8" fmla="*/ 91613 h 295535"/>
                  <a:gd name="connsiteX9" fmla="*/ 376362 w 954881"/>
                  <a:gd name="connsiteY9" fmla="*/ 275350 h 295535"/>
                  <a:gd name="connsiteX10" fmla="*/ 300162 w 954881"/>
                  <a:gd name="connsiteY10" fmla="*/ 295257 h 295535"/>
                  <a:gd name="connsiteX11" fmla="*/ 87754 w 954881"/>
                  <a:gd name="connsiteY11" fmla="*/ 295257 h 295535"/>
                  <a:gd name="connsiteX12" fmla="*/ -161 w 954881"/>
                  <a:gd name="connsiteY12" fmla="*/ 240107 h 295535"/>
                  <a:gd name="connsiteX13" fmla="*/ -161 w 954881"/>
                  <a:gd name="connsiteY13" fmla="*/ 55608 h 295535"/>
                  <a:gd name="connsiteX14" fmla="*/ 86516 w 954881"/>
                  <a:gd name="connsiteY14" fmla="*/ -18 h 295535"/>
                  <a:gd name="connsiteX15" fmla="*/ 300162 w 954881"/>
                  <a:gd name="connsiteY15" fmla="*/ -18 h 295535"/>
                  <a:gd name="connsiteX16" fmla="*/ 300162 w 954881"/>
                  <a:gd name="connsiteY16" fmla="*/ 91613 h 295535"/>
                  <a:gd name="connsiteX17" fmla="*/ 119854 w 954881"/>
                  <a:gd name="connsiteY17" fmla="*/ 91613 h 295535"/>
                  <a:gd name="connsiteX18" fmla="*/ 119854 w 954881"/>
                  <a:gd name="connsiteY18" fmla="*/ 203626 h 295535"/>
                  <a:gd name="connsiteX19" fmla="*/ 292637 w 954881"/>
                  <a:gd name="connsiteY19" fmla="*/ 203626 h 295535"/>
                  <a:gd name="connsiteX20" fmla="*/ 562576 w 954881"/>
                  <a:gd name="connsiteY20" fmla="*/ 19984 h 295535"/>
                  <a:gd name="connsiteX21" fmla="*/ 640109 w 954881"/>
                  <a:gd name="connsiteY21" fmla="*/ -18 h 29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535">
                    <a:moveTo>
                      <a:pt x="867376" y="-18"/>
                    </a:moveTo>
                    <a:cubicBezTo>
                      <a:pt x="925669" y="-18"/>
                      <a:pt x="954787" y="18527"/>
                      <a:pt x="954720" y="55608"/>
                    </a:cubicBezTo>
                    <a:lnTo>
                      <a:pt x="954720" y="240107"/>
                    </a:lnTo>
                    <a:cubicBezTo>
                      <a:pt x="954720" y="276874"/>
                      <a:pt x="925602" y="295257"/>
                      <a:pt x="867376" y="295257"/>
                    </a:cubicBezTo>
                    <a:lnTo>
                      <a:pt x="639728" y="295257"/>
                    </a:lnTo>
                    <a:lnTo>
                      <a:pt x="639728" y="203626"/>
                    </a:lnTo>
                    <a:lnTo>
                      <a:pt x="834419" y="203626"/>
                    </a:lnTo>
                    <a:lnTo>
                      <a:pt x="834419" y="91613"/>
                    </a:lnTo>
                    <a:lnTo>
                      <a:pt x="647443" y="91613"/>
                    </a:lnTo>
                    <a:lnTo>
                      <a:pt x="376362" y="275350"/>
                    </a:lnTo>
                    <a:cubicBezTo>
                      <a:pt x="353483" y="289371"/>
                      <a:pt x="326975" y="296295"/>
                      <a:pt x="300162" y="295257"/>
                    </a:cubicBezTo>
                    <a:lnTo>
                      <a:pt x="87754" y="295257"/>
                    </a:lnTo>
                    <a:cubicBezTo>
                      <a:pt x="29080" y="295257"/>
                      <a:pt x="-228" y="276874"/>
                      <a:pt x="-161" y="240107"/>
                    </a:cubicBezTo>
                    <a:lnTo>
                      <a:pt x="-161" y="55608"/>
                    </a:lnTo>
                    <a:cubicBezTo>
                      <a:pt x="-161" y="18584"/>
                      <a:pt x="28728" y="49"/>
                      <a:pt x="86516" y="-18"/>
                    </a:cubicBezTo>
                    <a:lnTo>
                      <a:pt x="300162" y="-18"/>
                    </a:lnTo>
                    <a:lnTo>
                      <a:pt x="300162" y="91613"/>
                    </a:lnTo>
                    <a:lnTo>
                      <a:pt x="119854" y="91613"/>
                    </a:lnTo>
                    <a:lnTo>
                      <a:pt x="119854" y="203626"/>
                    </a:lnTo>
                    <a:lnTo>
                      <a:pt x="292637" y="203626"/>
                    </a:lnTo>
                    <a:lnTo>
                      <a:pt x="562576" y="19984"/>
                    </a:lnTo>
                    <a:cubicBezTo>
                      <a:pt x="585807" y="5630"/>
                      <a:pt x="612839" y="-1342"/>
                      <a:pt x="640109" y="-1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7" name="Freeform: Shape 2136">
                <a:extLst>
                  <a:ext uri="{FF2B5EF4-FFF2-40B4-BE49-F238E27FC236}">
                    <a16:creationId xmlns:a16="http://schemas.microsoft.com/office/drawing/2014/main" id="{2E8D063B-5ED6-4AF9-BF00-A87CDAEF1584}"/>
                  </a:ext>
                </a:extLst>
              </p:cNvPr>
              <p:cNvSpPr/>
              <p:nvPr/>
            </p:nvSpPr>
            <p:spPr>
              <a:xfrm>
                <a:off x="5435601" y="2345782"/>
                <a:ext cx="1322909" cy="409620"/>
              </a:xfrm>
              <a:custGeom>
                <a:avLst/>
                <a:gdLst>
                  <a:gd name="connsiteX0" fmla="*/ 867376 w 954881"/>
                  <a:gd name="connsiteY0" fmla="*/ 109 h 295665"/>
                  <a:gd name="connsiteX1" fmla="*/ 954720 w 954881"/>
                  <a:gd name="connsiteY1" fmla="*/ 55735 h 295665"/>
                  <a:gd name="connsiteX2" fmla="*/ 954720 w 954881"/>
                  <a:gd name="connsiteY2" fmla="*/ 240139 h 295665"/>
                  <a:gd name="connsiteX3" fmla="*/ 867376 w 954881"/>
                  <a:gd name="connsiteY3" fmla="*/ 295384 h 295665"/>
                  <a:gd name="connsiteX4" fmla="*/ 639728 w 954881"/>
                  <a:gd name="connsiteY4" fmla="*/ 295384 h 295665"/>
                  <a:gd name="connsiteX5" fmla="*/ 639728 w 954881"/>
                  <a:gd name="connsiteY5" fmla="*/ 203754 h 295665"/>
                  <a:gd name="connsiteX6" fmla="*/ 834419 w 954881"/>
                  <a:gd name="connsiteY6" fmla="*/ 203754 h 295665"/>
                  <a:gd name="connsiteX7" fmla="*/ 834419 w 954881"/>
                  <a:gd name="connsiteY7" fmla="*/ 91739 h 295665"/>
                  <a:gd name="connsiteX8" fmla="*/ 647443 w 954881"/>
                  <a:gd name="connsiteY8" fmla="*/ 91739 h 295665"/>
                  <a:gd name="connsiteX9" fmla="*/ 376362 w 954881"/>
                  <a:gd name="connsiteY9" fmla="*/ 275381 h 295665"/>
                  <a:gd name="connsiteX10" fmla="*/ 300162 w 954881"/>
                  <a:gd name="connsiteY10" fmla="*/ 295384 h 295665"/>
                  <a:gd name="connsiteX11" fmla="*/ 87754 w 954881"/>
                  <a:gd name="connsiteY11" fmla="*/ 295384 h 295665"/>
                  <a:gd name="connsiteX12" fmla="*/ -161 w 954881"/>
                  <a:gd name="connsiteY12" fmla="*/ 240139 h 295665"/>
                  <a:gd name="connsiteX13" fmla="*/ -161 w 954881"/>
                  <a:gd name="connsiteY13" fmla="*/ 55449 h 295665"/>
                  <a:gd name="connsiteX14" fmla="*/ 86516 w 954881"/>
                  <a:gd name="connsiteY14" fmla="*/ -177 h 295665"/>
                  <a:gd name="connsiteX15" fmla="*/ 300162 w 954881"/>
                  <a:gd name="connsiteY15" fmla="*/ -177 h 295665"/>
                  <a:gd name="connsiteX16" fmla="*/ 300162 w 954881"/>
                  <a:gd name="connsiteY16" fmla="*/ 91454 h 295665"/>
                  <a:gd name="connsiteX17" fmla="*/ 119854 w 954881"/>
                  <a:gd name="connsiteY17" fmla="*/ 91454 h 295665"/>
                  <a:gd name="connsiteX18" fmla="*/ 119854 w 954881"/>
                  <a:gd name="connsiteY18" fmla="*/ 203468 h 295665"/>
                  <a:gd name="connsiteX19" fmla="*/ 292637 w 954881"/>
                  <a:gd name="connsiteY19" fmla="*/ 203468 h 295665"/>
                  <a:gd name="connsiteX20" fmla="*/ 562576 w 954881"/>
                  <a:gd name="connsiteY20" fmla="*/ 20112 h 295665"/>
                  <a:gd name="connsiteX21" fmla="*/ 640109 w 954881"/>
                  <a:gd name="connsiteY21" fmla="*/ 109 h 295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665">
                    <a:moveTo>
                      <a:pt x="867376" y="109"/>
                    </a:moveTo>
                    <a:cubicBezTo>
                      <a:pt x="925669" y="109"/>
                      <a:pt x="954787" y="18654"/>
                      <a:pt x="954720" y="55735"/>
                    </a:cubicBezTo>
                    <a:lnTo>
                      <a:pt x="954720" y="240139"/>
                    </a:lnTo>
                    <a:cubicBezTo>
                      <a:pt x="954720" y="277029"/>
                      <a:pt x="925602" y="295451"/>
                      <a:pt x="867376" y="295384"/>
                    </a:cubicBezTo>
                    <a:lnTo>
                      <a:pt x="639728" y="295384"/>
                    </a:lnTo>
                    <a:lnTo>
                      <a:pt x="639728" y="203754"/>
                    </a:lnTo>
                    <a:lnTo>
                      <a:pt x="834419" y="203754"/>
                    </a:lnTo>
                    <a:lnTo>
                      <a:pt x="834419" y="91739"/>
                    </a:lnTo>
                    <a:lnTo>
                      <a:pt x="647443" y="91739"/>
                    </a:lnTo>
                    <a:lnTo>
                      <a:pt x="376362" y="275381"/>
                    </a:lnTo>
                    <a:cubicBezTo>
                      <a:pt x="353521" y="289479"/>
                      <a:pt x="326984" y="296441"/>
                      <a:pt x="300162" y="295384"/>
                    </a:cubicBezTo>
                    <a:lnTo>
                      <a:pt x="87754" y="295384"/>
                    </a:lnTo>
                    <a:cubicBezTo>
                      <a:pt x="29080" y="295384"/>
                      <a:pt x="-228" y="276972"/>
                      <a:pt x="-161" y="240139"/>
                    </a:cubicBezTo>
                    <a:lnTo>
                      <a:pt x="-161" y="55449"/>
                    </a:lnTo>
                    <a:cubicBezTo>
                      <a:pt x="-161" y="18426"/>
                      <a:pt x="28728" y="-110"/>
                      <a:pt x="86516" y="-177"/>
                    </a:cubicBezTo>
                    <a:lnTo>
                      <a:pt x="300162" y="-177"/>
                    </a:lnTo>
                    <a:lnTo>
                      <a:pt x="300162" y="91454"/>
                    </a:lnTo>
                    <a:lnTo>
                      <a:pt x="119854" y="91454"/>
                    </a:lnTo>
                    <a:lnTo>
                      <a:pt x="119854" y="203468"/>
                    </a:lnTo>
                    <a:lnTo>
                      <a:pt x="292637" y="203468"/>
                    </a:lnTo>
                    <a:lnTo>
                      <a:pt x="562576" y="20112"/>
                    </a:lnTo>
                    <a:cubicBezTo>
                      <a:pt x="585807" y="5757"/>
                      <a:pt x="612839" y="-1215"/>
                      <a:pt x="640109" y="10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8" name="Freeform: Shape 2137">
                <a:extLst>
                  <a:ext uri="{FF2B5EF4-FFF2-40B4-BE49-F238E27FC236}">
                    <a16:creationId xmlns:a16="http://schemas.microsoft.com/office/drawing/2014/main" id="{0E12DAD2-A733-40D3-97E1-6D362F163462}"/>
                  </a:ext>
                </a:extLst>
              </p:cNvPr>
              <p:cNvSpPr/>
              <p:nvPr/>
            </p:nvSpPr>
            <p:spPr>
              <a:xfrm>
                <a:off x="5290840" y="1595450"/>
                <a:ext cx="92109" cy="4813675"/>
              </a:xfrm>
              <a:custGeom>
                <a:avLst/>
                <a:gdLst>
                  <a:gd name="connsiteX0" fmla="*/ 0 w 66484"/>
                  <a:gd name="connsiteY0" fmla="*/ 0 h 3474529"/>
                  <a:gd name="connsiteX1" fmla="*/ 66485 w 66484"/>
                  <a:gd name="connsiteY1" fmla="*/ 0 h 3474529"/>
                  <a:gd name="connsiteX2" fmla="*/ 66485 w 66484"/>
                  <a:gd name="connsiteY2" fmla="*/ 3474530 h 3474529"/>
                  <a:gd name="connsiteX3" fmla="*/ 0 w 66484"/>
                  <a:gd name="connsiteY3" fmla="*/ 3474530 h 34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84" h="3474529">
                    <a:moveTo>
                      <a:pt x="0" y="0"/>
                    </a:moveTo>
                    <a:lnTo>
                      <a:pt x="66485" y="0"/>
                    </a:lnTo>
                    <a:lnTo>
                      <a:pt x="66485" y="3474530"/>
                    </a:lnTo>
                    <a:lnTo>
                      <a:pt x="0" y="34745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9" name="Freeform: Shape 2138">
                <a:extLst>
                  <a:ext uri="{FF2B5EF4-FFF2-40B4-BE49-F238E27FC236}">
                    <a16:creationId xmlns:a16="http://schemas.microsoft.com/office/drawing/2014/main" id="{9209EA8E-D496-44EC-8015-4F91306A8631}"/>
                  </a:ext>
                </a:extLst>
              </p:cNvPr>
              <p:cNvSpPr/>
              <p:nvPr/>
            </p:nvSpPr>
            <p:spPr>
              <a:xfrm>
                <a:off x="5382949" y="1595450"/>
                <a:ext cx="36289" cy="4813543"/>
              </a:xfrm>
              <a:custGeom>
                <a:avLst/>
                <a:gdLst>
                  <a:gd name="connsiteX0" fmla="*/ 0 w 26193"/>
                  <a:gd name="connsiteY0" fmla="*/ 3474434 h 3474434"/>
                  <a:gd name="connsiteX1" fmla="*/ 0 w 26193"/>
                  <a:gd name="connsiteY1" fmla="*/ 20955 h 3474434"/>
                  <a:gd name="connsiteX2" fmla="*/ 0 w 26193"/>
                  <a:gd name="connsiteY2" fmla="*/ 0 h 3474434"/>
                  <a:gd name="connsiteX3" fmla="*/ 26194 w 26193"/>
                  <a:gd name="connsiteY3" fmla="*/ 12763 h 3474434"/>
                  <a:gd name="connsiteX4" fmla="*/ 26194 w 26193"/>
                  <a:gd name="connsiteY4" fmla="*/ 3461576 h 3474434"/>
                  <a:gd name="connsiteX5" fmla="*/ 0 w 26193"/>
                  <a:gd name="connsiteY5" fmla="*/ 3474434 h 347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93" h="3474434">
                    <a:moveTo>
                      <a:pt x="0" y="3474434"/>
                    </a:moveTo>
                    <a:lnTo>
                      <a:pt x="0" y="20955"/>
                    </a:lnTo>
                    <a:lnTo>
                      <a:pt x="0" y="0"/>
                    </a:lnTo>
                    <a:lnTo>
                      <a:pt x="26194" y="12763"/>
                    </a:lnTo>
                    <a:lnTo>
                      <a:pt x="26194" y="3461576"/>
                    </a:lnTo>
                    <a:lnTo>
                      <a:pt x="0" y="347443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DE03094D-201D-42D2-8AF5-3A218940CDBC}"/>
                  </a:ext>
                </a:extLst>
              </p:cNvPr>
              <p:cNvSpPr/>
              <p:nvPr/>
            </p:nvSpPr>
            <p:spPr>
              <a:xfrm>
                <a:off x="5327128" y="6242196"/>
                <a:ext cx="1481791" cy="58195"/>
              </a:xfrm>
              <a:custGeom>
                <a:avLst/>
                <a:gdLst>
                  <a:gd name="connsiteX0" fmla="*/ 52197 w 1003173"/>
                  <a:gd name="connsiteY0" fmla="*/ 0 h 42005"/>
                  <a:gd name="connsiteX1" fmla="*/ 0 w 1003173"/>
                  <a:gd name="connsiteY1" fmla="*/ 42005 h 42005"/>
                  <a:gd name="connsiteX2" fmla="*/ 1003173 w 1003173"/>
                  <a:gd name="connsiteY2" fmla="*/ 42005 h 42005"/>
                  <a:gd name="connsiteX3" fmla="*/ 1003173 w 1003173"/>
                  <a:gd name="connsiteY3" fmla="*/ 0 h 42005"/>
                  <a:gd name="connsiteX4" fmla="*/ 52197 w 1003173"/>
                  <a:gd name="connsiteY4" fmla="*/ 0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173" h="42005">
                    <a:moveTo>
                      <a:pt x="52197" y="0"/>
                    </a:moveTo>
                    <a:lnTo>
                      <a:pt x="0" y="42005"/>
                    </a:lnTo>
                    <a:lnTo>
                      <a:pt x="1003173" y="42005"/>
                    </a:lnTo>
                    <a:lnTo>
                      <a:pt x="1003173" y="0"/>
                    </a:lnTo>
                    <a:lnTo>
                      <a:pt x="5219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744AB1BD-2B4D-43F9-B142-A5EAA18D665D}"/>
                  </a:ext>
                </a:extLst>
              </p:cNvPr>
              <p:cNvSpPr/>
              <p:nvPr/>
            </p:nvSpPr>
            <p:spPr>
              <a:xfrm>
                <a:off x="5327128" y="6300391"/>
                <a:ext cx="1481790" cy="31537"/>
              </a:xfrm>
              <a:custGeom>
                <a:avLst/>
                <a:gdLst>
                  <a:gd name="connsiteX0" fmla="*/ 0 w 1003172"/>
                  <a:gd name="connsiteY0" fmla="*/ 0 h 22764"/>
                  <a:gd name="connsiteX1" fmla="*/ 1003173 w 1003172"/>
                  <a:gd name="connsiteY1" fmla="*/ 0 h 22764"/>
                  <a:gd name="connsiteX2" fmla="*/ 1003173 w 1003172"/>
                  <a:gd name="connsiteY2" fmla="*/ 22765 h 22764"/>
                  <a:gd name="connsiteX3" fmla="*/ 0 w 1003172"/>
                  <a:gd name="connsiteY3" fmla="*/ 22765 h 22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3172" h="22764">
                    <a:moveTo>
                      <a:pt x="0" y="0"/>
                    </a:moveTo>
                    <a:lnTo>
                      <a:pt x="1003173" y="0"/>
                    </a:lnTo>
                    <a:lnTo>
                      <a:pt x="1003173" y="22765"/>
                    </a:lnTo>
                    <a:lnTo>
                      <a:pt x="0" y="227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01B5D1B-6B8E-4BC0-B9BC-503EA182F75E}"/>
                  </a:ext>
                </a:extLst>
              </p:cNvPr>
              <p:cNvSpPr/>
              <p:nvPr/>
            </p:nvSpPr>
            <p:spPr>
              <a:xfrm>
                <a:off x="5327128" y="5976823"/>
                <a:ext cx="1481791" cy="58195"/>
              </a:xfrm>
              <a:custGeom>
                <a:avLst/>
                <a:gdLst>
                  <a:gd name="connsiteX0" fmla="*/ 52197 w 1003173"/>
                  <a:gd name="connsiteY0" fmla="*/ 0 h 42005"/>
                  <a:gd name="connsiteX1" fmla="*/ 0 w 1003173"/>
                  <a:gd name="connsiteY1" fmla="*/ 42005 h 42005"/>
                  <a:gd name="connsiteX2" fmla="*/ 1003173 w 1003173"/>
                  <a:gd name="connsiteY2" fmla="*/ 42005 h 42005"/>
                  <a:gd name="connsiteX3" fmla="*/ 1003173 w 1003173"/>
                  <a:gd name="connsiteY3" fmla="*/ 0 h 42005"/>
                  <a:gd name="connsiteX4" fmla="*/ 52197 w 1003173"/>
                  <a:gd name="connsiteY4" fmla="*/ 0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173" h="42005">
                    <a:moveTo>
                      <a:pt x="52197" y="0"/>
                    </a:moveTo>
                    <a:lnTo>
                      <a:pt x="0" y="42005"/>
                    </a:lnTo>
                    <a:lnTo>
                      <a:pt x="1003173" y="42005"/>
                    </a:lnTo>
                    <a:lnTo>
                      <a:pt x="1003173" y="0"/>
                    </a:lnTo>
                    <a:lnTo>
                      <a:pt x="5219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19C99E2C-7FF2-42F5-BBFC-7ABFC6810666}"/>
                  </a:ext>
                </a:extLst>
              </p:cNvPr>
              <p:cNvSpPr/>
              <p:nvPr/>
            </p:nvSpPr>
            <p:spPr>
              <a:xfrm>
                <a:off x="5327128" y="6035018"/>
                <a:ext cx="1481790" cy="31537"/>
              </a:xfrm>
              <a:custGeom>
                <a:avLst/>
                <a:gdLst>
                  <a:gd name="connsiteX0" fmla="*/ 0 w 1003172"/>
                  <a:gd name="connsiteY0" fmla="*/ 0 h 22764"/>
                  <a:gd name="connsiteX1" fmla="*/ 1003173 w 1003172"/>
                  <a:gd name="connsiteY1" fmla="*/ 0 h 22764"/>
                  <a:gd name="connsiteX2" fmla="*/ 1003173 w 1003172"/>
                  <a:gd name="connsiteY2" fmla="*/ 22765 h 22764"/>
                  <a:gd name="connsiteX3" fmla="*/ 0 w 1003172"/>
                  <a:gd name="connsiteY3" fmla="*/ 22765 h 22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3172" h="22764">
                    <a:moveTo>
                      <a:pt x="0" y="0"/>
                    </a:moveTo>
                    <a:lnTo>
                      <a:pt x="1003173" y="0"/>
                    </a:lnTo>
                    <a:lnTo>
                      <a:pt x="1003173" y="22765"/>
                    </a:lnTo>
                    <a:lnTo>
                      <a:pt x="0" y="227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2" name="Freeform: Shape 2141">
                <a:extLst>
                  <a:ext uri="{FF2B5EF4-FFF2-40B4-BE49-F238E27FC236}">
                    <a16:creationId xmlns:a16="http://schemas.microsoft.com/office/drawing/2014/main" id="{7BCFA86F-A745-43E3-A048-37ED647ED38B}"/>
                  </a:ext>
                </a:extLst>
              </p:cNvPr>
              <p:cNvSpPr/>
              <p:nvPr/>
            </p:nvSpPr>
            <p:spPr>
              <a:xfrm>
                <a:off x="5327128" y="1913610"/>
                <a:ext cx="1469691" cy="58195"/>
              </a:xfrm>
              <a:custGeom>
                <a:avLst/>
                <a:gdLst>
                  <a:gd name="connsiteX0" fmla="*/ 51721 w 994981"/>
                  <a:gd name="connsiteY0" fmla="*/ 0 h 42005"/>
                  <a:gd name="connsiteX1" fmla="*/ 0 w 994981"/>
                  <a:gd name="connsiteY1" fmla="*/ 42005 h 42005"/>
                  <a:gd name="connsiteX2" fmla="*/ 994982 w 994981"/>
                  <a:gd name="connsiteY2" fmla="*/ 42005 h 42005"/>
                  <a:gd name="connsiteX3" fmla="*/ 994982 w 994981"/>
                  <a:gd name="connsiteY3" fmla="*/ 0 h 42005"/>
                  <a:gd name="connsiteX4" fmla="*/ 51721 w 994981"/>
                  <a:gd name="connsiteY4" fmla="*/ 0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981" h="42005">
                    <a:moveTo>
                      <a:pt x="51721" y="0"/>
                    </a:moveTo>
                    <a:lnTo>
                      <a:pt x="0" y="42005"/>
                    </a:lnTo>
                    <a:lnTo>
                      <a:pt x="994982" y="42005"/>
                    </a:lnTo>
                    <a:lnTo>
                      <a:pt x="994982" y="0"/>
                    </a:lnTo>
                    <a:lnTo>
                      <a:pt x="51721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3" name="Freeform: Shape 2142">
                <a:extLst>
                  <a:ext uri="{FF2B5EF4-FFF2-40B4-BE49-F238E27FC236}">
                    <a16:creationId xmlns:a16="http://schemas.microsoft.com/office/drawing/2014/main" id="{4F5E113B-B4FE-46C8-946E-8C64F86269DE}"/>
                  </a:ext>
                </a:extLst>
              </p:cNvPr>
              <p:cNvSpPr/>
              <p:nvPr/>
            </p:nvSpPr>
            <p:spPr>
              <a:xfrm>
                <a:off x="5327128" y="1971804"/>
                <a:ext cx="1469691" cy="31537"/>
              </a:xfrm>
              <a:custGeom>
                <a:avLst/>
                <a:gdLst>
                  <a:gd name="connsiteX0" fmla="*/ 0 w 994981"/>
                  <a:gd name="connsiteY0" fmla="*/ 0 h 22764"/>
                  <a:gd name="connsiteX1" fmla="*/ 994982 w 994981"/>
                  <a:gd name="connsiteY1" fmla="*/ 0 h 22764"/>
                  <a:gd name="connsiteX2" fmla="*/ 994982 w 994981"/>
                  <a:gd name="connsiteY2" fmla="*/ 22765 h 22764"/>
                  <a:gd name="connsiteX3" fmla="*/ 0 w 994981"/>
                  <a:gd name="connsiteY3" fmla="*/ 22765 h 22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4981" h="22764">
                    <a:moveTo>
                      <a:pt x="0" y="0"/>
                    </a:moveTo>
                    <a:lnTo>
                      <a:pt x="994982" y="0"/>
                    </a:lnTo>
                    <a:lnTo>
                      <a:pt x="994982" y="22765"/>
                    </a:lnTo>
                    <a:lnTo>
                      <a:pt x="0" y="227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0019304-DAD2-4141-A016-30BB0011D3D8}"/>
                  </a:ext>
                </a:extLst>
              </p:cNvPr>
              <p:cNvSpPr/>
              <p:nvPr/>
            </p:nvSpPr>
            <p:spPr>
              <a:xfrm>
                <a:off x="5327128" y="1648235"/>
                <a:ext cx="1469691" cy="58063"/>
              </a:xfrm>
              <a:custGeom>
                <a:avLst/>
                <a:gdLst>
                  <a:gd name="connsiteX0" fmla="*/ 51721 w 994981"/>
                  <a:gd name="connsiteY0" fmla="*/ 0 h 41910"/>
                  <a:gd name="connsiteX1" fmla="*/ 0 w 994981"/>
                  <a:gd name="connsiteY1" fmla="*/ 41910 h 41910"/>
                  <a:gd name="connsiteX2" fmla="*/ 994982 w 994981"/>
                  <a:gd name="connsiteY2" fmla="*/ 41910 h 41910"/>
                  <a:gd name="connsiteX3" fmla="*/ 994982 w 994981"/>
                  <a:gd name="connsiteY3" fmla="*/ 0 h 41910"/>
                  <a:gd name="connsiteX4" fmla="*/ 51721 w 994981"/>
                  <a:gd name="connsiteY4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981" h="41910">
                    <a:moveTo>
                      <a:pt x="51721" y="0"/>
                    </a:moveTo>
                    <a:lnTo>
                      <a:pt x="0" y="41910"/>
                    </a:lnTo>
                    <a:lnTo>
                      <a:pt x="994982" y="41910"/>
                    </a:lnTo>
                    <a:lnTo>
                      <a:pt x="994982" y="0"/>
                    </a:lnTo>
                    <a:lnTo>
                      <a:pt x="51721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65349135-BB8C-472C-96F2-722CF752BD73}"/>
                  </a:ext>
                </a:extLst>
              </p:cNvPr>
              <p:cNvSpPr/>
              <p:nvPr/>
            </p:nvSpPr>
            <p:spPr>
              <a:xfrm>
                <a:off x="5327128" y="1706298"/>
                <a:ext cx="1469691" cy="31537"/>
              </a:xfrm>
              <a:custGeom>
                <a:avLst/>
                <a:gdLst>
                  <a:gd name="connsiteX0" fmla="*/ 0 w 994981"/>
                  <a:gd name="connsiteY0" fmla="*/ 0 h 22764"/>
                  <a:gd name="connsiteX1" fmla="*/ 994982 w 994981"/>
                  <a:gd name="connsiteY1" fmla="*/ 0 h 22764"/>
                  <a:gd name="connsiteX2" fmla="*/ 994982 w 994981"/>
                  <a:gd name="connsiteY2" fmla="*/ 22765 h 22764"/>
                  <a:gd name="connsiteX3" fmla="*/ 0 w 994981"/>
                  <a:gd name="connsiteY3" fmla="*/ 22765 h 22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4981" h="22764">
                    <a:moveTo>
                      <a:pt x="0" y="0"/>
                    </a:moveTo>
                    <a:lnTo>
                      <a:pt x="994982" y="0"/>
                    </a:lnTo>
                    <a:lnTo>
                      <a:pt x="994982" y="22765"/>
                    </a:lnTo>
                    <a:lnTo>
                      <a:pt x="0" y="227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0CBFF25-E4AB-4F10-8C99-680DA948261C}"/>
                  </a:ext>
                </a:extLst>
              </p:cNvPr>
              <p:cNvSpPr/>
              <p:nvPr/>
            </p:nvSpPr>
            <p:spPr>
              <a:xfrm>
                <a:off x="5327128" y="2178983"/>
                <a:ext cx="1469691" cy="58195"/>
              </a:xfrm>
              <a:custGeom>
                <a:avLst/>
                <a:gdLst>
                  <a:gd name="connsiteX0" fmla="*/ 51721 w 994981"/>
                  <a:gd name="connsiteY0" fmla="*/ 0 h 42005"/>
                  <a:gd name="connsiteX1" fmla="*/ 0 w 994981"/>
                  <a:gd name="connsiteY1" fmla="*/ 42005 h 42005"/>
                  <a:gd name="connsiteX2" fmla="*/ 994982 w 994981"/>
                  <a:gd name="connsiteY2" fmla="*/ 42005 h 42005"/>
                  <a:gd name="connsiteX3" fmla="*/ 994982 w 994981"/>
                  <a:gd name="connsiteY3" fmla="*/ 0 h 42005"/>
                  <a:gd name="connsiteX4" fmla="*/ 51721 w 994981"/>
                  <a:gd name="connsiteY4" fmla="*/ 0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981" h="42005">
                    <a:moveTo>
                      <a:pt x="51721" y="0"/>
                    </a:moveTo>
                    <a:lnTo>
                      <a:pt x="0" y="42005"/>
                    </a:lnTo>
                    <a:lnTo>
                      <a:pt x="994982" y="42005"/>
                    </a:lnTo>
                    <a:lnTo>
                      <a:pt x="994982" y="0"/>
                    </a:lnTo>
                    <a:lnTo>
                      <a:pt x="51721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6E1DFFA-865B-4233-BE99-AFF08DFCAF90}"/>
                  </a:ext>
                </a:extLst>
              </p:cNvPr>
              <p:cNvSpPr/>
              <p:nvPr/>
            </p:nvSpPr>
            <p:spPr>
              <a:xfrm>
                <a:off x="5327128" y="2237178"/>
                <a:ext cx="1469691" cy="31537"/>
              </a:xfrm>
              <a:custGeom>
                <a:avLst/>
                <a:gdLst>
                  <a:gd name="connsiteX0" fmla="*/ 0 w 994981"/>
                  <a:gd name="connsiteY0" fmla="*/ 0 h 22764"/>
                  <a:gd name="connsiteX1" fmla="*/ 994982 w 994981"/>
                  <a:gd name="connsiteY1" fmla="*/ 0 h 22764"/>
                  <a:gd name="connsiteX2" fmla="*/ 994982 w 994981"/>
                  <a:gd name="connsiteY2" fmla="*/ 22765 h 22764"/>
                  <a:gd name="connsiteX3" fmla="*/ 0 w 994981"/>
                  <a:gd name="connsiteY3" fmla="*/ 22765 h 22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4981" h="22764">
                    <a:moveTo>
                      <a:pt x="0" y="0"/>
                    </a:moveTo>
                    <a:lnTo>
                      <a:pt x="994982" y="0"/>
                    </a:lnTo>
                    <a:lnTo>
                      <a:pt x="994982" y="22765"/>
                    </a:lnTo>
                    <a:lnTo>
                      <a:pt x="0" y="227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24233F2A-A933-4918-A5DA-8B150733E63E}"/>
                  </a:ext>
                </a:extLst>
              </p:cNvPr>
              <p:cNvSpPr/>
              <p:nvPr/>
            </p:nvSpPr>
            <p:spPr>
              <a:xfrm>
                <a:off x="5435601" y="5336590"/>
                <a:ext cx="1322909" cy="409440"/>
              </a:xfrm>
              <a:custGeom>
                <a:avLst/>
                <a:gdLst>
                  <a:gd name="connsiteX0" fmla="*/ 867376 w 954881"/>
                  <a:gd name="connsiteY0" fmla="*/ -18 h 295535"/>
                  <a:gd name="connsiteX1" fmla="*/ 954720 w 954881"/>
                  <a:gd name="connsiteY1" fmla="*/ 55608 h 295535"/>
                  <a:gd name="connsiteX2" fmla="*/ 954720 w 954881"/>
                  <a:gd name="connsiteY2" fmla="*/ 239822 h 295535"/>
                  <a:gd name="connsiteX3" fmla="*/ 867376 w 954881"/>
                  <a:gd name="connsiteY3" fmla="*/ 294971 h 295535"/>
                  <a:gd name="connsiteX4" fmla="*/ 639728 w 954881"/>
                  <a:gd name="connsiteY4" fmla="*/ 294971 h 295535"/>
                  <a:gd name="connsiteX5" fmla="*/ 639728 w 954881"/>
                  <a:gd name="connsiteY5" fmla="*/ 203627 h 295535"/>
                  <a:gd name="connsiteX6" fmla="*/ 834419 w 954881"/>
                  <a:gd name="connsiteY6" fmla="*/ 203627 h 295535"/>
                  <a:gd name="connsiteX7" fmla="*/ 834419 w 954881"/>
                  <a:gd name="connsiteY7" fmla="*/ 91613 h 295535"/>
                  <a:gd name="connsiteX8" fmla="*/ 647443 w 954881"/>
                  <a:gd name="connsiteY8" fmla="*/ 91613 h 295535"/>
                  <a:gd name="connsiteX9" fmla="*/ 376362 w 954881"/>
                  <a:gd name="connsiteY9" fmla="*/ 275350 h 295535"/>
                  <a:gd name="connsiteX10" fmla="*/ 300162 w 954881"/>
                  <a:gd name="connsiteY10" fmla="*/ 295257 h 295535"/>
                  <a:gd name="connsiteX11" fmla="*/ 87754 w 954881"/>
                  <a:gd name="connsiteY11" fmla="*/ 295257 h 295535"/>
                  <a:gd name="connsiteX12" fmla="*/ -161 w 954881"/>
                  <a:gd name="connsiteY12" fmla="*/ 240108 h 295535"/>
                  <a:gd name="connsiteX13" fmla="*/ -161 w 954881"/>
                  <a:gd name="connsiteY13" fmla="*/ 55608 h 295535"/>
                  <a:gd name="connsiteX14" fmla="*/ 86516 w 954881"/>
                  <a:gd name="connsiteY14" fmla="*/ -18 h 295535"/>
                  <a:gd name="connsiteX15" fmla="*/ 300162 w 954881"/>
                  <a:gd name="connsiteY15" fmla="*/ -18 h 295535"/>
                  <a:gd name="connsiteX16" fmla="*/ 300162 w 954881"/>
                  <a:gd name="connsiteY16" fmla="*/ 91613 h 295535"/>
                  <a:gd name="connsiteX17" fmla="*/ 119854 w 954881"/>
                  <a:gd name="connsiteY17" fmla="*/ 91613 h 295535"/>
                  <a:gd name="connsiteX18" fmla="*/ 119854 w 954881"/>
                  <a:gd name="connsiteY18" fmla="*/ 203627 h 295535"/>
                  <a:gd name="connsiteX19" fmla="*/ 292637 w 954881"/>
                  <a:gd name="connsiteY19" fmla="*/ 203627 h 295535"/>
                  <a:gd name="connsiteX20" fmla="*/ 562576 w 954881"/>
                  <a:gd name="connsiteY20" fmla="*/ 19984 h 295535"/>
                  <a:gd name="connsiteX21" fmla="*/ 640109 w 954881"/>
                  <a:gd name="connsiteY21" fmla="*/ -18 h 29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535">
                    <a:moveTo>
                      <a:pt x="867376" y="-18"/>
                    </a:moveTo>
                    <a:cubicBezTo>
                      <a:pt x="925669" y="-18"/>
                      <a:pt x="954787" y="18528"/>
                      <a:pt x="954720" y="55608"/>
                    </a:cubicBezTo>
                    <a:lnTo>
                      <a:pt x="954720" y="239822"/>
                    </a:lnTo>
                    <a:cubicBezTo>
                      <a:pt x="954720" y="276588"/>
                      <a:pt x="925602" y="294971"/>
                      <a:pt x="867376" y="294971"/>
                    </a:cubicBezTo>
                    <a:lnTo>
                      <a:pt x="639728" y="294971"/>
                    </a:lnTo>
                    <a:lnTo>
                      <a:pt x="639728" y="203627"/>
                    </a:lnTo>
                    <a:lnTo>
                      <a:pt x="834419" y="203627"/>
                    </a:lnTo>
                    <a:lnTo>
                      <a:pt x="834419" y="91613"/>
                    </a:lnTo>
                    <a:lnTo>
                      <a:pt x="647443" y="91613"/>
                    </a:lnTo>
                    <a:lnTo>
                      <a:pt x="376362" y="275350"/>
                    </a:lnTo>
                    <a:cubicBezTo>
                      <a:pt x="353483" y="289371"/>
                      <a:pt x="326975" y="296295"/>
                      <a:pt x="300162" y="295257"/>
                    </a:cubicBezTo>
                    <a:lnTo>
                      <a:pt x="87754" y="295257"/>
                    </a:lnTo>
                    <a:cubicBezTo>
                      <a:pt x="29080" y="295257"/>
                      <a:pt x="-228" y="276874"/>
                      <a:pt x="-161" y="240108"/>
                    </a:cubicBezTo>
                    <a:lnTo>
                      <a:pt x="-161" y="55608"/>
                    </a:lnTo>
                    <a:cubicBezTo>
                      <a:pt x="-161" y="18585"/>
                      <a:pt x="28728" y="49"/>
                      <a:pt x="86516" y="-18"/>
                    </a:cubicBezTo>
                    <a:lnTo>
                      <a:pt x="300162" y="-18"/>
                    </a:lnTo>
                    <a:lnTo>
                      <a:pt x="300162" y="91613"/>
                    </a:lnTo>
                    <a:lnTo>
                      <a:pt x="119854" y="91613"/>
                    </a:lnTo>
                    <a:lnTo>
                      <a:pt x="119854" y="203627"/>
                    </a:lnTo>
                    <a:lnTo>
                      <a:pt x="292637" y="203627"/>
                    </a:lnTo>
                    <a:lnTo>
                      <a:pt x="562576" y="19984"/>
                    </a:lnTo>
                    <a:cubicBezTo>
                      <a:pt x="585807" y="5631"/>
                      <a:pt x="612839" y="-1342"/>
                      <a:pt x="640109" y="-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86E8EE0-BD9A-4DD1-8A29-16888F2A9888}"/>
                  </a:ext>
                </a:extLst>
              </p:cNvPr>
              <p:cNvSpPr/>
              <p:nvPr/>
            </p:nvSpPr>
            <p:spPr>
              <a:xfrm>
                <a:off x="5435337" y="4811343"/>
                <a:ext cx="1323174" cy="424915"/>
              </a:xfrm>
              <a:custGeom>
                <a:avLst/>
                <a:gdLst>
                  <a:gd name="connsiteX0" fmla="*/ 867566 w 955072"/>
                  <a:gd name="connsiteY0" fmla="*/ -177 h 306705"/>
                  <a:gd name="connsiteX1" fmla="*/ 954911 w 955072"/>
                  <a:gd name="connsiteY1" fmla="*/ 56211 h 306705"/>
                  <a:gd name="connsiteX2" fmla="*/ 954911 w 955072"/>
                  <a:gd name="connsiteY2" fmla="*/ 250902 h 306705"/>
                  <a:gd name="connsiteX3" fmla="*/ 867566 w 955072"/>
                  <a:gd name="connsiteY3" fmla="*/ 306528 h 306705"/>
                  <a:gd name="connsiteX4" fmla="*/ -161 w 955072"/>
                  <a:gd name="connsiteY4" fmla="*/ 306528 h 306705"/>
                  <a:gd name="connsiteX5" fmla="*/ -161 w 955072"/>
                  <a:gd name="connsiteY5" fmla="*/ 214898 h 306705"/>
                  <a:gd name="connsiteX6" fmla="*/ 832609 w 955072"/>
                  <a:gd name="connsiteY6" fmla="*/ 214898 h 306705"/>
                  <a:gd name="connsiteX7" fmla="*/ 832609 w 955072"/>
                  <a:gd name="connsiteY7" fmla="*/ 91073 h 306705"/>
                  <a:gd name="connsiteX8" fmla="*/ -161 w 955072"/>
                  <a:gd name="connsiteY8" fmla="*/ 91073 h 306705"/>
                  <a:gd name="connsiteX9" fmla="*/ -161 w 955072"/>
                  <a:gd name="connsiteY9" fmla="*/ -177 h 3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5072" h="306705">
                    <a:moveTo>
                      <a:pt x="867566" y="-177"/>
                    </a:moveTo>
                    <a:cubicBezTo>
                      <a:pt x="925859" y="-177"/>
                      <a:pt x="954977" y="18616"/>
                      <a:pt x="954911" y="56211"/>
                    </a:cubicBezTo>
                    <a:lnTo>
                      <a:pt x="954911" y="250902"/>
                    </a:lnTo>
                    <a:cubicBezTo>
                      <a:pt x="954911" y="287926"/>
                      <a:pt x="925793" y="306462"/>
                      <a:pt x="867566" y="306528"/>
                    </a:cubicBezTo>
                    <a:lnTo>
                      <a:pt x="-161" y="306528"/>
                    </a:lnTo>
                    <a:lnTo>
                      <a:pt x="-161" y="214898"/>
                    </a:lnTo>
                    <a:lnTo>
                      <a:pt x="832609" y="214898"/>
                    </a:lnTo>
                    <a:lnTo>
                      <a:pt x="832609" y="91073"/>
                    </a:lnTo>
                    <a:lnTo>
                      <a:pt x="-161" y="91073"/>
                    </a:lnTo>
                    <a:lnTo>
                      <a:pt x="-161" y="-17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6422EC27-C5DE-4AE2-AEAB-D75BA67E0059}"/>
                  </a:ext>
                </a:extLst>
              </p:cNvPr>
              <p:cNvSpPr/>
              <p:nvPr/>
            </p:nvSpPr>
            <p:spPr>
              <a:xfrm>
                <a:off x="5435337" y="4291416"/>
                <a:ext cx="1323174" cy="417656"/>
              </a:xfrm>
              <a:custGeom>
                <a:avLst/>
                <a:gdLst>
                  <a:gd name="connsiteX0" fmla="*/ 867566 w 955072"/>
                  <a:gd name="connsiteY0" fmla="*/ -177 h 301466"/>
                  <a:gd name="connsiteX1" fmla="*/ 954911 w 955072"/>
                  <a:gd name="connsiteY1" fmla="*/ 55830 h 301466"/>
                  <a:gd name="connsiteX2" fmla="*/ 954911 w 955072"/>
                  <a:gd name="connsiteY2" fmla="*/ 246902 h 301466"/>
                  <a:gd name="connsiteX3" fmla="*/ 867566 w 955072"/>
                  <a:gd name="connsiteY3" fmla="*/ 301289 h 301466"/>
                  <a:gd name="connsiteX4" fmla="*/ 87755 w 955072"/>
                  <a:gd name="connsiteY4" fmla="*/ 301289 h 301466"/>
                  <a:gd name="connsiteX5" fmla="*/ -161 w 955072"/>
                  <a:gd name="connsiteY5" fmla="*/ 246902 h 301466"/>
                  <a:gd name="connsiteX6" fmla="*/ -161 w 955072"/>
                  <a:gd name="connsiteY6" fmla="*/ 55830 h 301466"/>
                  <a:gd name="connsiteX7" fmla="*/ 87755 w 955072"/>
                  <a:gd name="connsiteY7" fmla="*/ -177 h 301466"/>
                  <a:gd name="connsiteX8" fmla="*/ 311211 w 955072"/>
                  <a:gd name="connsiteY8" fmla="*/ -177 h 301466"/>
                  <a:gd name="connsiteX9" fmla="*/ 311211 w 955072"/>
                  <a:gd name="connsiteY9" fmla="*/ 91073 h 301466"/>
                  <a:gd name="connsiteX10" fmla="*/ 122521 w 955072"/>
                  <a:gd name="connsiteY10" fmla="*/ 91073 h 301466"/>
                  <a:gd name="connsiteX11" fmla="*/ 122521 w 955072"/>
                  <a:gd name="connsiteY11" fmla="*/ 209659 h 301466"/>
                  <a:gd name="connsiteX12" fmla="*/ 832609 w 955072"/>
                  <a:gd name="connsiteY12" fmla="*/ 209659 h 301466"/>
                  <a:gd name="connsiteX13" fmla="*/ 832609 w 955072"/>
                  <a:gd name="connsiteY13" fmla="*/ 91073 h 301466"/>
                  <a:gd name="connsiteX14" fmla="*/ 631727 w 955072"/>
                  <a:gd name="connsiteY14" fmla="*/ 91073 h 301466"/>
                  <a:gd name="connsiteX15" fmla="*/ 631727 w 955072"/>
                  <a:gd name="connsiteY15" fmla="*/ -177 h 30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5072" h="301466">
                    <a:moveTo>
                      <a:pt x="867566" y="-177"/>
                    </a:moveTo>
                    <a:cubicBezTo>
                      <a:pt x="925859" y="-177"/>
                      <a:pt x="954977" y="18492"/>
                      <a:pt x="954911" y="55830"/>
                    </a:cubicBezTo>
                    <a:lnTo>
                      <a:pt x="954911" y="246902"/>
                    </a:lnTo>
                    <a:cubicBezTo>
                      <a:pt x="954911" y="283163"/>
                      <a:pt x="925793" y="301289"/>
                      <a:pt x="867566" y="301289"/>
                    </a:cubicBezTo>
                    <a:lnTo>
                      <a:pt x="87755" y="301289"/>
                    </a:lnTo>
                    <a:cubicBezTo>
                      <a:pt x="29080" y="301289"/>
                      <a:pt x="-228" y="283163"/>
                      <a:pt x="-161" y="246902"/>
                    </a:cubicBezTo>
                    <a:lnTo>
                      <a:pt x="-161" y="55830"/>
                    </a:lnTo>
                    <a:cubicBezTo>
                      <a:pt x="-161" y="18492"/>
                      <a:pt x="29147" y="-177"/>
                      <a:pt x="87755" y="-177"/>
                    </a:cubicBezTo>
                    <a:lnTo>
                      <a:pt x="311211" y="-177"/>
                    </a:lnTo>
                    <a:lnTo>
                      <a:pt x="311211" y="91073"/>
                    </a:lnTo>
                    <a:lnTo>
                      <a:pt x="122521" y="91073"/>
                    </a:lnTo>
                    <a:lnTo>
                      <a:pt x="122521" y="209659"/>
                    </a:lnTo>
                    <a:lnTo>
                      <a:pt x="832609" y="209659"/>
                    </a:lnTo>
                    <a:lnTo>
                      <a:pt x="832609" y="91073"/>
                    </a:lnTo>
                    <a:lnTo>
                      <a:pt x="631727" y="91073"/>
                    </a:lnTo>
                    <a:lnTo>
                      <a:pt x="631727" y="-17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06C0F70-52D4-4D88-9829-7039727B9B16}"/>
                  </a:ext>
                </a:extLst>
              </p:cNvPr>
              <p:cNvSpPr/>
              <p:nvPr/>
            </p:nvSpPr>
            <p:spPr>
              <a:xfrm>
                <a:off x="5435337" y="3773732"/>
                <a:ext cx="1323174" cy="417788"/>
              </a:xfrm>
              <a:custGeom>
                <a:avLst/>
                <a:gdLst>
                  <a:gd name="connsiteX0" fmla="*/ 867566 w 955072"/>
                  <a:gd name="connsiteY0" fmla="*/ -177 h 301561"/>
                  <a:gd name="connsiteX1" fmla="*/ 954911 w 955072"/>
                  <a:gd name="connsiteY1" fmla="*/ 55830 h 301561"/>
                  <a:gd name="connsiteX2" fmla="*/ 954911 w 955072"/>
                  <a:gd name="connsiteY2" fmla="*/ 246997 h 301561"/>
                  <a:gd name="connsiteX3" fmla="*/ 867566 w 955072"/>
                  <a:gd name="connsiteY3" fmla="*/ 301385 h 301561"/>
                  <a:gd name="connsiteX4" fmla="*/ 87755 w 955072"/>
                  <a:gd name="connsiteY4" fmla="*/ 301385 h 301561"/>
                  <a:gd name="connsiteX5" fmla="*/ -161 w 955072"/>
                  <a:gd name="connsiteY5" fmla="*/ 246997 h 301561"/>
                  <a:gd name="connsiteX6" fmla="*/ -161 w 955072"/>
                  <a:gd name="connsiteY6" fmla="*/ 55830 h 301561"/>
                  <a:gd name="connsiteX7" fmla="*/ 87755 w 955072"/>
                  <a:gd name="connsiteY7" fmla="*/ -177 h 301561"/>
                  <a:gd name="connsiteX8" fmla="*/ 311211 w 955072"/>
                  <a:gd name="connsiteY8" fmla="*/ -177 h 301561"/>
                  <a:gd name="connsiteX9" fmla="*/ 311211 w 955072"/>
                  <a:gd name="connsiteY9" fmla="*/ 91549 h 301561"/>
                  <a:gd name="connsiteX10" fmla="*/ 122521 w 955072"/>
                  <a:gd name="connsiteY10" fmla="*/ 91549 h 301561"/>
                  <a:gd name="connsiteX11" fmla="*/ 122521 w 955072"/>
                  <a:gd name="connsiteY11" fmla="*/ 210231 h 301561"/>
                  <a:gd name="connsiteX12" fmla="*/ 832609 w 955072"/>
                  <a:gd name="connsiteY12" fmla="*/ 210231 h 301561"/>
                  <a:gd name="connsiteX13" fmla="*/ 832609 w 955072"/>
                  <a:gd name="connsiteY13" fmla="*/ 91549 h 301561"/>
                  <a:gd name="connsiteX14" fmla="*/ 631727 w 955072"/>
                  <a:gd name="connsiteY14" fmla="*/ 91549 h 301561"/>
                  <a:gd name="connsiteX15" fmla="*/ 631727 w 955072"/>
                  <a:gd name="connsiteY15" fmla="*/ 300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5072" h="301561">
                    <a:moveTo>
                      <a:pt x="867566" y="-177"/>
                    </a:moveTo>
                    <a:cubicBezTo>
                      <a:pt x="925859" y="-177"/>
                      <a:pt x="954977" y="18492"/>
                      <a:pt x="954911" y="55830"/>
                    </a:cubicBezTo>
                    <a:lnTo>
                      <a:pt x="954911" y="246997"/>
                    </a:lnTo>
                    <a:cubicBezTo>
                      <a:pt x="954911" y="283259"/>
                      <a:pt x="925793" y="301385"/>
                      <a:pt x="867566" y="301385"/>
                    </a:cubicBezTo>
                    <a:lnTo>
                      <a:pt x="87755" y="301385"/>
                    </a:lnTo>
                    <a:cubicBezTo>
                      <a:pt x="29080" y="301385"/>
                      <a:pt x="-228" y="283259"/>
                      <a:pt x="-161" y="246997"/>
                    </a:cubicBezTo>
                    <a:lnTo>
                      <a:pt x="-161" y="55830"/>
                    </a:lnTo>
                    <a:cubicBezTo>
                      <a:pt x="-161" y="18492"/>
                      <a:pt x="29147" y="-177"/>
                      <a:pt x="87755" y="-177"/>
                    </a:cubicBezTo>
                    <a:lnTo>
                      <a:pt x="311211" y="-177"/>
                    </a:lnTo>
                    <a:lnTo>
                      <a:pt x="311211" y="91549"/>
                    </a:lnTo>
                    <a:lnTo>
                      <a:pt x="122521" y="91549"/>
                    </a:lnTo>
                    <a:lnTo>
                      <a:pt x="122521" y="210231"/>
                    </a:lnTo>
                    <a:lnTo>
                      <a:pt x="832609" y="210231"/>
                    </a:lnTo>
                    <a:lnTo>
                      <a:pt x="832609" y="91549"/>
                    </a:lnTo>
                    <a:lnTo>
                      <a:pt x="631727" y="91549"/>
                    </a:lnTo>
                    <a:lnTo>
                      <a:pt x="631727" y="3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BCF9A831-2976-4545-9301-B265E6175D6E}"/>
                  </a:ext>
                </a:extLst>
              </p:cNvPr>
              <p:cNvSpPr/>
              <p:nvPr/>
            </p:nvSpPr>
            <p:spPr>
              <a:xfrm>
                <a:off x="5435337" y="3321898"/>
                <a:ext cx="1323701" cy="352071"/>
              </a:xfrm>
              <a:custGeom>
                <a:avLst/>
                <a:gdLst>
                  <a:gd name="connsiteX0" fmla="*/ 955291 w 955452"/>
                  <a:gd name="connsiteY0" fmla="*/ -177 h 254126"/>
                  <a:gd name="connsiteX1" fmla="*/ 955291 w 955452"/>
                  <a:gd name="connsiteY1" fmla="*/ 253950 h 254126"/>
                  <a:gd name="connsiteX2" fmla="*/ -161 w 955452"/>
                  <a:gd name="connsiteY2" fmla="*/ 253950 h 254126"/>
                  <a:gd name="connsiteX3" fmla="*/ -161 w 955452"/>
                  <a:gd name="connsiteY3" fmla="*/ 2109 h 254126"/>
                  <a:gd name="connsiteX4" fmla="*/ 126235 w 955452"/>
                  <a:gd name="connsiteY4" fmla="*/ 2109 h 254126"/>
                  <a:gd name="connsiteX5" fmla="*/ 126235 w 955452"/>
                  <a:gd name="connsiteY5" fmla="*/ 162320 h 254126"/>
                  <a:gd name="connsiteX6" fmla="*/ 405223 w 955452"/>
                  <a:gd name="connsiteY6" fmla="*/ 162320 h 254126"/>
                  <a:gd name="connsiteX7" fmla="*/ 405223 w 955452"/>
                  <a:gd name="connsiteY7" fmla="*/ 24493 h 254126"/>
                  <a:gd name="connsiteX8" fmla="*/ 529048 w 955452"/>
                  <a:gd name="connsiteY8" fmla="*/ 24493 h 254126"/>
                  <a:gd name="connsiteX9" fmla="*/ 529048 w 955452"/>
                  <a:gd name="connsiteY9" fmla="*/ 162320 h 254126"/>
                  <a:gd name="connsiteX10" fmla="*/ 828799 w 955452"/>
                  <a:gd name="connsiteY10" fmla="*/ 162320 h 254126"/>
                  <a:gd name="connsiteX11" fmla="*/ 828799 w 955452"/>
                  <a:gd name="connsiteY11" fmla="*/ -177 h 25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5452" h="254126">
                    <a:moveTo>
                      <a:pt x="955291" y="-177"/>
                    </a:moveTo>
                    <a:lnTo>
                      <a:pt x="955291" y="253950"/>
                    </a:lnTo>
                    <a:lnTo>
                      <a:pt x="-161" y="253950"/>
                    </a:lnTo>
                    <a:lnTo>
                      <a:pt x="-161" y="2109"/>
                    </a:lnTo>
                    <a:lnTo>
                      <a:pt x="126235" y="2109"/>
                    </a:lnTo>
                    <a:lnTo>
                      <a:pt x="126235" y="162320"/>
                    </a:lnTo>
                    <a:lnTo>
                      <a:pt x="405223" y="162320"/>
                    </a:lnTo>
                    <a:lnTo>
                      <a:pt x="405223" y="24493"/>
                    </a:lnTo>
                    <a:lnTo>
                      <a:pt x="529048" y="24493"/>
                    </a:lnTo>
                    <a:lnTo>
                      <a:pt x="529048" y="162320"/>
                    </a:lnTo>
                    <a:lnTo>
                      <a:pt x="828799" y="162320"/>
                    </a:lnTo>
                    <a:lnTo>
                      <a:pt x="828799" y="-17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FD06AA6-2F1C-4374-A2A7-229DF439A825}"/>
                  </a:ext>
                </a:extLst>
              </p:cNvPr>
              <p:cNvSpPr/>
              <p:nvPr/>
            </p:nvSpPr>
            <p:spPr>
              <a:xfrm>
                <a:off x="5435601" y="2827879"/>
                <a:ext cx="1322909" cy="409440"/>
              </a:xfrm>
              <a:custGeom>
                <a:avLst/>
                <a:gdLst>
                  <a:gd name="connsiteX0" fmla="*/ 867376 w 954881"/>
                  <a:gd name="connsiteY0" fmla="*/ -18 h 295535"/>
                  <a:gd name="connsiteX1" fmla="*/ 954720 w 954881"/>
                  <a:gd name="connsiteY1" fmla="*/ 55608 h 295535"/>
                  <a:gd name="connsiteX2" fmla="*/ 954720 w 954881"/>
                  <a:gd name="connsiteY2" fmla="*/ 240108 h 295535"/>
                  <a:gd name="connsiteX3" fmla="*/ 867376 w 954881"/>
                  <a:gd name="connsiteY3" fmla="*/ 295257 h 295535"/>
                  <a:gd name="connsiteX4" fmla="*/ 639728 w 954881"/>
                  <a:gd name="connsiteY4" fmla="*/ 295257 h 295535"/>
                  <a:gd name="connsiteX5" fmla="*/ 639728 w 954881"/>
                  <a:gd name="connsiteY5" fmla="*/ 203627 h 295535"/>
                  <a:gd name="connsiteX6" fmla="*/ 834419 w 954881"/>
                  <a:gd name="connsiteY6" fmla="*/ 203627 h 295535"/>
                  <a:gd name="connsiteX7" fmla="*/ 834419 w 954881"/>
                  <a:gd name="connsiteY7" fmla="*/ 91613 h 295535"/>
                  <a:gd name="connsiteX8" fmla="*/ 647443 w 954881"/>
                  <a:gd name="connsiteY8" fmla="*/ 91613 h 295535"/>
                  <a:gd name="connsiteX9" fmla="*/ 376362 w 954881"/>
                  <a:gd name="connsiteY9" fmla="*/ 275350 h 295535"/>
                  <a:gd name="connsiteX10" fmla="*/ 300162 w 954881"/>
                  <a:gd name="connsiteY10" fmla="*/ 295257 h 295535"/>
                  <a:gd name="connsiteX11" fmla="*/ 87754 w 954881"/>
                  <a:gd name="connsiteY11" fmla="*/ 295257 h 295535"/>
                  <a:gd name="connsiteX12" fmla="*/ -161 w 954881"/>
                  <a:gd name="connsiteY12" fmla="*/ 240108 h 295535"/>
                  <a:gd name="connsiteX13" fmla="*/ -161 w 954881"/>
                  <a:gd name="connsiteY13" fmla="*/ 55608 h 295535"/>
                  <a:gd name="connsiteX14" fmla="*/ 86516 w 954881"/>
                  <a:gd name="connsiteY14" fmla="*/ -18 h 295535"/>
                  <a:gd name="connsiteX15" fmla="*/ 300162 w 954881"/>
                  <a:gd name="connsiteY15" fmla="*/ -18 h 295535"/>
                  <a:gd name="connsiteX16" fmla="*/ 300162 w 954881"/>
                  <a:gd name="connsiteY16" fmla="*/ 91613 h 295535"/>
                  <a:gd name="connsiteX17" fmla="*/ 119854 w 954881"/>
                  <a:gd name="connsiteY17" fmla="*/ 91613 h 295535"/>
                  <a:gd name="connsiteX18" fmla="*/ 119854 w 954881"/>
                  <a:gd name="connsiteY18" fmla="*/ 203627 h 295535"/>
                  <a:gd name="connsiteX19" fmla="*/ 292637 w 954881"/>
                  <a:gd name="connsiteY19" fmla="*/ 203627 h 295535"/>
                  <a:gd name="connsiteX20" fmla="*/ 562576 w 954881"/>
                  <a:gd name="connsiteY20" fmla="*/ 19985 h 295535"/>
                  <a:gd name="connsiteX21" fmla="*/ 640109 w 954881"/>
                  <a:gd name="connsiteY21" fmla="*/ -18 h 29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535">
                    <a:moveTo>
                      <a:pt x="867376" y="-18"/>
                    </a:moveTo>
                    <a:cubicBezTo>
                      <a:pt x="925669" y="-18"/>
                      <a:pt x="954787" y="18528"/>
                      <a:pt x="954720" y="55608"/>
                    </a:cubicBezTo>
                    <a:lnTo>
                      <a:pt x="954720" y="240108"/>
                    </a:lnTo>
                    <a:cubicBezTo>
                      <a:pt x="954720" y="276874"/>
                      <a:pt x="925602" y="295257"/>
                      <a:pt x="867376" y="295257"/>
                    </a:cubicBezTo>
                    <a:lnTo>
                      <a:pt x="639728" y="295257"/>
                    </a:lnTo>
                    <a:lnTo>
                      <a:pt x="639728" y="203627"/>
                    </a:lnTo>
                    <a:lnTo>
                      <a:pt x="834419" y="203627"/>
                    </a:lnTo>
                    <a:lnTo>
                      <a:pt x="834419" y="91613"/>
                    </a:lnTo>
                    <a:lnTo>
                      <a:pt x="647443" y="91613"/>
                    </a:lnTo>
                    <a:lnTo>
                      <a:pt x="376362" y="275350"/>
                    </a:lnTo>
                    <a:cubicBezTo>
                      <a:pt x="353483" y="289371"/>
                      <a:pt x="326975" y="296295"/>
                      <a:pt x="300162" y="295257"/>
                    </a:cubicBezTo>
                    <a:lnTo>
                      <a:pt x="87754" y="295257"/>
                    </a:lnTo>
                    <a:cubicBezTo>
                      <a:pt x="29080" y="295257"/>
                      <a:pt x="-228" y="276874"/>
                      <a:pt x="-161" y="240108"/>
                    </a:cubicBezTo>
                    <a:lnTo>
                      <a:pt x="-161" y="55608"/>
                    </a:lnTo>
                    <a:cubicBezTo>
                      <a:pt x="-161" y="18585"/>
                      <a:pt x="28728" y="49"/>
                      <a:pt x="86516" y="-18"/>
                    </a:cubicBezTo>
                    <a:lnTo>
                      <a:pt x="300162" y="-18"/>
                    </a:lnTo>
                    <a:lnTo>
                      <a:pt x="300162" y="91613"/>
                    </a:lnTo>
                    <a:lnTo>
                      <a:pt x="119854" y="91613"/>
                    </a:lnTo>
                    <a:lnTo>
                      <a:pt x="119854" y="203627"/>
                    </a:lnTo>
                    <a:lnTo>
                      <a:pt x="292637" y="203627"/>
                    </a:lnTo>
                    <a:lnTo>
                      <a:pt x="562576" y="19985"/>
                    </a:lnTo>
                    <a:cubicBezTo>
                      <a:pt x="585807" y="5631"/>
                      <a:pt x="612839" y="-1342"/>
                      <a:pt x="640109" y="-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380D40DF-7FE5-448B-8220-3A89E3C36BE6}"/>
                  </a:ext>
                </a:extLst>
              </p:cNvPr>
              <p:cNvSpPr/>
              <p:nvPr/>
            </p:nvSpPr>
            <p:spPr>
              <a:xfrm>
                <a:off x="5435601" y="2320092"/>
                <a:ext cx="1322909" cy="409444"/>
              </a:xfrm>
              <a:custGeom>
                <a:avLst/>
                <a:gdLst>
                  <a:gd name="connsiteX0" fmla="*/ 867376 w 954881"/>
                  <a:gd name="connsiteY0" fmla="*/ -18 h 295538"/>
                  <a:gd name="connsiteX1" fmla="*/ 954720 w 954881"/>
                  <a:gd name="connsiteY1" fmla="*/ 55608 h 295538"/>
                  <a:gd name="connsiteX2" fmla="*/ 954720 w 954881"/>
                  <a:gd name="connsiteY2" fmla="*/ 240012 h 295538"/>
                  <a:gd name="connsiteX3" fmla="*/ 867376 w 954881"/>
                  <a:gd name="connsiteY3" fmla="*/ 295257 h 295538"/>
                  <a:gd name="connsiteX4" fmla="*/ 639728 w 954881"/>
                  <a:gd name="connsiteY4" fmla="*/ 295257 h 295538"/>
                  <a:gd name="connsiteX5" fmla="*/ 639728 w 954881"/>
                  <a:gd name="connsiteY5" fmla="*/ 203626 h 295538"/>
                  <a:gd name="connsiteX6" fmla="*/ 834419 w 954881"/>
                  <a:gd name="connsiteY6" fmla="*/ 203626 h 295538"/>
                  <a:gd name="connsiteX7" fmla="*/ 834419 w 954881"/>
                  <a:gd name="connsiteY7" fmla="*/ 91613 h 295538"/>
                  <a:gd name="connsiteX8" fmla="*/ 647443 w 954881"/>
                  <a:gd name="connsiteY8" fmla="*/ 91613 h 295538"/>
                  <a:gd name="connsiteX9" fmla="*/ 376362 w 954881"/>
                  <a:gd name="connsiteY9" fmla="*/ 275255 h 295538"/>
                  <a:gd name="connsiteX10" fmla="*/ 300162 w 954881"/>
                  <a:gd name="connsiteY10" fmla="*/ 295257 h 295538"/>
                  <a:gd name="connsiteX11" fmla="*/ 87754 w 954881"/>
                  <a:gd name="connsiteY11" fmla="*/ 295257 h 295538"/>
                  <a:gd name="connsiteX12" fmla="*/ -161 w 954881"/>
                  <a:gd name="connsiteY12" fmla="*/ 240012 h 295538"/>
                  <a:gd name="connsiteX13" fmla="*/ -161 w 954881"/>
                  <a:gd name="connsiteY13" fmla="*/ 55608 h 295538"/>
                  <a:gd name="connsiteX14" fmla="*/ 86516 w 954881"/>
                  <a:gd name="connsiteY14" fmla="*/ -18 h 295538"/>
                  <a:gd name="connsiteX15" fmla="*/ 300162 w 954881"/>
                  <a:gd name="connsiteY15" fmla="*/ -18 h 295538"/>
                  <a:gd name="connsiteX16" fmla="*/ 300162 w 954881"/>
                  <a:gd name="connsiteY16" fmla="*/ 91613 h 295538"/>
                  <a:gd name="connsiteX17" fmla="*/ 119854 w 954881"/>
                  <a:gd name="connsiteY17" fmla="*/ 91613 h 295538"/>
                  <a:gd name="connsiteX18" fmla="*/ 119854 w 954881"/>
                  <a:gd name="connsiteY18" fmla="*/ 203626 h 295538"/>
                  <a:gd name="connsiteX19" fmla="*/ 292637 w 954881"/>
                  <a:gd name="connsiteY19" fmla="*/ 203626 h 295538"/>
                  <a:gd name="connsiteX20" fmla="*/ 562576 w 954881"/>
                  <a:gd name="connsiteY20" fmla="*/ 19984 h 295538"/>
                  <a:gd name="connsiteX21" fmla="*/ 640109 w 954881"/>
                  <a:gd name="connsiteY21" fmla="*/ -18 h 29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4881" h="295538">
                    <a:moveTo>
                      <a:pt x="867376" y="-18"/>
                    </a:moveTo>
                    <a:cubicBezTo>
                      <a:pt x="925669" y="-18"/>
                      <a:pt x="954787" y="18527"/>
                      <a:pt x="954720" y="55608"/>
                    </a:cubicBezTo>
                    <a:lnTo>
                      <a:pt x="954720" y="240012"/>
                    </a:lnTo>
                    <a:cubicBezTo>
                      <a:pt x="954720" y="276903"/>
                      <a:pt x="925602" y="295324"/>
                      <a:pt x="867376" y="295257"/>
                    </a:cubicBezTo>
                    <a:lnTo>
                      <a:pt x="639728" y="295257"/>
                    </a:lnTo>
                    <a:lnTo>
                      <a:pt x="639728" y="203626"/>
                    </a:lnTo>
                    <a:lnTo>
                      <a:pt x="834419" y="203626"/>
                    </a:lnTo>
                    <a:lnTo>
                      <a:pt x="834419" y="91613"/>
                    </a:lnTo>
                    <a:lnTo>
                      <a:pt x="647443" y="91613"/>
                    </a:lnTo>
                    <a:lnTo>
                      <a:pt x="376362" y="275255"/>
                    </a:lnTo>
                    <a:cubicBezTo>
                      <a:pt x="353521" y="289352"/>
                      <a:pt x="326984" y="296314"/>
                      <a:pt x="300162" y="295257"/>
                    </a:cubicBezTo>
                    <a:lnTo>
                      <a:pt x="87754" y="295257"/>
                    </a:lnTo>
                    <a:cubicBezTo>
                      <a:pt x="29080" y="295257"/>
                      <a:pt x="-228" y="276845"/>
                      <a:pt x="-161" y="240012"/>
                    </a:cubicBezTo>
                    <a:lnTo>
                      <a:pt x="-161" y="55608"/>
                    </a:lnTo>
                    <a:cubicBezTo>
                      <a:pt x="-161" y="18585"/>
                      <a:pt x="28728" y="49"/>
                      <a:pt x="86516" y="-18"/>
                    </a:cubicBezTo>
                    <a:lnTo>
                      <a:pt x="300162" y="-18"/>
                    </a:lnTo>
                    <a:lnTo>
                      <a:pt x="300162" y="91613"/>
                    </a:lnTo>
                    <a:lnTo>
                      <a:pt x="119854" y="91613"/>
                    </a:lnTo>
                    <a:lnTo>
                      <a:pt x="119854" y="203626"/>
                    </a:lnTo>
                    <a:lnTo>
                      <a:pt x="292637" y="203626"/>
                    </a:lnTo>
                    <a:lnTo>
                      <a:pt x="562576" y="19984"/>
                    </a:lnTo>
                    <a:cubicBezTo>
                      <a:pt x="585807" y="5630"/>
                      <a:pt x="612839" y="-1342"/>
                      <a:pt x="640109" y="-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AAAE7AD-8847-42A4-8C43-2AC496DC5A93}"/>
                  </a:ext>
                </a:extLst>
              </p:cNvPr>
              <p:cNvSpPr/>
              <p:nvPr/>
            </p:nvSpPr>
            <p:spPr>
              <a:xfrm>
                <a:off x="6130190" y="4133657"/>
                <a:ext cx="846758" cy="2166735"/>
              </a:xfrm>
              <a:custGeom>
                <a:avLst/>
                <a:gdLst>
                  <a:gd name="connsiteX0" fmla="*/ 324708 w 764889"/>
                  <a:gd name="connsiteY0" fmla="*/ 264421 h 1957244"/>
                  <a:gd name="connsiteX1" fmla="*/ 480363 w 764889"/>
                  <a:gd name="connsiteY1" fmla="*/ 420076 h 1957244"/>
                  <a:gd name="connsiteX2" fmla="*/ 324708 w 764889"/>
                  <a:gd name="connsiteY2" fmla="*/ 575733 h 1957244"/>
                  <a:gd name="connsiteX3" fmla="*/ 169051 w 764889"/>
                  <a:gd name="connsiteY3" fmla="*/ 420078 h 1957244"/>
                  <a:gd name="connsiteX4" fmla="*/ 324708 w 764889"/>
                  <a:gd name="connsiteY4" fmla="*/ 264421 h 1957244"/>
                  <a:gd name="connsiteX5" fmla="*/ 93351 w 764889"/>
                  <a:gd name="connsiteY5" fmla="*/ 555 h 1957244"/>
                  <a:gd name="connsiteX6" fmla="*/ 150958 w 764889"/>
                  <a:gd name="connsiteY6" fmla="*/ 75227 h 1957244"/>
                  <a:gd name="connsiteX7" fmla="*/ 165810 w 764889"/>
                  <a:gd name="connsiteY7" fmla="*/ 74798 h 1957244"/>
                  <a:gd name="connsiteX8" fmla="*/ 180090 w 764889"/>
                  <a:gd name="connsiteY8" fmla="*/ 88222 h 1957244"/>
                  <a:gd name="connsiteX9" fmla="*/ 175949 w 764889"/>
                  <a:gd name="connsiteY9" fmla="*/ 99075 h 1957244"/>
                  <a:gd name="connsiteX10" fmla="*/ 153814 w 764889"/>
                  <a:gd name="connsiteY10" fmla="*/ 121924 h 1957244"/>
                  <a:gd name="connsiteX11" fmla="*/ 132822 w 764889"/>
                  <a:gd name="connsiteY11" fmla="*/ 172476 h 1957244"/>
                  <a:gd name="connsiteX12" fmla="*/ 129823 w 764889"/>
                  <a:gd name="connsiteY12" fmla="*/ 397963 h 1957244"/>
                  <a:gd name="connsiteX13" fmla="*/ 158384 w 764889"/>
                  <a:gd name="connsiteY13" fmla="*/ 516347 h 1957244"/>
                  <a:gd name="connsiteX14" fmla="*/ 203939 w 764889"/>
                  <a:gd name="connsiteY14" fmla="*/ 571327 h 1957244"/>
                  <a:gd name="connsiteX15" fmla="*/ 327322 w 764889"/>
                  <a:gd name="connsiteY15" fmla="*/ 623735 h 1957244"/>
                  <a:gd name="connsiteX16" fmla="*/ 450276 w 764889"/>
                  <a:gd name="connsiteY16" fmla="*/ 640016 h 1957244"/>
                  <a:gd name="connsiteX17" fmla="*/ 512396 w 764889"/>
                  <a:gd name="connsiteY17" fmla="*/ 697137 h 1957244"/>
                  <a:gd name="connsiteX18" fmla="*/ 589652 w 764889"/>
                  <a:gd name="connsiteY18" fmla="*/ 833515 h 1957244"/>
                  <a:gd name="connsiteX19" fmla="*/ 668195 w 764889"/>
                  <a:gd name="connsiteY19" fmla="*/ 902203 h 1957244"/>
                  <a:gd name="connsiteX20" fmla="*/ 734884 w 764889"/>
                  <a:gd name="connsiteY20" fmla="*/ 928908 h 1957244"/>
                  <a:gd name="connsiteX21" fmla="*/ 762930 w 764889"/>
                  <a:gd name="connsiteY21" fmla="*/ 989571 h 1957244"/>
                  <a:gd name="connsiteX22" fmla="*/ 699612 w 764889"/>
                  <a:gd name="connsiteY22" fmla="*/ 1024872 h 1957244"/>
                  <a:gd name="connsiteX23" fmla="*/ 624783 w 764889"/>
                  <a:gd name="connsiteY23" fmla="*/ 990455 h 1957244"/>
                  <a:gd name="connsiteX24" fmla="*/ 548667 w 764889"/>
                  <a:gd name="connsiteY24" fmla="*/ 968178 h 1957244"/>
                  <a:gd name="connsiteX25" fmla="*/ 505826 w 764889"/>
                  <a:gd name="connsiteY25" fmla="*/ 933334 h 1957244"/>
                  <a:gd name="connsiteX26" fmla="*/ 494145 w 764889"/>
                  <a:gd name="connsiteY26" fmla="*/ 927807 h 1957244"/>
                  <a:gd name="connsiteX27" fmla="*/ 480265 w 764889"/>
                  <a:gd name="connsiteY27" fmla="*/ 942473 h 1957244"/>
                  <a:gd name="connsiteX28" fmla="*/ 479408 w 764889"/>
                  <a:gd name="connsiteY28" fmla="*/ 1101986 h 1957244"/>
                  <a:gd name="connsiteX29" fmla="*/ 488118 w 764889"/>
                  <a:gd name="connsiteY29" fmla="*/ 1176958 h 1957244"/>
                  <a:gd name="connsiteX30" fmla="*/ 528390 w 764889"/>
                  <a:gd name="connsiteY30" fmla="*/ 1342752 h 1957244"/>
                  <a:gd name="connsiteX31" fmla="*/ 533102 w 764889"/>
                  <a:gd name="connsiteY31" fmla="*/ 1391448 h 1957244"/>
                  <a:gd name="connsiteX32" fmla="*/ 522249 w 764889"/>
                  <a:gd name="connsiteY32" fmla="*/ 1444144 h 1957244"/>
                  <a:gd name="connsiteX33" fmla="*/ 511967 w 764889"/>
                  <a:gd name="connsiteY33" fmla="*/ 1471847 h 1957244"/>
                  <a:gd name="connsiteX34" fmla="*/ 494973 w 764889"/>
                  <a:gd name="connsiteY34" fmla="*/ 1512118 h 1957244"/>
                  <a:gd name="connsiteX35" fmla="*/ 451418 w 764889"/>
                  <a:gd name="connsiteY35" fmla="*/ 1573238 h 1957244"/>
                  <a:gd name="connsiteX36" fmla="*/ 387442 w 764889"/>
                  <a:gd name="connsiteY36" fmla="*/ 1601799 h 1957244"/>
                  <a:gd name="connsiteX37" fmla="*/ 344601 w 764889"/>
                  <a:gd name="connsiteY37" fmla="*/ 1579378 h 1957244"/>
                  <a:gd name="connsiteX38" fmla="*/ 329320 w 764889"/>
                  <a:gd name="connsiteY38" fmla="*/ 1483842 h 1957244"/>
                  <a:gd name="connsiteX39" fmla="*/ 351598 w 764889"/>
                  <a:gd name="connsiteY39" fmla="*/ 1435003 h 1957244"/>
                  <a:gd name="connsiteX40" fmla="*/ 365878 w 764889"/>
                  <a:gd name="connsiteY40" fmla="*/ 1366743 h 1957244"/>
                  <a:gd name="connsiteX41" fmla="*/ 357025 w 764889"/>
                  <a:gd name="connsiteY41" fmla="*/ 1313763 h 1957244"/>
                  <a:gd name="connsiteX42" fmla="*/ 342744 w 764889"/>
                  <a:gd name="connsiteY42" fmla="*/ 1273920 h 1957244"/>
                  <a:gd name="connsiteX43" fmla="*/ 317311 w 764889"/>
                  <a:gd name="connsiteY43" fmla="*/ 1251259 h 1957244"/>
                  <a:gd name="connsiteX44" fmla="*/ 251063 w 764889"/>
                  <a:gd name="connsiteY44" fmla="*/ 1279205 h 1957244"/>
                  <a:gd name="connsiteX45" fmla="*/ 178519 w 764889"/>
                  <a:gd name="connsiteY45" fmla="*/ 1841709 h 1957244"/>
                  <a:gd name="connsiteX46" fmla="*/ 136678 w 764889"/>
                  <a:gd name="connsiteY46" fmla="*/ 1932388 h 1957244"/>
                  <a:gd name="connsiteX47" fmla="*/ 92265 w 764889"/>
                  <a:gd name="connsiteY47" fmla="*/ 1957237 h 1957244"/>
                  <a:gd name="connsiteX48" fmla="*/ 35144 w 764889"/>
                  <a:gd name="connsiteY48" fmla="*/ 1935246 h 1957244"/>
                  <a:gd name="connsiteX49" fmla="*/ 10439 w 764889"/>
                  <a:gd name="connsiteY49" fmla="*/ 1862700 h 1957244"/>
                  <a:gd name="connsiteX50" fmla="*/ 98693 w 764889"/>
                  <a:gd name="connsiteY50" fmla="*/ 1162962 h 1957244"/>
                  <a:gd name="connsiteX51" fmla="*/ 103976 w 764889"/>
                  <a:gd name="connsiteY51" fmla="*/ 1052718 h 1957244"/>
                  <a:gd name="connsiteX52" fmla="*/ 97406 w 764889"/>
                  <a:gd name="connsiteY52" fmla="*/ 714416 h 1957244"/>
                  <a:gd name="connsiteX53" fmla="*/ 79127 w 764889"/>
                  <a:gd name="connsiteY53" fmla="*/ 653582 h 1957244"/>
                  <a:gd name="connsiteX54" fmla="*/ 30574 w 764889"/>
                  <a:gd name="connsiteY54" fmla="*/ 525059 h 1957244"/>
                  <a:gd name="connsiteX55" fmla="*/ 18578 w 764889"/>
                  <a:gd name="connsiteY55" fmla="*/ 430237 h 1957244"/>
                  <a:gd name="connsiteX56" fmla="*/ 11010 w 764889"/>
                  <a:gd name="connsiteY56" fmla="*/ 363261 h 1957244"/>
                  <a:gd name="connsiteX57" fmla="*/ 13010 w 764889"/>
                  <a:gd name="connsiteY57" fmla="*/ 100360 h 1957244"/>
                  <a:gd name="connsiteX58" fmla="*/ 18578 w 764889"/>
                  <a:gd name="connsiteY58" fmla="*/ 58948 h 1957244"/>
                  <a:gd name="connsiteX59" fmla="*/ 18679 w 764889"/>
                  <a:gd name="connsiteY59" fmla="*/ 58162 h 1957244"/>
                  <a:gd name="connsiteX60" fmla="*/ 93351 w 764889"/>
                  <a:gd name="connsiteY60" fmla="*/ 555 h 195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764889" h="1957244">
                    <a:moveTo>
                      <a:pt x="324708" y="264421"/>
                    </a:moveTo>
                    <a:cubicBezTo>
                      <a:pt x="410673" y="264421"/>
                      <a:pt x="480363" y="334111"/>
                      <a:pt x="480363" y="420076"/>
                    </a:cubicBezTo>
                    <a:cubicBezTo>
                      <a:pt x="480363" y="506043"/>
                      <a:pt x="410673" y="575733"/>
                      <a:pt x="324708" y="575733"/>
                    </a:cubicBezTo>
                    <a:cubicBezTo>
                      <a:pt x="238741" y="575733"/>
                      <a:pt x="169051" y="506043"/>
                      <a:pt x="169051" y="420078"/>
                    </a:cubicBezTo>
                    <a:cubicBezTo>
                      <a:pt x="169051" y="334111"/>
                      <a:pt x="238741" y="264421"/>
                      <a:pt x="324708" y="264421"/>
                    </a:cubicBezTo>
                    <a:close/>
                    <a:moveTo>
                      <a:pt x="93351" y="555"/>
                    </a:moveTo>
                    <a:cubicBezTo>
                      <a:pt x="129880" y="5267"/>
                      <a:pt x="155670" y="38697"/>
                      <a:pt x="150958" y="75227"/>
                    </a:cubicBezTo>
                    <a:lnTo>
                      <a:pt x="165810" y="74798"/>
                    </a:lnTo>
                    <a:cubicBezTo>
                      <a:pt x="173378" y="74784"/>
                      <a:pt x="179633" y="80667"/>
                      <a:pt x="180090" y="88222"/>
                    </a:cubicBezTo>
                    <a:cubicBezTo>
                      <a:pt x="180305" y="92263"/>
                      <a:pt x="178805" y="96204"/>
                      <a:pt x="175949" y="99075"/>
                    </a:cubicBezTo>
                    <a:lnTo>
                      <a:pt x="153814" y="121924"/>
                    </a:lnTo>
                    <a:cubicBezTo>
                      <a:pt x="140606" y="135462"/>
                      <a:pt x="133080" y="153555"/>
                      <a:pt x="132822" y="172476"/>
                    </a:cubicBezTo>
                    <a:lnTo>
                      <a:pt x="129823" y="397963"/>
                    </a:lnTo>
                    <a:cubicBezTo>
                      <a:pt x="128652" y="439261"/>
                      <a:pt x="138505" y="480132"/>
                      <a:pt x="158384" y="516347"/>
                    </a:cubicBezTo>
                    <a:cubicBezTo>
                      <a:pt x="170108" y="537282"/>
                      <a:pt x="185546" y="555918"/>
                      <a:pt x="203939" y="571327"/>
                    </a:cubicBezTo>
                    <a:cubicBezTo>
                      <a:pt x="239711" y="599402"/>
                      <a:pt x="282281" y="617480"/>
                      <a:pt x="327322" y="623735"/>
                    </a:cubicBezTo>
                    <a:cubicBezTo>
                      <a:pt x="375875" y="630590"/>
                      <a:pt x="405292" y="619737"/>
                      <a:pt x="450276" y="640016"/>
                    </a:cubicBezTo>
                    <a:cubicBezTo>
                      <a:pt x="476510" y="651996"/>
                      <a:pt x="498258" y="672004"/>
                      <a:pt x="512396" y="697137"/>
                    </a:cubicBezTo>
                    <a:lnTo>
                      <a:pt x="589652" y="833515"/>
                    </a:lnTo>
                    <a:cubicBezTo>
                      <a:pt x="607246" y="864689"/>
                      <a:pt x="634949" y="888923"/>
                      <a:pt x="668195" y="902203"/>
                    </a:cubicBezTo>
                    <a:lnTo>
                      <a:pt x="734884" y="928908"/>
                    </a:lnTo>
                    <a:cubicBezTo>
                      <a:pt x="757933" y="939418"/>
                      <a:pt x="769857" y="965194"/>
                      <a:pt x="762930" y="989571"/>
                    </a:cubicBezTo>
                    <a:cubicBezTo>
                      <a:pt x="755206" y="1016803"/>
                      <a:pt x="726845" y="1032611"/>
                      <a:pt x="699612" y="1024872"/>
                    </a:cubicBezTo>
                    <a:cubicBezTo>
                      <a:pt x="676035" y="1010649"/>
                      <a:pt x="650930" y="999095"/>
                      <a:pt x="624783" y="990455"/>
                    </a:cubicBezTo>
                    <a:cubicBezTo>
                      <a:pt x="587510" y="978175"/>
                      <a:pt x="571802" y="979746"/>
                      <a:pt x="548667" y="968178"/>
                    </a:cubicBezTo>
                    <a:cubicBezTo>
                      <a:pt x="532016" y="959824"/>
                      <a:pt x="517394" y="947929"/>
                      <a:pt x="505826" y="933334"/>
                    </a:cubicBezTo>
                    <a:cubicBezTo>
                      <a:pt x="503042" y="929735"/>
                      <a:pt x="498700" y="927678"/>
                      <a:pt x="494145" y="927807"/>
                    </a:cubicBezTo>
                    <a:cubicBezTo>
                      <a:pt x="486262" y="928022"/>
                      <a:pt x="480051" y="934590"/>
                      <a:pt x="480265" y="942473"/>
                    </a:cubicBezTo>
                    <a:lnTo>
                      <a:pt x="479408" y="1101986"/>
                    </a:lnTo>
                    <a:cubicBezTo>
                      <a:pt x="479237" y="1127233"/>
                      <a:pt x="482150" y="1152424"/>
                      <a:pt x="488118" y="1176958"/>
                    </a:cubicBezTo>
                    <a:lnTo>
                      <a:pt x="528390" y="1342752"/>
                    </a:lnTo>
                    <a:cubicBezTo>
                      <a:pt x="532246" y="1358676"/>
                      <a:pt x="533831" y="1375069"/>
                      <a:pt x="533102" y="1391448"/>
                    </a:cubicBezTo>
                    <a:cubicBezTo>
                      <a:pt x="532217" y="1409470"/>
                      <a:pt x="528561" y="1427235"/>
                      <a:pt x="522249" y="1444144"/>
                    </a:cubicBezTo>
                    <a:lnTo>
                      <a:pt x="511967" y="1471847"/>
                    </a:lnTo>
                    <a:lnTo>
                      <a:pt x="494973" y="1512118"/>
                    </a:lnTo>
                    <a:cubicBezTo>
                      <a:pt x="485220" y="1535494"/>
                      <a:pt x="470340" y="1556387"/>
                      <a:pt x="451418" y="1573238"/>
                    </a:cubicBezTo>
                    <a:cubicBezTo>
                      <a:pt x="432710" y="1589946"/>
                      <a:pt x="408434" y="1605653"/>
                      <a:pt x="387442" y="1601799"/>
                    </a:cubicBezTo>
                    <a:cubicBezTo>
                      <a:pt x="371220" y="1598842"/>
                      <a:pt x="356283" y="1591016"/>
                      <a:pt x="344601" y="1579378"/>
                    </a:cubicBezTo>
                    <a:cubicBezTo>
                      <a:pt x="320296" y="1553731"/>
                      <a:pt x="314227" y="1515788"/>
                      <a:pt x="329320" y="1483842"/>
                    </a:cubicBezTo>
                    <a:lnTo>
                      <a:pt x="351598" y="1435003"/>
                    </a:lnTo>
                    <a:cubicBezTo>
                      <a:pt x="361152" y="1413526"/>
                      <a:pt x="366022" y="1390248"/>
                      <a:pt x="365878" y="1366743"/>
                    </a:cubicBezTo>
                    <a:cubicBezTo>
                      <a:pt x="365878" y="1348721"/>
                      <a:pt x="362879" y="1330814"/>
                      <a:pt x="357025" y="1313763"/>
                    </a:cubicBezTo>
                    <a:lnTo>
                      <a:pt x="342744" y="1273920"/>
                    </a:lnTo>
                    <a:cubicBezTo>
                      <a:pt x="337118" y="1263668"/>
                      <a:pt x="328136" y="1255656"/>
                      <a:pt x="317311" y="1251259"/>
                    </a:cubicBezTo>
                    <a:cubicBezTo>
                      <a:pt x="291292" y="1240677"/>
                      <a:pt x="261632" y="1253200"/>
                      <a:pt x="251063" y="1279205"/>
                    </a:cubicBezTo>
                    <a:cubicBezTo>
                      <a:pt x="230072" y="1441859"/>
                      <a:pt x="192799" y="1737033"/>
                      <a:pt x="178519" y="1841709"/>
                    </a:cubicBezTo>
                    <a:cubicBezTo>
                      <a:pt x="174706" y="1875654"/>
                      <a:pt x="160027" y="1907456"/>
                      <a:pt x="136678" y="1932388"/>
                    </a:cubicBezTo>
                    <a:cubicBezTo>
                      <a:pt x="125625" y="1946069"/>
                      <a:pt x="109717" y="1954980"/>
                      <a:pt x="92265" y="1957237"/>
                    </a:cubicBezTo>
                    <a:cubicBezTo>
                      <a:pt x="71102" y="1957523"/>
                      <a:pt x="50654" y="1949654"/>
                      <a:pt x="35144" y="1935246"/>
                    </a:cubicBezTo>
                    <a:cubicBezTo>
                      <a:pt x="15652" y="1916495"/>
                      <a:pt x="6440" y="1889462"/>
                      <a:pt x="10439" y="1862700"/>
                    </a:cubicBezTo>
                    <a:lnTo>
                      <a:pt x="98693" y="1162962"/>
                    </a:lnTo>
                    <a:cubicBezTo>
                      <a:pt x="100978" y="1126975"/>
                      <a:pt x="102834" y="1090133"/>
                      <a:pt x="103976" y="1052718"/>
                    </a:cubicBezTo>
                    <a:cubicBezTo>
                      <a:pt x="107489" y="939917"/>
                      <a:pt x="105289" y="827002"/>
                      <a:pt x="97406" y="714416"/>
                    </a:cubicBezTo>
                    <a:cubicBezTo>
                      <a:pt x="95736" y="693067"/>
                      <a:pt x="89496" y="672317"/>
                      <a:pt x="79127" y="653582"/>
                    </a:cubicBezTo>
                    <a:cubicBezTo>
                      <a:pt x="56979" y="613239"/>
                      <a:pt x="40628" y="569971"/>
                      <a:pt x="30574" y="525059"/>
                    </a:cubicBezTo>
                    <a:cubicBezTo>
                      <a:pt x="23520" y="493914"/>
                      <a:pt x="19508" y="462153"/>
                      <a:pt x="18578" y="430237"/>
                    </a:cubicBezTo>
                    <a:cubicBezTo>
                      <a:pt x="17794" y="407746"/>
                      <a:pt x="15267" y="385353"/>
                      <a:pt x="11010" y="363261"/>
                    </a:cubicBezTo>
                    <a:cubicBezTo>
                      <a:pt x="-4312" y="276237"/>
                      <a:pt x="-3641" y="187143"/>
                      <a:pt x="13010" y="100360"/>
                    </a:cubicBezTo>
                    <a:cubicBezTo>
                      <a:pt x="15580" y="86651"/>
                      <a:pt x="16865" y="73228"/>
                      <a:pt x="18578" y="58948"/>
                    </a:cubicBezTo>
                    <a:cubicBezTo>
                      <a:pt x="18607" y="58690"/>
                      <a:pt x="18635" y="58419"/>
                      <a:pt x="18679" y="58162"/>
                    </a:cubicBezTo>
                    <a:cubicBezTo>
                      <a:pt x="23391" y="21633"/>
                      <a:pt x="56821" y="-4157"/>
                      <a:pt x="93351" y="5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0" name="Freeform: Shape 2139">
                <a:extLst>
                  <a:ext uri="{FF2B5EF4-FFF2-40B4-BE49-F238E27FC236}">
                    <a16:creationId xmlns:a16="http://schemas.microsoft.com/office/drawing/2014/main" id="{05E445B3-9BE1-40A0-8DA8-3D85AC6AA9DA}"/>
                  </a:ext>
                </a:extLst>
              </p:cNvPr>
              <p:cNvSpPr/>
              <p:nvPr/>
            </p:nvSpPr>
            <p:spPr>
              <a:xfrm>
                <a:off x="6772630" y="1611023"/>
                <a:ext cx="92109" cy="4813675"/>
              </a:xfrm>
              <a:custGeom>
                <a:avLst/>
                <a:gdLst>
                  <a:gd name="connsiteX0" fmla="*/ 0 w 66484"/>
                  <a:gd name="connsiteY0" fmla="*/ 0 h 3474529"/>
                  <a:gd name="connsiteX1" fmla="*/ 66485 w 66484"/>
                  <a:gd name="connsiteY1" fmla="*/ 0 h 3474529"/>
                  <a:gd name="connsiteX2" fmla="*/ 66485 w 66484"/>
                  <a:gd name="connsiteY2" fmla="*/ 3474530 h 3474529"/>
                  <a:gd name="connsiteX3" fmla="*/ 0 w 66484"/>
                  <a:gd name="connsiteY3" fmla="*/ 3474530 h 34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84" h="3474529">
                    <a:moveTo>
                      <a:pt x="0" y="0"/>
                    </a:moveTo>
                    <a:lnTo>
                      <a:pt x="66485" y="0"/>
                    </a:lnTo>
                    <a:lnTo>
                      <a:pt x="66485" y="3474530"/>
                    </a:lnTo>
                    <a:lnTo>
                      <a:pt x="0" y="34745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1" name="Freeform: Shape 2140">
                <a:extLst>
                  <a:ext uri="{FF2B5EF4-FFF2-40B4-BE49-F238E27FC236}">
                    <a16:creationId xmlns:a16="http://schemas.microsoft.com/office/drawing/2014/main" id="{5328C094-C5A1-4DD4-9209-A0676DF73771}"/>
                  </a:ext>
                </a:extLst>
              </p:cNvPr>
              <p:cNvSpPr/>
              <p:nvPr/>
            </p:nvSpPr>
            <p:spPr>
              <a:xfrm>
                <a:off x="6864740" y="1611023"/>
                <a:ext cx="36421" cy="4813675"/>
              </a:xfrm>
              <a:custGeom>
                <a:avLst/>
                <a:gdLst>
                  <a:gd name="connsiteX0" fmla="*/ 0 w 26289"/>
                  <a:gd name="connsiteY0" fmla="*/ 3474530 h 3474529"/>
                  <a:gd name="connsiteX1" fmla="*/ 0 w 26289"/>
                  <a:gd name="connsiteY1" fmla="*/ 21050 h 3474529"/>
                  <a:gd name="connsiteX2" fmla="*/ 0 w 26289"/>
                  <a:gd name="connsiteY2" fmla="*/ 0 h 3474529"/>
                  <a:gd name="connsiteX3" fmla="*/ 26289 w 26289"/>
                  <a:gd name="connsiteY3" fmla="*/ 12859 h 3474529"/>
                  <a:gd name="connsiteX4" fmla="*/ 26289 w 26289"/>
                  <a:gd name="connsiteY4" fmla="*/ 3461671 h 3474529"/>
                  <a:gd name="connsiteX5" fmla="*/ 0 w 26289"/>
                  <a:gd name="connsiteY5" fmla="*/ 3474530 h 34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89" h="3474529">
                    <a:moveTo>
                      <a:pt x="0" y="3474530"/>
                    </a:moveTo>
                    <a:lnTo>
                      <a:pt x="0" y="21050"/>
                    </a:lnTo>
                    <a:lnTo>
                      <a:pt x="0" y="0"/>
                    </a:lnTo>
                    <a:lnTo>
                      <a:pt x="26289" y="12859"/>
                    </a:lnTo>
                    <a:lnTo>
                      <a:pt x="26289" y="3461671"/>
                    </a:lnTo>
                    <a:lnTo>
                      <a:pt x="0" y="347453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B611AB9-42BB-4934-B66E-ECCA5B900FED}"/>
                  </a:ext>
                </a:extLst>
              </p:cNvPr>
              <p:cNvSpPr/>
              <p:nvPr/>
            </p:nvSpPr>
            <p:spPr>
              <a:xfrm>
                <a:off x="5706812" y="433302"/>
                <a:ext cx="846758" cy="2166735"/>
              </a:xfrm>
              <a:custGeom>
                <a:avLst/>
                <a:gdLst>
                  <a:gd name="connsiteX0" fmla="*/ 324706 w 764889"/>
                  <a:gd name="connsiteY0" fmla="*/ 264421 h 1957244"/>
                  <a:gd name="connsiteX1" fmla="*/ 480362 w 764889"/>
                  <a:gd name="connsiteY1" fmla="*/ 420077 h 1957244"/>
                  <a:gd name="connsiteX2" fmla="*/ 385294 w 764889"/>
                  <a:gd name="connsiteY2" fmla="*/ 563501 h 1957244"/>
                  <a:gd name="connsiteX3" fmla="*/ 350913 w 764889"/>
                  <a:gd name="connsiteY3" fmla="*/ 570442 h 1957244"/>
                  <a:gd name="connsiteX4" fmla="*/ 353198 w 764889"/>
                  <a:gd name="connsiteY4" fmla="*/ 586042 h 1957244"/>
                  <a:gd name="connsiteX5" fmla="*/ 349767 w 764889"/>
                  <a:gd name="connsiteY5" fmla="*/ 696346 h 1957244"/>
                  <a:gd name="connsiteX6" fmla="*/ 363356 w 764889"/>
                  <a:gd name="connsiteY6" fmla="*/ 876778 h 1957244"/>
                  <a:gd name="connsiteX7" fmla="*/ 391084 w 764889"/>
                  <a:gd name="connsiteY7" fmla="*/ 943048 h 1957244"/>
                  <a:gd name="connsiteX8" fmla="*/ 394240 w 764889"/>
                  <a:gd name="connsiteY8" fmla="*/ 949033 h 1957244"/>
                  <a:gd name="connsiteX9" fmla="*/ 365965 w 764889"/>
                  <a:gd name="connsiteY9" fmla="*/ 941635 h 1957244"/>
                  <a:gd name="connsiteX10" fmla="*/ 289056 w 764889"/>
                  <a:gd name="connsiteY10" fmla="*/ 893312 h 1957244"/>
                  <a:gd name="connsiteX11" fmla="*/ 239873 w 764889"/>
                  <a:gd name="connsiteY11" fmla="*/ 807920 h 1957244"/>
                  <a:gd name="connsiteX12" fmla="*/ 248330 w 764889"/>
                  <a:gd name="connsiteY12" fmla="*/ 659656 h 1957244"/>
                  <a:gd name="connsiteX13" fmla="*/ 269468 w 764889"/>
                  <a:gd name="connsiteY13" fmla="*/ 565727 h 1957244"/>
                  <a:gd name="connsiteX14" fmla="*/ 269342 w 764889"/>
                  <a:gd name="connsiteY14" fmla="*/ 564556 h 1957244"/>
                  <a:gd name="connsiteX15" fmla="*/ 264118 w 764889"/>
                  <a:gd name="connsiteY15" fmla="*/ 563501 h 1957244"/>
                  <a:gd name="connsiteX16" fmla="*/ 169050 w 764889"/>
                  <a:gd name="connsiteY16" fmla="*/ 420077 h 1957244"/>
                  <a:gd name="connsiteX17" fmla="*/ 324706 w 764889"/>
                  <a:gd name="connsiteY17" fmla="*/ 264421 h 1957244"/>
                  <a:gd name="connsiteX18" fmla="*/ 93351 w 764889"/>
                  <a:gd name="connsiteY18" fmla="*/ 555 h 1957244"/>
                  <a:gd name="connsiteX19" fmla="*/ 150958 w 764889"/>
                  <a:gd name="connsiteY19" fmla="*/ 75227 h 1957244"/>
                  <a:gd name="connsiteX20" fmla="*/ 165810 w 764889"/>
                  <a:gd name="connsiteY20" fmla="*/ 74798 h 1957244"/>
                  <a:gd name="connsiteX21" fmla="*/ 180090 w 764889"/>
                  <a:gd name="connsiteY21" fmla="*/ 88222 h 1957244"/>
                  <a:gd name="connsiteX22" fmla="*/ 175949 w 764889"/>
                  <a:gd name="connsiteY22" fmla="*/ 99075 h 1957244"/>
                  <a:gd name="connsiteX23" fmla="*/ 153814 w 764889"/>
                  <a:gd name="connsiteY23" fmla="*/ 121924 h 1957244"/>
                  <a:gd name="connsiteX24" fmla="*/ 132822 w 764889"/>
                  <a:gd name="connsiteY24" fmla="*/ 172476 h 1957244"/>
                  <a:gd name="connsiteX25" fmla="*/ 129823 w 764889"/>
                  <a:gd name="connsiteY25" fmla="*/ 397963 h 1957244"/>
                  <a:gd name="connsiteX26" fmla="*/ 158384 w 764889"/>
                  <a:gd name="connsiteY26" fmla="*/ 516347 h 1957244"/>
                  <a:gd name="connsiteX27" fmla="*/ 203939 w 764889"/>
                  <a:gd name="connsiteY27" fmla="*/ 571327 h 1957244"/>
                  <a:gd name="connsiteX28" fmla="*/ 254460 w 764889"/>
                  <a:gd name="connsiteY28" fmla="*/ 601168 h 1957244"/>
                  <a:gd name="connsiteX29" fmla="*/ 245126 w 764889"/>
                  <a:gd name="connsiteY29" fmla="*/ 632673 h 1957244"/>
                  <a:gd name="connsiteX30" fmla="*/ 224498 w 764889"/>
                  <a:gd name="connsiteY30" fmla="*/ 805480 h 1957244"/>
                  <a:gd name="connsiteX31" fmla="*/ 286380 w 764889"/>
                  <a:gd name="connsiteY31" fmla="*/ 908897 h 1957244"/>
                  <a:gd name="connsiteX32" fmla="*/ 380066 w 764889"/>
                  <a:gd name="connsiteY32" fmla="*/ 956134 h 1957244"/>
                  <a:gd name="connsiteX33" fmla="*/ 412501 w 764889"/>
                  <a:gd name="connsiteY33" fmla="*/ 964621 h 1957244"/>
                  <a:gd name="connsiteX34" fmla="*/ 408880 w 764889"/>
                  <a:gd name="connsiteY34" fmla="*/ 957756 h 1957244"/>
                  <a:gd name="connsiteX35" fmla="*/ 377074 w 764889"/>
                  <a:gd name="connsiteY35" fmla="*/ 881736 h 1957244"/>
                  <a:gd name="connsiteX36" fmla="*/ 361485 w 764889"/>
                  <a:gd name="connsiteY36" fmla="*/ 674760 h 1957244"/>
                  <a:gd name="connsiteX37" fmla="*/ 363018 w 764889"/>
                  <a:gd name="connsiteY37" fmla="*/ 625500 h 1957244"/>
                  <a:gd name="connsiteX38" fmla="*/ 390137 w 764889"/>
                  <a:gd name="connsiteY38" fmla="*/ 626841 h 1957244"/>
                  <a:gd name="connsiteX39" fmla="*/ 450276 w 764889"/>
                  <a:gd name="connsiteY39" fmla="*/ 640016 h 1957244"/>
                  <a:gd name="connsiteX40" fmla="*/ 512396 w 764889"/>
                  <a:gd name="connsiteY40" fmla="*/ 697137 h 1957244"/>
                  <a:gd name="connsiteX41" fmla="*/ 589652 w 764889"/>
                  <a:gd name="connsiteY41" fmla="*/ 833515 h 1957244"/>
                  <a:gd name="connsiteX42" fmla="*/ 668195 w 764889"/>
                  <a:gd name="connsiteY42" fmla="*/ 902203 h 1957244"/>
                  <a:gd name="connsiteX43" fmla="*/ 734884 w 764889"/>
                  <a:gd name="connsiteY43" fmla="*/ 928908 h 1957244"/>
                  <a:gd name="connsiteX44" fmla="*/ 762930 w 764889"/>
                  <a:gd name="connsiteY44" fmla="*/ 989571 h 1957244"/>
                  <a:gd name="connsiteX45" fmla="*/ 699612 w 764889"/>
                  <a:gd name="connsiteY45" fmla="*/ 1024872 h 1957244"/>
                  <a:gd name="connsiteX46" fmla="*/ 624783 w 764889"/>
                  <a:gd name="connsiteY46" fmla="*/ 990455 h 1957244"/>
                  <a:gd name="connsiteX47" fmla="*/ 548667 w 764889"/>
                  <a:gd name="connsiteY47" fmla="*/ 968178 h 1957244"/>
                  <a:gd name="connsiteX48" fmla="*/ 505826 w 764889"/>
                  <a:gd name="connsiteY48" fmla="*/ 933334 h 1957244"/>
                  <a:gd name="connsiteX49" fmla="*/ 494145 w 764889"/>
                  <a:gd name="connsiteY49" fmla="*/ 927807 h 1957244"/>
                  <a:gd name="connsiteX50" fmla="*/ 480265 w 764889"/>
                  <a:gd name="connsiteY50" fmla="*/ 942473 h 1957244"/>
                  <a:gd name="connsiteX51" fmla="*/ 479408 w 764889"/>
                  <a:gd name="connsiteY51" fmla="*/ 1101986 h 1957244"/>
                  <a:gd name="connsiteX52" fmla="*/ 488118 w 764889"/>
                  <a:gd name="connsiteY52" fmla="*/ 1176958 h 1957244"/>
                  <a:gd name="connsiteX53" fmla="*/ 528390 w 764889"/>
                  <a:gd name="connsiteY53" fmla="*/ 1342752 h 1957244"/>
                  <a:gd name="connsiteX54" fmla="*/ 533102 w 764889"/>
                  <a:gd name="connsiteY54" fmla="*/ 1391448 h 1957244"/>
                  <a:gd name="connsiteX55" fmla="*/ 522249 w 764889"/>
                  <a:gd name="connsiteY55" fmla="*/ 1444144 h 1957244"/>
                  <a:gd name="connsiteX56" fmla="*/ 511967 w 764889"/>
                  <a:gd name="connsiteY56" fmla="*/ 1471847 h 1957244"/>
                  <a:gd name="connsiteX57" fmla="*/ 494973 w 764889"/>
                  <a:gd name="connsiteY57" fmla="*/ 1512118 h 1957244"/>
                  <a:gd name="connsiteX58" fmla="*/ 451418 w 764889"/>
                  <a:gd name="connsiteY58" fmla="*/ 1573238 h 1957244"/>
                  <a:gd name="connsiteX59" fmla="*/ 387442 w 764889"/>
                  <a:gd name="connsiteY59" fmla="*/ 1601799 h 1957244"/>
                  <a:gd name="connsiteX60" fmla="*/ 344601 w 764889"/>
                  <a:gd name="connsiteY60" fmla="*/ 1579378 h 1957244"/>
                  <a:gd name="connsiteX61" fmla="*/ 329320 w 764889"/>
                  <a:gd name="connsiteY61" fmla="*/ 1483842 h 1957244"/>
                  <a:gd name="connsiteX62" fmla="*/ 351598 w 764889"/>
                  <a:gd name="connsiteY62" fmla="*/ 1435003 h 1957244"/>
                  <a:gd name="connsiteX63" fmla="*/ 365878 w 764889"/>
                  <a:gd name="connsiteY63" fmla="*/ 1366743 h 1957244"/>
                  <a:gd name="connsiteX64" fmla="*/ 357025 w 764889"/>
                  <a:gd name="connsiteY64" fmla="*/ 1313763 h 1957244"/>
                  <a:gd name="connsiteX65" fmla="*/ 342744 w 764889"/>
                  <a:gd name="connsiteY65" fmla="*/ 1273920 h 1957244"/>
                  <a:gd name="connsiteX66" fmla="*/ 317311 w 764889"/>
                  <a:gd name="connsiteY66" fmla="*/ 1251259 h 1957244"/>
                  <a:gd name="connsiteX67" fmla="*/ 251063 w 764889"/>
                  <a:gd name="connsiteY67" fmla="*/ 1279205 h 1957244"/>
                  <a:gd name="connsiteX68" fmla="*/ 178519 w 764889"/>
                  <a:gd name="connsiteY68" fmla="*/ 1841709 h 1957244"/>
                  <a:gd name="connsiteX69" fmla="*/ 136678 w 764889"/>
                  <a:gd name="connsiteY69" fmla="*/ 1932388 h 1957244"/>
                  <a:gd name="connsiteX70" fmla="*/ 92265 w 764889"/>
                  <a:gd name="connsiteY70" fmla="*/ 1957237 h 1957244"/>
                  <a:gd name="connsiteX71" fmla="*/ 35144 w 764889"/>
                  <a:gd name="connsiteY71" fmla="*/ 1935246 h 1957244"/>
                  <a:gd name="connsiteX72" fmla="*/ 10439 w 764889"/>
                  <a:gd name="connsiteY72" fmla="*/ 1862700 h 1957244"/>
                  <a:gd name="connsiteX73" fmla="*/ 98693 w 764889"/>
                  <a:gd name="connsiteY73" fmla="*/ 1162962 h 1957244"/>
                  <a:gd name="connsiteX74" fmla="*/ 103976 w 764889"/>
                  <a:gd name="connsiteY74" fmla="*/ 1052718 h 1957244"/>
                  <a:gd name="connsiteX75" fmla="*/ 97406 w 764889"/>
                  <a:gd name="connsiteY75" fmla="*/ 714416 h 1957244"/>
                  <a:gd name="connsiteX76" fmla="*/ 79127 w 764889"/>
                  <a:gd name="connsiteY76" fmla="*/ 653582 h 1957244"/>
                  <a:gd name="connsiteX77" fmla="*/ 30574 w 764889"/>
                  <a:gd name="connsiteY77" fmla="*/ 525059 h 1957244"/>
                  <a:gd name="connsiteX78" fmla="*/ 18578 w 764889"/>
                  <a:gd name="connsiteY78" fmla="*/ 430237 h 1957244"/>
                  <a:gd name="connsiteX79" fmla="*/ 11010 w 764889"/>
                  <a:gd name="connsiteY79" fmla="*/ 363261 h 1957244"/>
                  <a:gd name="connsiteX80" fmla="*/ 13010 w 764889"/>
                  <a:gd name="connsiteY80" fmla="*/ 100360 h 1957244"/>
                  <a:gd name="connsiteX81" fmla="*/ 18578 w 764889"/>
                  <a:gd name="connsiteY81" fmla="*/ 58948 h 1957244"/>
                  <a:gd name="connsiteX82" fmla="*/ 18679 w 764889"/>
                  <a:gd name="connsiteY82" fmla="*/ 58162 h 1957244"/>
                  <a:gd name="connsiteX83" fmla="*/ 93351 w 764889"/>
                  <a:gd name="connsiteY83" fmla="*/ 555 h 195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764889" h="1957244">
                    <a:moveTo>
                      <a:pt x="324706" y="264421"/>
                    </a:moveTo>
                    <a:cubicBezTo>
                      <a:pt x="410672" y="264421"/>
                      <a:pt x="480362" y="334111"/>
                      <a:pt x="480362" y="420077"/>
                    </a:cubicBezTo>
                    <a:cubicBezTo>
                      <a:pt x="480362" y="484552"/>
                      <a:pt x="441161" y="539871"/>
                      <a:pt x="385294" y="563501"/>
                    </a:cubicBezTo>
                    <a:lnTo>
                      <a:pt x="350913" y="570442"/>
                    </a:lnTo>
                    <a:lnTo>
                      <a:pt x="353198" y="586042"/>
                    </a:lnTo>
                    <a:cubicBezTo>
                      <a:pt x="352925" y="622828"/>
                      <a:pt x="353062" y="659766"/>
                      <a:pt x="349767" y="696346"/>
                    </a:cubicBezTo>
                    <a:cubicBezTo>
                      <a:pt x="344276" y="757441"/>
                      <a:pt x="343728" y="817947"/>
                      <a:pt x="363356" y="876778"/>
                    </a:cubicBezTo>
                    <a:cubicBezTo>
                      <a:pt x="371043" y="899413"/>
                      <a:pt x="381750" y="920990"/>
                      <a:pt x="391084" y="943048"/>
                    </a:cubicBezTo>
                    <a:cubicBezTo>
                      <a:pt x="391632" y="944434"/>
                      <a:pt x="392456" y="945766"/>
                      <a:pt x="394240" y="949033"/>
                    </a:cubicBezTo>
                    <a:cubicBezTo>
                      <a:pt x="383671" y="946288"/>
                      <a:pt x="383496" y="950921"/>
                      <a:pt x="365965" y="941635"/>
                    </a:cubicBezTo>
                    <a:cubicBezTo>
                      <a:pt x="348434" y="932348"/>
                      <a:pt x="310071" y="915598"/>
                      <a:pt x="289056" y="893312"/>
                    </a:cubicBezTo>
                    <a:cubicBezTo>
                      <a:pt x="268041" y="871026"/>
                      <a:pt x="246661" y="846863"/>
                      <a:pt x="239873" y="807920"/>
                    </a:cubicBezTo>
                    <a:cubicBezTo>
                      <a:pt x="233085" y="768977"/>
                      <a:pt x="243398" y="700021"/>
                      <a:pt x="248330" y="659656"/>
                    </a:cubicBezTo>
                    <a:cubicBezTo>
                      <a:pt x="253263" y="619290"/>
                      <a:pt x="266861" y="597997"/>
                      <a:pt x="269468" y="565727"/>
                    </a:cubicBezTo>
                    <a:lnTo>
                      <a:pt x="269342" y="564556"/>
                    </a:lnTo>
                    <a:lnTo>
                      <a:pt x="264118" y="563501"/>
                    </a:lnTo>
                    <a:cubicBezTo>
                      <a:pt x="208251" y="539871"/>
                      <a:pt x="169050" y="484552"/>
                      <a:pt x="169050" y="420077"/>
                    </a:cubicBezTo>
                    <a:cubicBezTo>
                      <a:pt x="169050" y="334111"/>
                      <a:pt x="238740" y="264421"/>
                      <a:pt x="324706" y="264421"/>
                    </a:cubicBezTo>
                    <a:close/>
                    <a:moveTo>
                      <a:pt x="93351" y="555"/>
                    </a:moveTo>
                    <a:cubicBezTo>
                      <a:pt x="129880" y="5267"/>
                      <a:pt x="155670" y="38697"/>
                      <a:pt x="150958" y="75227"/>
                    </a:cubicBezTo>
                    <a:lnTo>
                      <a:pt x="165810" y="74798"/>
                    </a:lnTo>
                    <a:cubicBezTo>
                      <a:pt x="173378" y="74784"/>
                      <a:pt x="179633" y="80667"/>
                      <a:pt x="180090" y="88222"/>
                    </a:cubicBezTo>
                    <a:cubicBezTo>
                      <a:pt x="180305" y="92263"/>
                      <a:pt x="178805" y="96204"/>
                      <a:pt x="175949" y="99075"/>
                    </a:cubicBezTo>
                    <a:lnTo>
                      <a:pt x="153814" y="121924"/>
                    </a:lnTo>
                    <a:cubicBezTo>
                      <a:pt x="140606" y="135462"/>
                      <a:pt x="133080" y="153555"/>
                      <a:pt x="132822" y="172476"/>
                    </a:cubicBezTo>
                    <a:lnTo>
                      <a:pt x="129823" y="397963"/>
                    </a:lnTo>
                    <a:cubicBezTo>
                      <a:pt x="128652" y="439261"/>
                      <a:pt x="138505" y="480132"/>
                      <a:pt x="158384" y="516347"/>
                    </a:cubicBezTo>
                    <a:cubicBezTo>
                      <a:pt x="170108" y="537282"/>
                      <a:pt x="185546" y="555918"/>
                      <a:pt x="203939" y="571327"/>
                    </a:cubicBezTo>
                    <a:lnTo>
                      <a:pt x="254460" y="601168"/>
                    </a:lnTo>
                    <a:lnTo>
                      <a:pt x="245126" y="632673"/>
                    </a:lnTo>
                    <a:cubicBezTo>
                      <a:pt x="224972" y="688711"/>
                      <a:pt x="213792" y="745899"/>
                      <a:pt x="224498" y="805480"/>
                    </a:cubicBezTo>
                    <a:cubicBezTo>
                      <a:pt x="232057" y="847490"/>
                      <a:pt x="251581" y="883185"/>
                      <a:pt x="286380" y="908897"/>
                    </a:cubicBezTo>
                    <a:cubicBezTo>
                      <a:pt x="314722" y="929634"/>
                      <a:pt x="346370" y="945600"/>
                      <a:pt x="380066" y="956134"/>
                    </a:cubicBezTo>
                    <a:cubicBezTo>
                      <a:pt x="389986" y="959362"/>
                      <a:pt x="400377" y="961472"/>
                      <a:pt x="412501" y="964621"/>
                    </a:cubicBezTo>
                    <a:cubicBezTo>
                      <a:pt x="410455" y="960874"/>
                      <a:pt x="409509" y="959346"/>
                      <a:pt x="408880" y="957756"/>
                    </a:cubicBezTo>
                    <a:cubicBezTo>
                      <a:pt x="398174" y="932453"/>
                      <a:pt x="385891" y="907701"/>
                      <a:pt x="377074" y="881736"/>
                    </a:cubicBezTo>
                    <a:cubicBezTo>
                      <a:pt x="354558" y="814251"/>
                      <a:pt x="355187" y="744844"/>
                      <a:pt x="361485" y="674760"/>
                    </a:cubicBezTo>
                    <a:lnTo>
                      <a:pt x="363018" y="625500"/>
                    </a:lnTo>
                    <a:lnTo>
                      <a:pt x="390137" y="626841"/>
                    </a:lnTo>
                    <a:cubicBezTo>
                      <a:pt x="409184" y="627520"/>
                      <a:pt x="427784" y="629877"/>
                      <a:pt x="450276" y="640016"/>
                    </a:cubicBezTo>
                    <a:cubicBezTo>
                      <a:pt x="476510" y="651996"/>
                      <a:pt x="498258" y="672004"/>
                      <a:pt x="512396" y="697137"/>
                    </a:cubicBezTo>
                    <a:lnTo>
                      <a:pt x="589652" y="833515"/>
                    </a:lnTo>
                    <a:cubicBezTo>
                      <a:pt x="607246" y="864689"/>
                      <a:pt x="634949" y="888923"/>
                      <a:pt x="668195" y="902203"/>
                    </a:cubicBezTo>
                    <a:lnTo>
                      <a:pt x="734884" y="928908"/>
                    </a:lnTo>
                    <a:cubicBezTo>
                      <a:pt x="757933" y="939418"/>
                      <a:pt x="769857" y="965194"/>
                      <a:pt x="762930" y="989571"/>
                    </a:cubicBezTo>
                    <a:cubicBezTo>
                      <a:pt x="755206" y="1016803"/>
                      <a:pt x="726845" y="1032611"/>
                      <a:pt x="699612" y="1024872"/>
                    </a:cubicBezTo>
                    <a:cubicBezTo>
                      <a:pt x="676035" y="1010649"/>
                      <a:pt x="650930" y="999095"/>
                      <a:pt x="624783" y="990455"/>
                    </a:cubicBezTo>
                    <a:cubicBezTo>
                      <a:pt x="587510" y="978175"/>
                      <a:pt x="571802" y="979746"/>
                      <a:pt x="548667" y="968178"/>
                    </a:cubicBezTo>
                    <a:cubicBezTo>
                      <a:pt x="532016" y="959824"/>
                      <a:pt x="517394" y="947929"/>
                      <a:pt x="505826" y="933334"/>
                    </a:cubicBezTo>
                    <a:cubicBezTo>
                      <a:pt x="503042" y="929735"/>
                      <a:pt x="498700" y="927678"/>
                      <a:pt x="494145" y="927807"/>
                    </a:cubicBezTo>
                    <a:cubicBezTo>
                      <a:pt x="486262" y="928022"/>
                      <a:pt x="480051" y="934590"/>
                      <a:pt x="480265" y="942473"/>
                    </a:cubicBezTo>
                    <a:lnTo>
                      <a:pt x="479408" y="1101986"/>
                    </a:lnTo>
                    <a:cubicBezTo>
                      <a:pt x="479237" y="1127233"/>
                      <a:pt x="482150" y="1152424"/>
                      <a:pt x="488118" y="1176958"/>
                    </a:cubicBezTo>
                    <a:lnTo>
                      <a:pt x="528390" y="1342752"/>
                    </a:lnTo>
                    <a:cubicBezTo>
                      <a:pt x="532246" y="1358676"/>
                      <a:pt x="533831" y="1375069"/>
                      <a:pt x="533102" y="1391448"/>
                    </a:cubicBezTo>
                    <a:cubicBezTo>
                      <a:pt x="532217" y="1409470"/>
                      <a:pt x="528561" y="1427235"/>
                      <a:pt x="522249" y="1444144"/>
                    </a:cubicBezTo>
                    <a:lnTo>
                      <a:pt x="511967" y="1471847"/>
                    </a:lnTo>
                    <a:lnTo>
                      <a:pt x="494973" y="1512118"/>
                    </a:lnTo>
                    <a:cubicBezTo>
                      <a:pt x="485220" y="1535494"/>
                      <a:pt x="470340" y="1556387"/>
                      <a:pt x="451418" y="1573238"/>
                    </a:cubicBezTo>
                    <a:cubicBezTo>
                      <a:pt x="432710" y="1589946"/>
                      <a:pt x="408434" y="1605653"/>
                      <a:pt x="387442" y="1601799"/>
                    </a:cubicBezTo>
                    <a:cubicBezTo>
                      <a:pt x="371220" y="1598842"/>
                      <a:pt x="356283" y="1591016"/>
                      <a:pt x="344601" y="1579378"/>
                    </a:cubicBezTo>
                    <a:cubicBezTo>
                      <a:pt x="320296" y="1553731"/>
                      <a:pt x="314227" y="1515788"/>
                      <a:pt x="329320" y="1483842"/>
                    </a:cubicBezTo>
                    <a:lnTo>
                      <a:pt x="351598" y="1435003"/>
                    </a:lnTo>
                    <a:cubicBezTo>
                      <a:pt x="361152" y="1413526"/>
                      <a:pt x="366022" y="1390248"/>
                      <a:pt x="365878" y="1366743"/>
                    </a:cubicBezTo>
                    <a:cubicBezTo>
                      <a:pt x="365878" y="1348721"/>
                      <a:pt x="362879" y="1330814"/>
                      <a:pt x="357025" y="1313763"/>
                    </a:cubicBezTo>
                    <a:lnTo>
                      <a:pt x="342744" y="1273920"/>
                    </a:lnTo>
                    <a:cubicBezTo>
                      <a:pt x="337118" y="1263668"/>
                      <a:pt x="328136" y="1255656"/>
                      <a:pt x="317311" y="1251259"/>
                    </a:cubicBezTo>
                    <a:cubicBezTo>
                      <a:pt x="291292" y="1240677"/>
                      <a:pt x="261632" y="1253200"/>
                      <a:pt x="251063" y="1279205"/>
                    </a:cubicBezTo>
                    <a:cubicBezTo>
                      <a:pt x="230072" y="1441859"/>
                      <a:pt x="192799" y="1737033"/>
                      <a:pt x="178519" y="1841709"/>
                    </a:cubicBezTo>
                    <a:cubicBezTo>
                      <a:pt x="174706" y="1875654"/>
                      <a:pt x="160027" y="1907456"/>
                      <a:pt x="136678" y="1932388"/>
                    </a:cubicBezTo>
                    <a:cubicBezTo>
                      <a:pt x="125625" y="1946069"/>
                      <a:pt x="109717" y="1954980"/>
                      <a:pt x="92265" y="1957237"/>
                    </a:cubicBezTo>
                    <a:cubicBezTo>
                      <a:pt x="71102" y="1957523"/>
                      <a:pt x="50654" y="1949654"/>
                      <a:pt x="35144" y="1935246"/>
                    </a:cubicBezTo>
                    <a:cubicBezTo>
                      <a:pt x="15652" y="1916495"/>
                      <a:pt x="6440" y="1889462"/>
                      <a:pt x="10439" y="1862700"/>
                    </a:cubicBezTo>
                    <a:lnTo>
                      <a:pt x="98693" y="1162962"/>
                    </a:lnTo>
                    <a:cubicBezTo>
                      <a:pt x="100978" y="1126975"/>
                      <a:pt x="102834" y="1090133"/>
                      <a:pt x="103976" y="1052718"/>
                    </a:cubicBezTo>
                    <a:cubicBezTo>
                      <a:pt x="107489" y="939917"/>
                      <a:pt x="105289" y="827002"/>
                      <a:pt x="97406" y="714416"/>
                    </a:cubicBezTo>
                    <a:cubicBezTo>
                      <a:pt x="95736" y="693067"/>
                      <a:pt x="89496" y="672317"/>
                      <a:pt x="79127" y="653582"/>
                    </a:cubicBezTo>
                    <a:cubicBezTo>
                      <a:pt x="56979" y="613239"/>
                      <a:pt x="40628" y="569971"/>
                      <a:pt x="30574" y="525059"/>
                    </a:cubicBezTo>
                    <a:cubicBezTo>
                      <a:pt x="23520" y="493914"/>
                      <a:pt x="19508" y="462153"/>
                      <a:pt x="18578" y="430237"/>
                    </a:cubicBezTo>
                    <a:cubicBezTo>
                      <a:pt x="17794" y="407746"/>
                      <a:pt x="15267" y="385353"/>
                      <a:pt x="11010" y="363261"/>
                    </a:cubicBezTo>
                    <a:cubicBezTo>
                      <a:pt x="-4312" y="276237"/>
                      <a:pt x="-3641" y="187143"/>
                      <a:pt x="13010" y="100360"/>
                    </a:cubicBezTo>
                    <a:cubicBezTo>
                      <a:pt x="15580" y="86651"/>
                      <a:pt x="16865" y="73228"/>
                      <a:pt x="18578" y="58948"/>
                    </a:cubicBezTo>
                    <a:cubicBezTo>
                      <a:pt x="18607" y="58690"/>
                      <a:pt x="18635" y="58419"/>
                      <a:pt x="18679" y="58162"/>
                    </a:cubicBezTo>
                    <a:cubicBezTo>
                      <a:pt x="23391" y="21633"/>
                      <a:pt x="56821" y="-4157"/>
                      <a:pt x="93351" y="5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685068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506</TotalTime>
  <Words>314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BUSINESS LADDER</vt:lpstr>
      <vt:lpstr>BUSINESS LADDER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180</cp:revision>
  <dcterms:created xsi:type="dcterms:W3CDTF">2021-01-08T08:29:29Z</dcterms:created>
  <dcterms:modified xsi:type="dcterms:W3CDTF">2022-09-19T07:12:38Z</dcterms:modified>
</cp:coreProperties>
</file>