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2" r:id="rId3"/>
    <p:sldId id="35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A6"/>
    <a:srgbClr val="369CE3"/>
    <a:srgbClr val="004F8A"/>
    <a:srgbClr val="002B4C"/>
    <a:srgbClr val="005696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3" autoAdjust="0"/>
    <p:restoredTop sz="92593" autoAdjust="0"/>
  </p:normalViewPr>
  <p:slideViewPr>
    <p:cSldViewPr snapToGrid="0" snapToObjects="1">
      <p:cViewPr varScale="1">
        <p:scale>
          <a:sx n="75" d="100"/>
          <a:sy n="75" d="100"/>
        </p:scale>
        <p:origin x="1256" y="184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639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114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1654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327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BASED LEADERSHIP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36806" y="1245798"/>
            <a:ext cx="7920000" cy="5339129"/>
            <a:chOff x="736806" y="1312058"/>
            <a:chExt cx="7920000" cy="5339129"/>
          </a:xfrm>
        </p:grpSpPr>
        <p:sp>
          <p:nvSpPr>
            <p:cNvPr id="29" name="Rounded Rectangle 28"/>
            <p:cNvSpPr/>
            <p:nvPr/>
          </p:nvSpPr>
          <p:spPr>
            <a:xfrm>
              <a:off x="4884311" y="4096676"/>
              <a:ext cx="3772495" cy="255451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4884311" y="1312058"/>
              <a:ext cx="3772495" cy="2554511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736806" y="4096676"/>
              <a:ext cx="3772495" cy="2554511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736806" y="1312058"/>
              <a:ext cx="3772495" cy="2554511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 rot="20572005">
              <a:off x="2254702" y="1642280"/>
              <a:ext cx="4840688" cy="4840686"/>
            </a:xfrm>
            <a:custGeom>
              <a:avLst/>
              <a:gdLst>
                <a:gd name="T0" fmla="*/ 5683 w 6494"/>
                <a:gd name="T1" fmla="*/ 4310 h 6494"/>
                <a:gd name="T2" fmla="*/ 5329 w 6494"/>
                <a:gd name="T3" fmla="*/ 4898 h 6494"/>
                <a:gd name="T4" fmla="*/ 4839 w 6494"/>
                <a:gd name="T5" fmla="*/ 5374 h 6494"/>
                <a:gd name="T6" fmla="*/ 4243 w 6494"/>
                <a:gd name="T7" fmla="*/ 5713 h 6494"/>
                <a:gd name="T8" fmla="*/ 3560 w 6494"/>
                <a:gd name="T9" fmla="*/ 5886 h 6494"/>
                <a:gd name="T10" fmla="*/ 3381 w 6494"/>
                <a:gd name="T11" fmla="*/ 4504 h 6494"/>
                <a:gd name="T12" fmla="*/ 3806 w 6494"/>
                <a:gd name="T13" fmla="*/ 4994 h 6494"/>
                <a:gd name="T14" fmla="*/ 4306 w 6494"/>
                <a:gd name="T15" fmla="*/ 4745 h 6494"/>
                <a:gd name="T16" fmla="*/ 4705 w 6494"/>
                <a:gd name="T17" fmla="*/ 4361 h 6494"/>
                <a:gd name="T18" fmla="*/ 4975 w 6494"/>
                <a:gd name="T19" fmla="*/ 3873 h 6494"/>
                <a:gd name="T20" fmla="*/ 1435 w 6494"/>
                <a:gd name="T21" fmla="*/ 3526 h 6494"/>
                <a:gd name="T22" fmla="*/ 1606 w 6494"/>
                <a:gd name="T23" fmla="*/ 4068 h 6494"/>
                <a:gd name="T24" fmla="*/ 1927 w 6494"/>
                <a:gd name="T25" fmla="*/ 4520 h 6494"/>
                <a:gd name="T26" fmla="*/ 2365 w 6494"/>
                <a:gd name="T27" fmla="*/ 4859 h 6494"/>
                <a:gd name="T28" fmla="*/ 2346 w 6494"/>
                <a:gd name="T29" fmla="*/ 5748 h 6494"/>
                <a:gd name="T30" fmla="*/ 1734 w 6494"/>
                <a:gd name="T31" fmla="*/ 5431 h 6494"/>
                <a:gd name="T32" fmla="*/ 1228 w 6494"/>
                <a:gd name="T33" fmla="*/ 4973 h 6494"/>
                <a:gd name="T34" fmla="*/ 852 w 6494"/>
                <a:gd name="T35" fmla="*/ 4400 h 6494"/>
                <a:gd name="T36" fmla="*/ 634 w 6494"/>
                <a:gd name="T37" fmla="*/ 3737 h 6494"/>
                <a:gd name="T38" fmla="*/ 996 w 6494"/>
                <a:gd name="T39" fmla="*/ 2385 h 6494"/>
                <a:gd name="T40" fmla="*/ 3591 w 6494"/>
                <a:gd name="T41" fmla="*/ 2068 h 6494"/>
                <a:gd name="T42" fmla="*/ 3991 w 6494"/>
                <a:gd name="T43" fmla="*/ 2269 h 6494"/>
                <a:gd name="T44" fmla="*/ 4288 w 6494"/>
                <a:gd name="T45" fmla="*/ 2596 h 6494"/>
                <a:gd name="T46" fmla="*/ 4453 w 6494"/>
                <a:gd name="T47" fmla="*/ 3013 h 6494"/>
                <a:gd name="T48" fmla="*/ 4453 w 6494"/>
                <a:gd name="T49" fmla="*/ 3481 h 6494"/>
                <a:gd name="T50" fmla="*/ 4288 w 6494"/>
                <a:gd name="T51" fmla="*/ 3898 h 6494"/>
                <a:gd name="T52" fmla="*/ 3991 w 6494"/>
                <a:gd name="T53" fmla="*/ 4225 h 6494"/>
                <a:gd name="T54" fmla="*/ 3591 w 6494"/>
                <a:gd name="T55" fmla="*/ 4426 h 6494"/>
                <a:gd name="T56" fmla="*/ 3129 w 6494"/>
                <a:gd name="T57" fmla="*/ 4469 h 6494"/>
                <a:gd name="T58" fmla="*/ 2692 w 6494"/>
                <a:gd name="T59" fmla="*/ 4343 h 6494"/>
                <a:gd name="T60" fmla="*/ 2340 w 6494"/>
                <a:gd name="T61" fmla="*/ 4075 h 6494"/>
                <a:gd name="T62" fmla="*/ 2104 w 6494"/>
                <a:gd name="T63" fmla="*/ 3700 h 6494"/>
                <a:gd name="T64" fmla="*/ 2019 w 6494"/>
                <a:gd name="T65" fmla="*/ 3247 h 6494"/>
                <a:gd name="T66" fmla="*/ 2104 w 6494"/>
                <a:gd name="T67" fmla="*/ 2794 h 6494"/>
                <a:gd name="T68" fmla="*/ 2340 w 6494"/>
                <a:gd name="T69" fmla="*/ 2419 h 6494"/>
                <a:gd name="T70" fmla="*/ 2692 w 6494"/>
                <a:gd name="T71" fmla="*/ 2151 h 6494"/>
                <a:gd name="T72" fmla="*/ 3129 w 6494"/>
                <a:gd name="T73" fmla="*/ 2025 h 6494"/>
                <a:gd name="T74" fmla="*/ 4467 w 6494"/>
                <a:gd name="T75" fmla="*/ 886 h 6494"/>
                <a:gd name="T76" fmla="*/ 5028 w 6494"/>
                <a:gd name="T77" fmla="*/ 1275 h 6494"/>
                <a:gd name="T78" fmla="*/ 5473 w 6494"/>
                <a:gd name="T79" fmla="*/ 1795 h 6494"/>
                <a:gd name="T80" fmla="*/ 5772 w 6494"/>
                <a:gd name="T81" fmla="*/ 2415 h 6494"/>
                <a:gd name="T82" fmla="*/ 5902 w 6494"/>
                <a:gd name="T83" fmla="*/ 3113 h 6494"/>
                <a:gd name="T84" fmla="*/ 5075 w 6494"/>
                <a:gd name="T85" fmla="*/ 3113 h 6494"/>
                <a:gd name="T86" fmla="*/ 4945 w 6494"/>
                <a:gd name="T87" fmla="*/ 2556 h 6494"/>
                <a:gd name="T88" fmla="*/ 4660 w 6494"/>
                <a:gd name="T89" fmla="*/ 2078 h 6494"/>
                <a:gd name="T90" fmla="*/ 4249 w 6494"/>
                <a:gd name="T91" fmla="*/ 1708 h 6494"/>
                <a:gd name="T92" fmla="*/ 4398 w 6494"/>
                <a:gd name="T93" fmla="*/ 996 h 6494"/>
                <a:gd name="T94" fmla="*/ 3113 w 6494"/>
                <a:gd name="T95" fmla="*/ 1990 h 6494"/>
                <a:gd name="T96" fmla="*/ 2688 w 6494"/>
                <a:gd name="T97" fmla="*/ 1500 h 6494"/>
                <a:gd name="T98" fmla="*/ 2188 w 6494"/>
                <a:gd name="T99" fmla="*/ 1749 h 6494"/>
                <a:gd name="T100" fmla="*/ 1789 w 6494"/>
                <a:gd name="T101" fmla="*/ 2133 h 6494"/>
                <a:gd name="T102" fmla="*/ 1519 w 6494"/>
                <a:gd name="T103" fmla="*/ 2621 h 6494"/>
                <a:gd name="T104" fmla="*/ 886 w 6494"/>
                <a:gd name="T105" fmla="*/ 2027 h 6494"/>
                <a:gd name="T106" fmla="*/ 1275 w 6494"/>
                <a:gd name="T107" fmla="*/ 1466 h 6494"/>
                <a:gd name="T108" fmla="*/ 1795 w 6494"/>
                <a:gd name="T109" fmla="*/ 1021 h 6494"/>
                <a:gd name="T110" fmla="*/ 2415 w 6494"/>
                <a:gd name="T111" fmla="*/ 722 h 6494"/>
                <a:gd name="T112" fmla="*/ 3113 w 6494"/>
                <a:gd name="T113" fmla="*/ 592 h 6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94" h="6494">
                  <a:moveTo>
                    <a:pt x="4975" y="3873"/>
                  </a:moveTo>
                  <a:lnTo>
                    <a:pt x="5498" y="4398"/>
                  </a:lnTo>
                  <a:lnTo>
                    <a:pt x="5748" y="4148"/>
                  </a:lnTo>
                  <a:lnTo>
                    <a:pt x="5683" y="4310"/>
                  </a:lnTo>
                  <a:lnTo>
                    <a:pt x="5608" y="4467"/>
                  </a:lnTo>
                  <a:lnTo>
                    <a:pt x="5524" y="4617"/>
                  </a:lnTo>
                  <a:lnTo>
                    <a:pt x="5431" y="4760"/>
                  </a:lnTo>
                  <a:lnTo>
                    <a:pt x="5329" y="4898"/>
                  </a:lnTo>
                  <a:lnTo>
                    <a:pt x="5219" y="5028"/>
                  </a:lnTo>
                  <a:lnTo>
                    <a:pt x="5099" y="5152"/>
                  </a:lnTo>
                  <a:lnTo>
                    <a:pt x="4973" y="5266"/>
                  </a:lnTo>
                  <a:lnTo>
                    <a:pt x="4839" y="5374"/>
                  </a:lnTo>
                  <a:lnTo>
                    <a:pt x="4699" y="5473"/>
                  </a:lnTo>
                  <a:lnTo>
                    <a:pt x="4554" y="5561"/>
                  </a:lnTo>
                  <a:lnTo>
                    <a:pt x="4400" y="5642"/>
                  </a:lnTo>
                  <a:lnTo>
                    <a:pt x="4243" y="5713"/>
                  </a:lnTo>
                  <a:lnTo>
                    <a:pt x="4079" y="5772"/>
                  </a:lnTo>
                  <a:lnTo>
                    <a:pt x="3910" y="5821"/>
                  </a:lnTo>
                  <a:lnTo>
                    <a:pt x="3737" y="5860"/>
                  </a:lnTo>
                  <a:lnTo>
                    <a:pt x="3560" y="5886"/>
                  </a:lnTo>
                  <a:lnTo>
                    <a:pt x="3381" y="5902"/>
                  </a:lnTo>
                  <a:lnTo>
                    <a:pt x="3381" y="6494"/>
                  </a:lnTo>
                  <a:lnTo>
                    <a:pt x="2385" y="5498"/>
                  </a:lnTo>
                  <a:lnTo>
                    <a:pt x="3381" y="4504"/>
                  </a:lnTo>
                  <a:lnTo>
                    <a:pt x="3381" y="5075"/>
                  </a:lnTo>
                  <a:lnTo>
                    <a:pt x="3526" y="5059"/>
                  </a:lnTo>
                  <a:lnTo>
                    <a:pt x="3668" y="5032"/>
                  </a:lnTo>
                  <a:lnTo>
                    <a:pt x="3806" y="4994"/>
                  </a:lnTo>
                  <a:lnTo>
                    <a:pt x="3938" y="4945"/>
                  </a:lnTo>
                  <a:lnTo>
                    <a:pt x="4068" y="4888"/>
                  </a:lnTo>
                  <a:lnTo>
                    <a:pt x="4190" y="4821"/>
                  </a:lnTo>
                  <a:lnTo>
                    <a:pt x="4306" y="4745"/>
                  </a:lnTo>
                  <a:lnTo>
                    <a:pt x="4416" y="4660"/>
                  </a:lnTo>
                  <a:lnTo>
                    <a:pt x="4520" y="4567"/>
                  </a:lnTo>
                  <a:lnTo>
                    <a:pt x="4617" y="4469"/>
                  </a:lnTo>
                  <a:lnTo>
                    <a:pt x="4705" y="4361"/>
                  </a:lnTo>
                  <a:lnTo>
                    <a:pt x="4786" y="4249"/>
                  </a:lnTo>
                  <a:lnTo>
                    <a:pt x="4859" y="4129"/>
                  </a:lnTo>
                  <a:lnTo>
                    <a:pt x="4922" y="4003"/>
                  </a:lnTo>
                  <a:lnTo>
                    <a:pt x="4975" y="3873"/>
                  </a:lnTo>
                  <a:close/>
                  <a:moveTo>
                    <a:pt x="996" y="2385"/>
                  </a:moveTo>
                  <a:lnTo>
                    <a:pt x="1990" y="3381"/>
                  </a:lnTo>
                  <a:lnTo>
                    <a:pt x="1419" y="3381"/>
                  </a:lnTo>
                  <a:lnTo>
                    <a:pt x="1435" y="3526"/>
                  </a:lnTo>
                  <a:lnTo>
                    <a:pt x="1462" y="3668"/>
                  </a:lnTo>
                  <a:lnTo>
                    <a:pt x="1500" y="3806"/>
                  </a:lnTo>
                  <a:lnTo>
                    <a:pt x="1549" y="3938"/>
                  </a:lnTo>
                  <a:lnTo>
                    <a:pt x="1606" y="4068"/>
                  </a:lnTo>
                  <a:lnTo>
                    <a:pt x="1673" y="4190"/>
                  </a:lnTo>
                  <a:lnTo>
                    <a:pt x="1749" y="4306"/>
                  </a:lnTo>
                  <a:lnTo>
                    <a:pt x="1834" y="4416"/>
                  </a:lnTo>
                  <a:lnTo>
                    <a:pt x="1927" y="4520"/>
                  </a:lnTo>
                  <a:lnTo>
                    <a:pt x="2025" y="4617"/>
                  </a:lnTo>
                  <a:lnTo>
                    <a:pt x="2133" y="4705"/>
                  </a:lnTo>
                  <a:lnTo>
                    <a:pt x="2245" y="4786"/>
                  </a:lnTo>
                  <a:lnTo>
                    <a:pt x="2365" y="4859"/>
                  </a:lnTo>
                  <a:lnTo>
                    <a:pt x="2491" y="4922"/>
                  </a:lnTo>
                  <a:lnTo>
                    <a:pt x="2621" y="4975"/>
                  </a:lnTo>
                  <a:lnTo>
                    <a:pt x="2096" y="5498"/>
                  </a:lnTo>
                  <a:lnTo>
                    <a:pt x="2346" y="5748"/>
                  </a:lnTo>
                  <a:lnTo>
                    <a:pt x="2184" y="5683"/>
                  </a:lnTo>
                  <a:lnTo>
                    <a:pt x="2027" y="5608"/>
                  </a:lnTo>
                  <a:lnTo>
                    <a:pt x="1877" y="5524"/>
                  </a:lnTo>
                  <a:lnTo>
                    <a:pt x="1734" y="5431"/>
                  </a:lnTo>
                  <a:lnTo>
                    <a:pt x="1596" y="5329"/>
                  </a:lnTo>
                  <a:lnTo>
                    <a:pt x="1466" y="5219"/>
                  </a:lnTo>
                  <a:lnTo>
                    <a:pt x="1342" y="5099"/>
                  </a:lnTo>
                  <a:lnTo>
                    <a:pt x="1228" y="4973"/>
                  </a:lnTo>
                  <a:lnTo>
                    <a:pt x="1120" y="4839"/>
                  </a:lnTo>
                  <a:lnTo>
                    <a:pt x="1021" y="4699"/>
                  </a:lnTo>
                  <a:lnTo>
                    <a:pt x="933" y="4554"/>
                  </a:lnTo>
                  <a:lnTo>
                    <a:pt x="852" y="4400"/>
                  </a:lnTo>
                  <a:lnTo>
                    <a:pt x="783" y="4243"/>
                  </a:lnTo>
                  <a:lnTo>
                    <a:pt x="722" y="4079"/>
                  </a:lnTo>
                  <a:lnTo>
                    <a:pt x="673" y="3910"/>
                  </a:lnTo>
                  <a:lnTo>
                    <a:pt x="634" y="3737"/>
                  </a:lnTo>
                  <a:lnTo>
                    <a:pt x="608" y="3560"/>
                  </a:lnTo>
                  <a:lnTo>
                    <a:pt x="592" y="3381"/>
                  </a:lnTo>
                  <a:lnTo>
                    <a:pt x="0" y="3381"/>
                  </a:lnTo>
                  <a:lnTo>
                    <a:pt x="996" y="2385"/>
                  </a:lnTo>
                  <a:close/>
                  <a:moveTo>
                    <a:pt x="3247" y="2019"/>
                  </a:moveTo>
                  <a:lnTo>
                    <a:pt x="3365" y="2025"/>
                  </a:lnTo>
                  <a:lnTo>
                    <a:pt x="3481" y="2041"/>
                  </a:lnTo>
                  <a:lnTo>
                    <a:pt x="3591" y="2068"/>
                  </a:lnTo>
                  <a:lnTo>
                    <a:pt x="3700" y="2104"/>
                  </a:lnTo>
                  <a:lnTo>
                    <a:pt x="3802" y="2151"/>
                  </a:lnTo>
                  <a:lnTo>
                    <a:pt x="3898" y="2206"/>
                  </a:lnTo>
                  <a:lnTo>
                    <a:pt x="3991" y="2269"/>
                  </a:lnTo>
                  <a:lnTo>
                    <a:pt x="4075" y="2340"/>
                  </a:lnTo>
                  <a:lnTo>
                    <a:pt x="4154" y="2419"/>
                  </a:lnTo>
                  <a:lnTo>
                    <a:pt x="4225" y="2503"/>
                  </a:lnTo>
                  <a:lnTo>
                    <a:pt x="4288" y="2596"/>
                  </a:lnTo>
                  <a:lnTo>
                    <a:pt x="4343" y="2692"/>
                  </a:lnTo>
                  <a:lnTo>
                    <a:pt x="4390" y="2794"/>
                  </a:lnTo>
                  <a:lnTo>
                    <a:pt x="4426" y="2903"/>
                  </a:lnTo>
                  <a:lnTo>
                    <a:pt x="4453" y="3013"/>
                  </a:lnTo>
                  <a:lnTo>
                    <a:pt x="4469" y="3129"/>
                  </a:lnTo>
                  <a:lnTo>
                    <a:pt x="4475" y="3247"/>
                  </a:lnTo>
                  <a:lnTo>
                    <a:pt x="4469" y="3365"/>
                  </a:lnTo>
                  <a:lnTo>
                    <a:pt x="4453" y="3481"/>
                  </a:lnTo>
                  <a:lnTo>
                    <a:pt x="4426" y="3591"/>
                  </a:lnTo>
                  <a:lnTo>
                    <a:pt x="4390" y="3700"/>
                  </a:lnTo>
                  <a:lnTo>
                    <a:pt x="4343" y="3802"/>
                  </a:lnTo>
                  <a:lnTo>
                    <a:pt x="4288" y="3898"/>
                  </a:lnTo>
                  <a:lnTo>
                    <a:pt x="4225" y="3991"/>
                  </a:lnTo>
                  <a:lnTo>
                    <a:pt x="4154" y="4075"/>
                  </a:lnTo>
                  <a:lnTo>
                    <a:pt x="4075" y="4154"/>
                  </a:lnTo>
                  <a:lnTo>
                    <a:pt x="3991" y="4225"/>
                  </a:lnTo>
                  <a:lnTo>
                    <a:pt x="3898" y="4288"/>
                  </a:lnTo>
                  <a:lnTo>
                    <a:pt x="3802" y="4343"/>
                  </a:lnTo>
                  <a:lnTo>
                    <a:pt x="3700" y="4390"/>
                  </a:lnTo>
                  <a:lnTo>
                    <a:pt x="3591" y="4426"/>
                  </a:lnTo>
                  <a:lnTo>
                    <a:pt x="3481" y="4453"/>
                  </a:lnTo>
                  <a:lnTo>
                    <a:pt x="3365" y="4469"/>
                  </a:lnTo>
                  <a:lnTo>
                    <a:pt x="3247" y="4475"/>
                  </a:lnTo>
                  <a:lnTo>
                    <a:pt x="3129" y="4469"/>
                  </a:lnTo>
                  <a:lnTo>
                    <a:pt x="3013" y="4453"/>
                  </a:lnTo>
                  <a:lnTo>
                    <a:pt x="2903" y="4426"/>
                  </a:lnTo>
                  <a:lnTo>
                    <a:pt x="2794" y="4390"/>
                  </a:lnTo>
                  <a:lnTo>
                    <a:pt x="2692" y="4343"/>
                  </a:lnTo>
                  <a:lnTo>
                    <a:pt x="2596" y="4288"/>
                  </a:lnTo>
                  <a:lnTo>
                    <a:pt x="2503" y="4225"/>
                  </a:lnTo>
                  <a:lnTo>
                    <a:pt x="2419" y="4154"/>
                  </a:lnTo>
                  <a:lnTo>
                    <a:pt x="2340" y="4075"/>
                  </a:lnTo>
                  <a:lnTo>
                    <a:pt x="2269" y="3991"/>
                  </a:lnTo>
                  <a:lnTo>
                    <a:pt x="2206" y="3898"/>
                  </a:lnTo>
                  <a:lnTo>
                    <a:pt x="2151" y="3802"/>
                  </a:lnTo>
                  <a:lnTo>
                    <a:pt x="2104" y="3700"/>
                  </a:lnTo>
                  <a:lnTo>
                    <a:pt x="2068" y="3591"/>
                  </a:lnTo>
                  <a:lnTo>
                    <a:pt x="2041" y="3481"/>
                  </a:lnTo>
                  <a:lnTo>
                    <a:pt x="2025" y="3365"/>
                  </a:lnTo>
                  <a:lnTo>
                    <a:pt x="2019" y="3247"/>
                  </a:lnTo>
                  <a:lnTo>
                    <a:pt x="2025" y="3129"/>
                  </a:lnTo>
                  <a:lnTo>
                    <a:pt x="2041" y="3013"/>
                  </a:lnTo>
                  <a:lnTo>
                    <a:pt x="2068" y="2903"/>
                  </a:lnTo>
                  <a:lnTo>
                    <a:pt x="2104" y="2794"/>
                  </a:lnTo>
                  <a:lnTo>
                    <a:pt x="2151" y="2692"/>
                  </a:lnTo>
                  <a:lnTo>
                    <a:pt x="2206" y="2596"/>
                  </a:lnTo>
                  <a:lnTo>
                    <a:pt x="2269" y="2503"/>
                  </a:lnTo>
                  <a:lnTo>
                    <a:pt x="2340" y="2419"/>
                  </a:lnTo>
                  <a:lnTo>
                    <a:pt x="2419" y="2340"/>
                  </a:lnTo>
                  <a:lnTo>
                    <a:pt x="2503" y="2269"/>
                  </a:lnTo>
                  <a:lnTo>
                    <a:pt x="2596" y="2206"/>
                  </a:lnTo>
                  <a:lnTo>
                    <a:pt x="2692" y="2151"/>
                  </a:lnTo>
                  <a:lnTo>
                    <a:pt x="2794" y="2104"/>
                  </a:lnTo>
                  <a:lnTo>
                    <a:pt x="2903" y="2068"/>
                  </a:lnTo>
                  <a:lnTo>
                    <a:pt x="3013" y="2041"/>
                  </a:lnTo>
                  <a:lnTo>
                    <a:pt x="3129" y="2025"/>
                  </a:lnTo>
                  <a:lnTo>
                    <a:pt x="3247" y="2019"/>
                  </a:lnTo>
                  <a:close/>
                  <a:moveTo>
                    <a:pt x="4150" y="746"/>
                  </a:moveTo>
                  <a:lnTo>
                    <a:pt x="4312" y="811"/>
                  </a:lnTo>
                  <a:lnTo>
                    <a:pt x="4467" y="886"/>
                  </a:lnTo>
                  <a:lnTo>
                    <a:pt x="4617" y="970"/>
                  </a:lnTo>
                  <a:lnTo>
                    <a:pt x="4760" y="1063"/>
                  </a:lnTo>
                  <a:lnTo>
                    <a:pt x="4898" y="1165"/>
                  </a:lnTo>
                  <a:lnTo>
                    <a:pt x="5028" y="1275"/>
                  </a:lnTo>
                  <a:lnTo>
                    <a:pt x="5152" y="1395"/>
                  </a:lnTo>
                  <a:lnTo>
                    <a:pt x="5266" y="1521"/>
                  </a:lnTo>
                  <a:lnTo>
                    <a:pt x="5374" y="1655"/>
                  </a:lnTo>
                  <a:lnTo>
                    <a:pt x="5473" y="1795"/>
                  </a:lnTo>
                  <a:lnTo>
                    <a:pt x="5561" y="1940"/>
                  </a:lnTo>
                  <a:lnTo>
                    <a:pt x="5642" y="2094"/>
                  </a:lnTo>
                  <a:lnTo>
                    <a:pt x="5713" y="2251"/>
                  </a:lnTo>
                  <a:lnTo>
                    <a:pt x="5772" y="2415"/>
                  </a:lnTo>
                  <a:lnTo>
                    <a:pt x="5821" y="2584"/>
                  </a:lnTo>
                  <a:lnTo>
                    <a:pt x="5860" y="2757"/>
                  </a:lnTo>
                  <a:lnTo>
                    <a:pt x="5886" y="2934"/>
                  </a:lnTo>
                  <a:lnTo>
                    <a:pt x="5902" y="3113"/>
                  </a:lnTo>
                  <a:lnTo>
                    <a:pt x="6494" y="3113"/>
                  </a:lnTo>
                  <a:lnTo>
                    <a:pt x="5498" y="4109"/>
                  </a:lnTo>
                  <a:lnTo>
                    <a:pt x="4504" y="3113"/>
                  </a:lnTo>
                  <a:lnTo>
                    <a:pt x="5075" y="3113"/>
                  </a:lnTo>
                  <a:lnTo>
                    <a:pt x="5059" y="2968"/>
                  </a:lnTo>
                  <a:lnTo>
                    <a:pt x="5032" y="2826"/>
                  </a:lnTo>
                  <a:lnTo>
                    <a:pt x="4994" y="2688"/>
                  </a:lnTo>
                  <a:lnTo>
                    <a:pt x="4945" y="2556"/>
                  </a:lnTo>
                  <a:lnTo>
                    <a:pt x="4888" y="2428"/>
                  </a:lnTo>
                  <a:lnTo>
                    <a:pt x="4821" y="2304"/>
                  </a:lnTo>
                  <a:lnTo>
                    <a:pt x="4745" y="2188"/>
                  </a:lnTo>
                  <a:lnTo>
                    <a:pt x="4660" y="2078"/>
                  </a:lnTo>
                  <a:lnTo>
                    <a:pt x="4567" y="1974"/>
                  </a:lnTo>
                  <a:lnTo>
                    <a:pt x="4469" y="1877"/>
                  </a:lnTo>
                  <a:lnTo>
                    <a:pt x="4361" y="1789"/>
                  </a:lnTo>
                  <a:lnTo>
                    <a:pt x="4249" y="1708"/>
                  </a:lnTo>
                  <a:lnTo>
                    <a:pt x="4129" y="1635"/>
                  </a:lnTo>
                  <a:lnTo>
                    <a:pt x="4003" y="1572"/>
                  </a:lnTo>
                  <a:lnTo>
                    <a:pt x="3873" y="1519"/>
                  </a:lnTo>
                  <a:lnTo>
                    <a:pt x="4398" y="996"/>
                  </a:lnTo>
                  <a:lnTo>
                    <a:pt x="4150" y="746"/>
                  </a:lnTo>
                  <a:close/>
                  <a:moveTo>
                    <a:pt x="3113" y="0"/>
                  </a:moveTo>
                  <a:lnTo>
                    <a:pt x="4109" y="996"/>
                  </a:lnTo>
                  <a:lnTo>
                    <a:pt x="3113" y="1990"/>
                  </a:lnTo>
                  <a:lnTo>
                    <a:pt x="3113" y="1419"/>
                  </a:lnTo>
                  <a:lnTo>
                    <a:pt x="2968" y="1435"/>
                  </a:lnTo>
                  <a:lnTo>
                    <a:pt x="2826" y="1462"/>
                  </a:lnTo>
                  <a:lnTo>
                    <a:pt x="2688" y="1500"/>
                  </a:lnTo>
                  <a:lnTo>
                    <a:pt x="2556" y="1549"/>
                  </a:lnTo>
                  <a:lnTo>
                    <a:pt x="2428" y="1606"/>
                  </a:lnTo>
                  <a:lnTo>
                    <a:pt x="2304" y="1673"/>
                  </a:lnTo>
                  <a:lnTo>
                    <a:pt x="2188" y="1749"/>
                  </a:lnTo>
                  <a:lnTo>
                    <a:pt x="2078" y="1834"/>
                  </a:lnTo>
                  <a:lnTo>
                    <a:pt x="1974" y="1927"/>
                  </a:lnTo>
                  <a:lnTo>
                    <a:pt x="1877" y="2025"/>
                  </a:lnTo>
                  <a:lnTo>
                    <a:pt x="1789" y="2133"/>
                  </a:lnTo>
                  <a:lnTo>
                    <a:pt x="1708" y="2245"/>
                  </a:lnTo>
                  <a:lnTo>
                    <a:pt x="1635" y="2365"/>
                  </a:lnTo>
                  <a:lnTo>
                    <a:pt x="1572" y="2491"/>
                  </a:lnTo>
                  <a:lnTo>
                    <a:pt x="1519" y="2621"/>
                  </a:lnTo>
                  <a:lnTo>
                    <a:pt x="996" y="2096"/>
                  </a:lnTo>
                  <a:lnTo>
                    <a:pt x="746" y="2346"/>
                  </a:lnTo>
                  <a:lnTo>
                    <a:pt x="811" y="2184"/>
                  </a:lnTo>
                  <a:lnTo>
                    <a:pt x="886" y="2027"/>
                  </a:lnTo>
                  <a:lnTo>
                    <a:pt x="970" y="1877"/>
                  </a:lnTo>
                  <a:lnTo>
                    <a:pt x="1063" y="1734"/>
                  </a:lnTo>
                  <a:lnTo>
                    <a:pt x="1165" y="1596"/>
                  </a:lnTo>
                  <a:lnTo>
                    <a:pt x="1275" y="1466"/>
                  </a:lnTo>
                  <a:lnTo>
                    <a:pt x="1395" y="1342"/>
                  </a:lnTo>
                  <a:lnTo>
                    <a:pt x="1521" y="1228"/>
                  </a:lnTo>
                  <a:lnTo>
                    <a:pt x="1655" y="1120"/>
                  </a:lnTo>
                  <a:lnTo>
                    <a:pt x="1795" y="1021"/>
                  </a:lnTo>
                  <a:lnTo>
                    <a:pt x="1940" y="933"/>
                  </a:lnTo>
                  <a:lnTo>
                    <a:pt x="2094" y="852"/>
                  </a:lnTo>
                  <a:lnTo>
                    <a:pt x="2251" y="783"/>
                  </a:lnTo>
                  <a:lnTo>
                    <a:pt x="2415" y="722"/>
                  </a:lnTo>
                  <a:lnTo>
                    <a:pt x="2584" y="673"/>
                  </a:lnTo>
                  <a:lnTo>
                    <a:pt x="2757" y="634"/>
                  </a:lnTo>
                  <a:lnTo>
                    <a:pt x="2934" y="608"/>
                  </a:lnTo>
                  <a:lnTo>
                    <a:pt x="3113" y="592"/>
                  </a:lnTo>
                  <a:lnTo>
                    <a:pt x="3113" y="0"/>
                  </a:lnTo>
                  <a:lnTo>
                    <a:pt x="3113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2917089" y="2297230"/>
              <a:ext cx="3508624" cy="3514455"/>
              <a:chOff x="2662238" y="1516063"/>
              <a:chExt cx="3819526" cy="3825875"/>
            </a:xfrm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flipV="1">
                <a:off x="2932113" y="1516063"/>
                <a:ext cx="3275013" cy="1114425"/>
              </a:xfrm>
              <a:custGeom>
                <a:avLst/>
                <a:gdLst>
                  <a:gd name="T0" fmla="*/ 603 w 1204"/>
                  <a:gd name="T1" fmla="*/ 273 h 409"/>
                  <a:gd name="T2" fmla="*/ 118 w 1204"/>
                  <a:gd name="T3" fmla="*/ 0 h 409"/>
                  <a:gd name="T4" fmla="*/ 0 w 1204"/>
                  <a:gd name="T5" fmla="*/ 67 h 409"/>
                  <a:gd name="T6" fmla="*/ 603 w 1204"/>
                  <a:gd name="T7" fmla="*/ 409 h 409"/>
                  <a:gd name="T8" fmla="*/ 1204 w 1204"/>
                  <a:gd name="T9" fmla="*/ 69 h 409"/>
                  <a:gd name="T10" fmla="*/ 1086 w 1204"/>
                  <a:gd name="T11" fmla="*/ 2 h 409"/>
                  <a:gd name="T12" fmla="*/ 603 w 1204"/>
                  <a:gd name="T13" fmla="*/ 273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4" h="409">
                    <a:moveTo>
                      <a:pt x="603" y="273"/>
                    </a:moveTo>
                    <a:cubicBezTo>
                      <a:pt x="398" y="273"/>
                      <a:pt x="218" y="163"/>
                      <a:pt x="118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23" y="272"/>
                      <a:pt x="347" y="409"/>
                      <a:pt x="603" y="409"/>
                    </a:cubicBezTo>
                    <a:cubicBezTo>
                      <a:pt x="858" y="409"/>
                      <a:pt x="1081" y="273"/>
                      <a:pt x="1204" y="69"/>
                    </a:cubicBezTo>
                    <a:cubicBezTo>
                      <a:pt x="1086" y="2"/>
                      <a:pt x="1086" y="2"/>
                      <a:pt x="1086" y="2"/>
                    </a:cubicBezTo>
                    <a:cubicBezTo>
                      <a:pt x="987" y="164"/>
                      <a:pt x="808" y="273"/>
                      <a:pt x="603" y="27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61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6"/>
              <p:cNvSpPr>
                <a:spLocks/>
              </p:cNvSpPr>
              <p:nvPr/>
            </p:nvSpPr>
            <p:spPr bwMode="auto">
              <a:xfrm flipV="1">
                <a:off x="2662238" y="2497138"/>
                <a:ext cx="1871663" cy="2844800"/>
              </a:xfrm>
              <a:custGeom>
                <a:avLst/>
                <a:gdLst>
                  <a:gd name="T0" fmla="*/ 136 w 688"/>
                  <a:gd name="T1" fmla="*/ 702 h 1044"/>
                  <a:gd name="T2" fmla="*/ 688 w 688"/>
                  <a:gd name="T3" fmla="*/ 136 h 1044"/>
                  <a:gd name="T4" fmla="*/ 688 w 688"/>
                  <a:gd name="T5" fmla="*/ 0 h 1044"/>
                  <a:gd name="T6" fmla="*/ 0 w 688"/>
                  <a:gd name="T7" fmla="*/ 702 h 1044"/>
                  <a:gd name="T8" fmla="*/ 89 w 688"/>
                  <a:gd name="T9" fmla="*/ 1044 h 1044"/>
                  <a:gd name="T10" fmla="*/ 207 w 688"/>
                  <a:gd name="T11" fmla="*/ 976 h 1044"/>
                  <a:gd name="T12" fmla="*/ 136 w 688"/>
                  <a:gd name="T13" fmla="*/ 702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8" h="1044">
                    <a:moveTo>
                      <a:pt x="136" y="702"/>
                    </a:moveTo>
                    <a:cubicBezTo>
                      <a:pt x="136" y="394"/>
                      <a:pt x="382" y="143"/>
                      <a:pt x="688" y="136"/>
                    </a:cubicBezTo>
                    <a:cubicBezTo>
                      <a:pt x="688" y="0"/>
                      <a:pt x="688" y="0"/>
                      <a:pt x="688" y="0"/>
                    </a:cubicBezTo>
                    <a:cubicBezTo>
                      <a:pt x="307" y="7"/>
                      <a:pt x="0" y="319"/>
                      <a:pt x="0" y="702"/>
                    </a:cubicBezTo>
                    <a:cubicBezTo>
                      <a:pt x="0" y="826"/>
                      <a:pt x="32" y="943"/>
                      <a:pt x="89" y="1044"/>
                    </a:cubicBezTo>
                    <a:cubicBezTo>
                      <a:pt x="207" y="976"/>
                      <a:pt x="207" y="976"/>
                      <a:pt x="207" y="976"/>
                    </a:cubicBezTo>
                    <a:cubicBezTo>
                      <a:pt x="162" y="895"/>
                      <a:pt x="136" y="801"/>
                      <a:pt x="136" y="70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3000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Freeform 7"/>
              <p:cNvSpPr>
                <a:spLocks/>
              </p:cNvSpPr>
              <p:nvPr/>
            </p:nvSpPr>
            <p:spPr bwMode="auto">
              <a:xfrm flipV="1">
                <a:off x="4594226" y="2492375"/>
                <a:ext cx="1887538" cy="2849563"/>
              </a:xfrm>
              <a:custGeom>
                <a:avLst/>
                <a:gdLst>
                  <a:gd name="T0" fmla="*/ 558 w 694"/>
                  <a:gd name="T1" fmla="*/ 702 h 1046"/>
                  <a:gd name="T2" fmla="*/ 486 w 694"/>
                  <a:gd name="T3" fmla="*/ 978 h 1046"/>
                  <a:gd name="T4" fmla="*/ 604 w 694"/>
                  <a:gd name="T5" fmla="*/ 1046 h 1046"/>
                  <a:gd name="T6" fmla="*/ 694 w 694"/>
                  <a:gd name="T7" fmla="*/ 702 h 1046"/>
                  <a:gd name="T8" fmla="*/ 0 w 694"/>
                  <a:gd name="T9" fmla="*/ 0 h 1046"/>
                  <a:gd name="T10" fmla="*/ 0 w 694"/>
                  <a:gd name="T11" fmla="*/ 136 h 1046"/>
                  <a:gd name="T12" fmla="*/ 558 w 694"/>
                  <a:gd name="T13" fmla="*/ 702 h 1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4" h="1046">
                    <a:moveTo>
                      <a:pt x="558" y="702"/>
                    </a:moveTo>
                    <a:cubicBezTo>
                      <a:pt x="558" y="802"/>
                      <a:pt x="532" y="896"/>
                      <a:pt x="486" y="978"/>
                    </a:cubicBezTo>
                    <a:cubicBezTo>
                      <a:pt x="604" y="1046"/>
                      <a:pt x="604" y="1046"/>
                      <a:pt x="604" y="1046"/>
                    </a:cubicBezTo>
                    <a:cubicBezTo>
                      <a:pt x="661" y="944"/>
                      <a:pt x="694" y="827"/>
                      <a:pt x="694" y="702"/>
                    </a:cubicBezTo>
                    <a:cubicBezTo>
                      <a:pt x="694" y="317"/>
                      <a:pt x="384" y="4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309" y="140"/>
                      <a:pt x="558" y="392"/>
                      <a:pt x="558" y="70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38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47" name="Group 46"/>
              <p:cNvGrpSpPr/>
              <p:nvPr/>
            </p:nvGrpSpPr>
            <p:grpSpPr>
              <a:xfrm>
                <a:off x="3071306" y="1934815"/>
                <a:ext cx="2990872" cy="2995497"/>
                <a:chOff x="3032126" y="1885951"/>
                <a:chExt cx="3079750" cy="3084512"/>
              </a:xfrm>
            </p:grpSpPr>
            <p:sp>
              <p:nvSpPr>
                <p:cNvPr id="49" name="Freeform 8"/>
                <p:cNvSpPr>
                  <a:spLocks/>
                </p:cNvSpPr>
                <p:nvPr/>
              </p:nvSpPr>
              <p:spPr bwMode="auto">
                <a:xfrm>
                  <a:off x="4594226" y="1885951"/>
                  <a:ext cx="1517650" cy="2295525"/>
                </a:xfrm>
                <a:custGeom>
                  <a:avLst/>
                  <a:gdLst>
                    <a:gd name="T0" fmla="*/ 0 w 558"/>
                    <a:gd name="T1" fmla="*/ 0 h 842"/>
                    <a:gd name="T2" fmla="*/ 0 w 558"/>
                    <a:gd name="T3" fmla="*/ 563 h 842"/>
                    <a:gd name="T4" fmla="*/ 486 w 558"/>
                    <a:gd name="T5" fmla="*/ 842 h 842"/>
                    <a:gd name="T6" fmla="*/ 558 w 558"/>
                    <a:gd name="T7" fmla="*/ 566 h 842"/>
                    <a:gd name="T8" fmla="*/ 0 w 558"/>
                    <a:gd name="T9" fmla="*/ 0 h 8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8" h="842">
                      <a:moveTo>
                        <a:pt x="0" y="0"/>
                      </a:moveTo>
                      <a:cubicBezTo>
                        <a:pt x="0" y="563"/>
                        <a:pt x="0" y="563"/>
                        <a:pt x="0" y="563"/>
                      </a:cubicBezTo>
                      <a:cubicBezTo>
                        <a:pt x="486" y="842"/>
                        <a:pt x="486" y="842"/>
                        <a:pt x="486" y="842"/>
                      </a:cubicBezTo>
                      <a:cubicBezTo>
                        <a:pt x="532" y="760"/>
                        <a:pt x="558" y="666"/>
                        <a:pt x="558" y="566"/>
                      </a:cubicBezTo>
                      <a:cubicBezTo>
                        <a:pt x="558" y="256"/>
                        <a:pt x="309" y="4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0" name="Freeform 9"/>
                <p:cNvSpPr>
                  <a:spLocks/>
                </p:cNvSpPr>
                <p:nvPr/>
              </p:nvSpPr>
              <p:spPr bwMode="auto">
                <a:xfrm>
                  <a:off x="3032126" y="1885951"/>
                  <a:ext cx="1501775" cy="2289175"/>
                </a:xfrm>
                <a:custGeom>
                  <a:avLst/>
                  <a:gdLst>
                    <a:gd name="T0" fmla="*/ 0 w 552"/>
                    <a:gd name="T1" fmla="*/ 566 h 840"/>
                    <a:gd name="T2" fmla="*/ 71 w 552"/>
                    <a:gd name="T3" fmla="*/ 840 h 840"/>
                    <a:gd name="T4" fmla="*/ 552 w 552"/>
                    <a:gd name="T5" fmla="*/ 564 h 840"/>
                    <a:gd name="T6" fmla="*/ 552 w 552"/>
                    <a:gd name="T7" fmla="*/ 0 h 840"/>
                    <a:gd name="T8" fmla="*/ 0 w 552"/>
                    <a:gd name="T9" fmla="*/ 56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2" h="840">
                      <a:moveTo>
                        <a:pt x="0" y="566"/>
                      </a:moveTo>
                      <a:cubicBezTo>
                        <a:pt x="0" y="665"/>
                        <a:pt x="26" y="759"/>
                        <a:pt x="71" y="840"/>
                      </a:cubicBezTo>
                      <a:cubicBezTo>
                        <a:pt x="552" y="564"/>
                        <a:pt x="552" y="564"/>
                        <a:pt x="552" y="564"/>
                      </a:cubicBezTo>
                      <a:cubicBezTo>
                        <a:pt x="552" y="0"/>
                        <a:pt x="552" y="0"/>
                        <a:pt x="552" y="0"/>
                      </a:cubicBezTo>
                      <a:cubicBezTo>
                        <a:pt x="246" y="7"/>
                        <a:pt x="0" y="258"/>
                        <a:pt x="0" y="56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1" name="Freeform 10"/>
                <p:cNvSpPr>
                  <a:spLocks/>
                </p:cNvSpPr>
                <p:nvPr/>
              </p:nvSpPr>
              <p:spPr bwMode="auto">
                <a:xfrm>
                  <a:off x="3252788" y="3471863"/>
                  <a:ext cx="2633663" cy="1498600"/>
                </a:xfrm>
                <a:custGeom>
                  <a:avLst/>
                  <a:gdLst>
                    <a:gd name="T0" fmla="*/ 485 w 968"/>
                    <a:gd name="T1" fmla="*/ 550 h 550"/>
                    <a:gd name="T2" fmla="*/ 968 w 968"/>
                    <a:gd name="T3" fmla="*/ 279 h 550"/>
                    <a:gd name="T4" fmla="*/ 483 w 968"/>
                    <a:gd name="T5" fmla="*/ 0 h 550"/>
                    <a:gd name="T6" fmla="*/ 482 w 968"/>
                    <a:gd name="T7" fmla="*/ 0 h 550"/>
                    <a:gd name="T8" fmla="*/ 0 w 968"/>
                    <a:gd name="T9" fmla="*/ 277 h 550"/>
                    <a:gd name="T10" fmla="*/ 485 w 968"/>
                    <a:gd name="T11" fmla="*/ 550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8" h="550">
                      <a:moveTo>
                        <a:pt x="485" y="550"/>
                      </a:moveTo>
                      <a:cubicBezTo>
                        <a:pt x="690" y="550"/>
                        <a:pt x="869" y="441"/>
                        <a:pt x="968" y="279"/>
                      </a:cubicBezTo>
                      <a:cubicBezTo>
                        <a:pt x="483" y="0"/>
                        <a:pt x="483" y="0"/>
                        <a:pt x="483" y="0"/>
                      </a:cubicBezTo>
                      <a:cubicBezTo>
                        <a:pt x="482" y="0"/>
                        <a:pt x="482" y="0"/>
                        <a:pt x="482" y="0"/>
                      </a:cubicBezTo>
                      <a:cubicBezTo>
                        <a:pt x="0" y="277"/>
                        <a:pt x="0" y="277"/>
                        <a:pt x="0" y="277"/>
                      </a:cubicBezTo>
                      <a:cubicBezTo>
                        <a:pt x="100" y="440"/>
                        <a:pt x="280" y="550"/>
                        <a:pt x="485" y="55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8" name="Oval 47"/>
              <p:cNvSpPr/>
              <p:nvPr/>
            </p:nvSpPr>
            <p:spPr>
              <a:xfrm>
                <a:off x="3746339" y="2596032"/>
                <a:ext cx="1621066" cy="16210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5" name="9 Rectángulo"/>
            <p:cNvSpPr/>
            <p:nvPr/>
          </p:nvSpPr>
          <p:spPr>
            <a:xfrm>
              <a:off x="1009004" y="1455490"/>
              <a:ext cx="226416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SELF REFLECTION</a:t>
              </a:r>
            </a:p>
          </p:txBody>
        </p:sp>
        <p:sp>
          <p:nvSpPr>
            <p:cNvPr id="36" name="9 Rectángulo"/>
            <p:cNvSpPr/>
            <p:nvPr/>
          </p:nvSpPr>
          <p:spPr>
            <a:xfrm>
              <a:off x="1009004" y="6049879"/>
              <a:ext cx="3140303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TRUE SELF-CONFIDENCE</a:t>
              </a:r>
            </a:p>
          </p:txBody>
        </p:sp>
        <p:sp>
          <p:nvSpPr>
            <p:cNvPr id="37" name="9 Rectángulo"/>
            <p:cNvSpPr/>
            <p:nvPr/>
          </p:nvSpPr>
          <p:spPr>
            <a:xfrm>
              <a:off x="5951104" y="6035428"/>
              <a:ext cx="259906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GENUINE HUMILITY</a:t>
              </a:r>
            </a:p>
          </p:txBody>
        </p:sp>
        <p:sp>
          <p:nvSpPr>
            <p:cNvPr id="38" name="9 Rectángulo"/>
            <p:cNvSpPr/>
            <p:nvPr/>
          </p:nvSpPr>
          <p:spPr>
            <a:xfrm>
              <a:off x="6599141" y="1492631"/>
              <a:ext cx="126581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BALANCE</a:t>
              </a:r>
            </a:p>
          </p:txBody>
        </p:sp>
        <p:sp>
          <p:nvSpPr>
            <p:cNvPr id="39" name="9 Rectángulo"/>
            <p:cNvSpPr/>
            <p:nvPr/>
          </p:nvSpPr>
          <p:spPr>
            <a:xfrm>
              <a:off x="1009004" y="1900734"/>
              <a:ext cx="2097021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The ability to reflect and identify what you stand for, what your values are and what matters most</a:t>
              </a:r>
            </a:p>
          </p:txBody>
        </p:sp>
        <p:sp>
          <p:nvSpPr>
            <p:cNvPr id="40" name="9 Rectángulo"/>
            <p:cNvSpPr/>
            <p:nvPr/>
          </p:nvSpPr>
          <p:spPr>
            <a:xfrm>
              <a:off x="877721" y="4469533"/>
              <a:ext cx="1868399" cy="151609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More than mastery of certain skills, true self-confidence enables you to accept yourself as you are, recognizing your strengths and you weaknesses and focusing on continuous improvement</a:t>
              </a:r>
            </a:p>
          </p:txBody>
        </p:sp>
        <p:sp>
          <p:nvSpPr>
            <p:cNvPr id="41" name="9 Rectángulo"/>
            <p:cNvSpPr/>
            <p:nvPr/>
          </p:nvSpPr>
          <p:spPr>
            <a:xfrm>
              <a:off x="6599141" y="1885363"/>
              <a:ext cx="1799174" cy="96210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/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The ability to see situations from multiple perspectives, including differing viewpoints, to gain a holistic understanding</a:t>
              </a:r>
            </a:p>
          </p:txBody>
        </p:sp>
        <p:sp>
          <p:nvSpPr>
            <p:cNvPr id="42" name="9 Rectángulo"/>
            <p:cNvSpPr/>
            <p:nvPr/>
          </p:nvSpPr>
          <p:spPr>
            <a:xfrm>
              <a:off x="6292196" y="5006980"/>
              <a:ext cx="1916882" cy="96210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/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The ability to never forget who you are, to appreciate the value of every person, and to treat everyone respectfully</a:t>
              </a:r>
            </a:p>
          </p:txBody>
        </p:sp>
        <p:sp>
          <p:nvSpPr>
            <p:cNvPr id="52" name="9 Rectángulo"/>
            <p:cNvSpPr/>
            <p:nvPr/>
          </p:nvSpPr>
          <p:spPr>
            <a:xfrm>
              <a:off x="4021082" y="3409887"/>
              <a:ext cx="1286728" cy="114676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2400" b="1" dirty="0"/>
                <a:t>VALUE BASED LEADERS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BASED LEADERSHIP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36806" y="1245798"/>
            <a:ext cx="7920000" cy="5339129"/>
            <a:chOff x="736806" y="1312058"/>
            <a:chExt cx="7920000" cy="5339129"/>
          </a:xfrm>
        </p:grpSpPr>
        <p:sp>
          <p:nvSpPr>
            <p:cNvPr id="29" name="Rounded Rectangle 28"/>
            <p:cNvSpPr/>
            <p:nvPr/>
          </p:nvSpPr>
          <p:spPr>
            <a:xfrm>
              <a:off x="4884311" y="4096676"/>
              <a:ext cx="3772495" cy="255451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4884311" y="1312058"/>
              <a:ext cx="3772495" cy="255451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736806" y="4096676"/>
              <a:ext cx="3772495" cy="255451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736806" y="1312058"/>
              <a:ext cx="3772495" cy="255451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 rot="20572005">
              <a:off x="2254702" y="1642280"/>
              <a:ext cx="4840688" cy="4840686"/>
            </a:xfrm>
            <a:custGeom>
              <a:avLst/>
              <a:gdLst>
                <a:gd name="T0" fmla="*/ 5683 w 6494"/>
                <a:gd name="T1" fmla="*/ 4310 h 6494"/>
                <a:gd name="T2" fmla="*/ 5329 w 6494"/>
                <a:gd name="T3" fmla="*/ 4898 h 6494"/>
                <a:gd name="T4" fmla="*/ 4839 w 6494"/>
                <a:gd name="T5" fmla="*/ 5374 h 6494"/>
                <a:gd name="T6" fmla="*/ 4243 w 6494"/>
                <a:gd name="T7" fmla="*/ 5713 h 6494"/>
                <a:gd name="T8" fmla="*/ 3560 w 6494"/>
                <a:gd name="T9" fmla="*/ 5886 h 6494"/>
                <a:gd name="T10" fmla="*/ 3381 w 6494"/>
                <a:gd name="T11" fmla="*/ 4504 h 6494"/>
                <a:gd name="T12" fmla="*/ 3806 w 6494"/>
                <a:gd name="T13" fmla="*/ 4994 h 6494"/>
                <a:gd name="T14" fmla="*/ 4306 w 6494"/>
                <a:gd name="T15" fmla="*/ 4745 h 6494"/>
                <a:gd name="T16" fmla="*/ 4705 w 6494"/>
                <a:gd name="T17" fmla="*/ 4361 h 6494"/>
                <a:gd name="T18" fmla="*/ 4975 w 6494"/>
                <a:gd name="T19" fmla="*/ 3873 h 6494"/>
                <a:gd name="T20" fmla="*/ 1435 w 6494"/>
                <a:gd name="T21" fmla="*/ 3526 h 6494"/>
                <a:gd name="T22" fmla="*/ 1606 w 6494"/>
                <a:gd name="T23" fmla="*/ 4068 h 6494"/>
                <a:gd name="T24" fmla="*/ 1927 w 6494"/>
                <a:gd name="T25" fmla="*/ 4520 h 6494"/>
                <a:gd name="T26" fmla="*/ 2365 w 6494"/>
                <a:gd name="T27" fmla="*/ 4859 h 6494"/>
                <a:gd name="T28" fmla="*/ 2346 w 6494"/>
                <a:gd name="T29" fmla="*/ 5748 h 6494"/>
                <a:gd name="T30" fmla="*/ 1734 w 6494"/>
                <a:gd name="T31" fmla="*/ 5431 h 6494"/>
                <a:gd name="T32" fmla="*/ 1228 w 6494"/>
                <a:gd name="T33" fmla="*/ 4973 h 6494"/>
                <a:gd name="T34" fmla="*/ 852 w 6494"/>
                <a:gd name="T35" fmla="*/ 4400 h 6494"/>
                <a:gd name="T36" fmla="*/ 634 w 6494"/>
                <a:gd name="T37" fmla="*/ 3737 h 6494"/>
                <a:gd name="T38" fmla="*/ 996 w 6494"/>
                <a:gd name="T39" fmla="*/ 2385 h 6494"/>
                <a:gd name="T40" fmla="*/ 3591 w 6494"/>
                <a:gd name="T41" fmla="*/ 2068 h 6494"/>
                <a:gd name="T42" fmla="*/ 3991 w 6494"/>
                <a:gd name="T43" fmla="*/ 2269 h 6494"/>
                <a:gd name="T44" fmla="*/ 4288 w 6494"/>
                <a:gd name="T45" fmla="*/ 2596 h 6494"/>
                <a:gd name="T46" fmla="*/ 4453 w 6494"/>
                <a:gd name="T47" fmla="*/ 3013 h 6494"/>
                <a:gd name="T48" fmla="*/ 4453 w 6494"/>
                <a:gd name="T49" fmla="*/ 3481 h 6494"/>
                <a:gd name="T50" fmla="*/ 4288 w 6494"/>
                <a:gd name="T51" fmla="*/ 3898 h 6494"/>
                <a:gd name="T52" fmla="*/ 3991 w 6494"/>
                <a:gd name="T53" fmla="*/ 4225 h 6494"/>
                <a:gd name="T54" fmla="*/ 3591 w 6494"/>
                <a:gd name="T55" fmla="*/ 4426 h 6494"/>
                <a:gd name="T56" fmla="*/ 3129 w 6494"/>
                <a:gd name="T57" fmla="*/ 4469 h 6494"/>
                <a:gd name="T58" fmla="*/ 2692 w 6494"/>
                <a:gd name="T59" fmla="*/ 4343 h 6494"/>
                <a:gd name="T60" fmla="*/ 2340 w 6494"/>
                <a:gd name="T61" fmla="*/ 4075 h 6494"/>
                <a:gd name="T62" fmla="*/ 2104 w 6494"/>
                <a:gd name="T63" fmla="*/ 3700 h 6494"/>
                <a:gd name="T64" fmla="*/ 2019 w 6494"/>
                <a:gd name="T65" fmla="*/ 3247 h 6494"/>
                <a:gd name="T66" fmla="*/ 2104 w 6494"/>
                <a:gd name="T67" fmla="*/ 2794 h 6494"/>
                <a:gd name="T68" fmla="*/ 2340 w 6494"/>
                <a:gd name="T69" fmla="*/ 2419 h 6494"/>
                <a:gd name="T70" fmla="*/ 2692 w 6494"/>
                <a:gd name="T71" fmla="*/ 2151 h 6494"/>
                <a:gd name="T72" fmla="*/ 3129 w 6494"/>
                <a:gd name="T73" fmla="*/ 2025 h 6494"/>
                <a:gd name="T74" fmla="*/ 4467 w 6494"/>
                <a:gd name="T75" fmla="*/ 886 h 6494"/>
                <a:gd name="T76" fmla="*/ 5028 w 6494"/>
                <a:gd name="T77" fmla="*/ 1275 h 6494"/>
                <a:gd name="T78" fmla="*/ 5473 w 6494"/>
                <a:gd name="T79" fmla="*/ 1795 h 6494"/>
                <a:gd name="T80" fmla="*/ 5772 w 6494"/>
                <a:gd name="T81" fmla="*/ 2415 h 6494"/>
                <a:gd name="T82" fmla="*/ 5902 w 6494"/>
                <a:gd name="T83" fmla="*/ 3113 h 6494"/>
                <a:gd name="T84" fmla="*/ 5075 w 6494"/>
                <a:gd name="T85" fmla="*/ 3113 h 6494"/>
                <a:gd name="T86" fmla="*/ 4945 w 6494"/>
                <a:gd name="T87" fmla="*/ 2556 h 6494"/>
                <a:gd name="T88" fmla="*/ 4660 w 6494"/>
                <a:gd name="T89" fmla="*/ 2078 h 6494"/>
                <a:gd name="T90" fmla="*/ 4249 w 6494"/>
                <a:gd name="T91" fmla="*/ 1708 h 6494"/>
                <a:gd name="T92" fmla="*/ 4398 w 6494"/>
                <a:gd name="T93" fmla="*/ 996 h 6494"/>
                <a:gd name="T94" fmla="*/ 3113 w 6494"/>
                <a:gd name="T95" fmla="*/ 1990 h 6494"/>
                <a:gd name="T96" fmla="*/ 2688 w 6494"/>
                <a:gd name="T97" fmla="*/ 1500 h 6494"/>
                <a:gd name="T98" fmla="*/ 2188 w 6494"/>
                <a:gd name="T99" fmla="*/ 1749 h 6494"/>
                <a:gd name="T100" fmla="*/ 1789 w 6494"/>
                <a:gd name="T101" fmla="*/ 2133 h 6494"/>
                <a:gd name="T102" fmla="*/ 1519 w 6494"/>
                <a:gd name="T103" fmla="*/ 2621 h 6494"/>
                <a:gd name="T104" fmla="*/ 886 w 6494"/>
                <a:gd name="T105" fmla="*/ 2027 h 6494"/>
                <a:gd name="T106" fmla="*/ 1275 w 6494"/>
                <a:gd name="T107" fmla="*/ 1466 h 6494"/>
                <a:gd name="T108" fmla="*/ 1795 w 6494"/>
                <a:gd name="T109" fmla="*/ 1021 h 6494"/>
                <a:gd name="T110" fmla="*/ 2415 w 6494"/>
                <a:gd name="T111" fmla="*/ 722 h 6494"/>
                <a:gd name="T112" fmla="*/ 3113 w 6494"/>
                <a:gd name="T113" fmla="*/ 592 h 6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94" h="6494">
                  <a:moveTo>
                    <a:pt x="4975" y="3873"/>
                  </a:moveTo>
                  <a:lnTo>
                    <a:pt x="5498" y="4398"/>
                  </a:lnTo>
                  <a:lnTo>
                    <a:pt x="5748" y="4148"/>
                  </a:lnTo>
                  <a:lnTo>
                    <a:pt x="5683" y="4310"/>
                  </a:lnTo>
                  <a:lnTo>
                    <a:pt x="5608" y="4467"/>
                  </a:lnTo>
                  <a:lnTo>
                    <a:pt x="5524" y="4617"/>
                  </a:lnTo>
                  <a:lnTo>
                    <a:pt x="5431" y="4760"/>
                  </a:lnTo>
                  <a:lnTo>
                    <a:pt x="5329" y="4898"/>
                  </a:lnTo>
                  <a:lnTo>
                    <a:pt x="5219" y="5028"/>
                  </a:lnTo>
                  <a:lnTo>
                    <a:pt x="5099" y="5152"/>
                  </a:lnTo>
                  <a:lnTo>
                    <a:pt x="4973" y="5266"/>
                  </a:lnTo>
                  <a:lnTo>
                    <a:pt x="4839" y="5374"/>
                  </a:lnTo>
                  <a:lnTo>
                    <a:pt x="4699" y="5473"/>
                  </a:lnTo>
                  <a:lnTo>
                    <a:pt x="4554" y="5561"/>
                  </a:lnTo>
                  <a:lnTo>
                    <a:pt x="4400" y="5642"/>
                  </a:lnTo>
                  <a:lnTo>
                    <a:pt x="4243" y="5713"/>
                  </a:lnTo>
                  <a:lnTo>
                    <a:pt x="4079" y="5772"/>
                  </a:lnTo>
                  <a:lnTo>
                    <a:pt x="3910" y="5821"/>
                  </a:lnTo>
                  <a:lnTo>
                    <a:pt x="3737" y="5860"/>
                  </a:lnTo>
                  <a:lnTo>
                    <a:pt x="3560" y="5886"/>
                  </a:lnTo>
                  <a:lnTo>
                    <a:pt x="3381" y="5902"/>
                  </a:lnTo>
                  <a:lnTo>
                    <a:pt x="3381" y="6494"/>
                  </a:lnTo>
                  <a:lnTo>
                    <a:pt x="2385" y="5498"/>
                  </a:lnTo>
                  <a:lnTo>
                    <a:pt x="3381" y="4504"/>
                  </a:lnTo>
                  <a:lnTo>
                    <a:pt x="3381" y="5075"/>
                  </a:lnTo>
                  <a:lnTo>
                    <a:pt x="3526" y="5059"/>
                  </a:lnTo>
                  <a:lnTo>
                    <a:pt x="3668" y="5032"/>
                  </a:lnTo>
                  <a:lnTo>
                    <a:pt x="3806" y="4994"/>
                  </a:lnTo>
                  <a:lnTo>
                    <a:pt x="3938" y="4945"/>
                  </a:lnTo>
                  <a:lnTo>
                    <a:pt x="4068" y="4888"/>
                  </a:lnTo>
                  <a:lnTo>
                    <a:pt x="4190" y="4821"/>
                  </a:lnTo>
                  <a:lnTo>
                    <a:pt x="4306" y="4745"/>
                  </a:lnTo>
                  <a:lnTo>
                    <a:pt x="4416" y="4660"/>
                  </a:lnTo>
                  <a:lnTo>
                    <a:pt x="4520" y="4567"/>
                  </a:lnTo>
                  <a:lnTo>
                    <a:pt x="4617" y="4469"/>
                  </a:lnTo>
                  <a:lnTo>
                    <a:pt x="4705" y="4361"/>
                  </a:lnTo>
                  <a:lnTo>
                    <a:pt x="4786" y="4249"/>
                  </a:lnTo>
                  <a:lnTo>
                    <a:pt x="4859" y="4129"/>
                  </a:lnTo>
                  <a:lnTo>
                    <a:pt x="4922" y="4003"/>
                  </a:lnTo>
                  <a:lnTo>
                    <a:pt x="4975" y="3873"/>
                  </a:lnTo>
                  <a:close/>
                  <a:moveTo>
                    <a:pt x="996" y="2385"/>
                  </a:moveTo>
                  <a:lnTo>
                    <a:pt x="1990" y="3381"/>
                  </a:lnTo>
                  <a:lnTo>
                    <a:pt x="1419" y="3381"/>
                  </a:lnTo>
                  <a:lnTo>
                    <a:pt x="1435" y="3526"/>
                  </a:lnTo>
                  <a:lnTo>
                    <a:pt x="1462" y="3668"/>
                  </a:lnTo>
                  <a:lnTo>
                    <a:pt x="1500" y="3806"/>
                  </a:lnTo>
                  <a:lnTo>
                    <a:pt x="1549" y="3938"/>
                  </a:lnTo>
                  <a:lnTo>
                    <a:pt x="1606" y="4068"/>
                  </a:lnTo>
                  <a:lnTo>
                    <a:pt x="1673" y="4190"/>
                  </a:lnTo>
                  <a:lnTo>
                    <a:pt x="1749" y="4306"/>
                  </a:lnTo>
                  <a:lnTo>
                    <a:pt x="1834" y="4416"/>
                  </a:lnTo>
                  <a:lnTo>
                    <a:pt x="1927" y="4520"/>
                  </a:lnTo>
                  <a:lnTo>
                    <a:pt x="2025" y="4617"/>
                  </a:lnTo>
                  <a:lnTo>
                    <a:pt x="2133" y="4705"/>
                  </a:lnTo>
                  <a:lnTo>
                    <a:pt x="2245" y="4786"/>
                  </a:lnTo>
                  <a:lnTo>
                    <a:pt x="2365" y="4859"/>
                  </a:lnTo>
                  <a:lnTo>
                    <a:pt x="2491" y="4922"/>
                  </a:lnTo>
                  <a:lnTo>
                    <a:pt x="2621" y="4975"/>
                  </a:lnTo>
                  <a:lnTo>
                    <a:pt x="2096" y="5498"/>
                  </a:lnTo>
                  <a:lnTo>
                    <a:pt x="2346" y="5748"/>
                  </a:lnTo>
                  <a:lnTo>
                    <a:pt x="2184" y="5683"/>
                  </a:lnTo>
                  <a:lnTo>
                    <a:pt x="2027" y="5608"/>
                  </a:lnTo>
                  <a:lnTo>
                    <a:pt x="1877" y="5524"/>
                  </a:lnTo>
                  <a:lnTo>
                    <a:pt x="1734" y="5431"/>
                  </a:lnTo>
                  <a:lnTo>
                    <a:pt x="1596" y="5329"/>
                  </a:lnTo>
                  <a:lnTo>
                    <a:pt x="1466" y="5219"/>
                  </a:lnTo>
                  <a:lnTo>
                    <a:pt x="1342" y="5099"/>
                  </a:lnTo>
                  <a:lnTo>
                    <a:pt x="1228" y="4973"/>
                  </a:lnTo>
                  <a:lnTo>
                    <a:pt x="1120" y="4839"/>
                  </a:lnTo>
                  <a:lnTo>
                    <a:pt x="1021" y="4699"/>
                  </a:lnTo>
                  <a:lnTo>
                    <a:pt x="933" y="4554"/>
                  </a:lnTo>
                  <a:lnTo>
                    <a:pt x="852" y="4400"/>
                  </a:lnTo>
                  <a:lnTo>
                    <a:pt x="783" y="4243"/>
                  </a:lnTo>
                  <a:lnTo>
                    <a:pt x="722" y="4079"/>
                  </a:lnTo>
                  <a:lnTo>
                    <a:pt x="673" y="3910"/>
                  </a:lnTo>
                  <a:lnTo>
                    <a:pt x="634" y="3737"/>
                  </a:lnTo>
                  <a:lnTo>
                    <a:pt x="608" y="3560"/>
                  </a:lnTo>
                  <a:lnTo>
                    <a:pt x="592" y="3381"/>
                  </a:lnTo>
                  <a:lnTo>
                    <a:pt x="0" y="3381"/>
                  </a:lnTo>
                  <a:lnTo>
                    <a:pt x="996" y="2385"/>
                  </a:lnTo>
                  <a:close/>
                  <a:moveTo>
                    <a:pt x="3247" y="2019"/>
                  </a:moveTo>
                  <a:lnTo>
                    <a:pt x="3365" y="2025"/>
                  </a:lnTo>
                  <a:lnTo>
                    <a:pt x="3481" y="2041"/>
                  </a:lnTo>
                  <a:lnTo>
                    <a:pt x="3591" y="2068"/>
                  </a:lnTo>
                  <a:lnTo>
                    <a:pt x="3700" y="2104"/>
                  </a:lnTo>
                  <a:lnTo>
                    <a:pt x="3802" y="2151"/>
                  </a:lnTo>
                  <a:lnTo>
                    <a:pt x="3898" y="2206"/>
                  </a:lnTo>
                  <a:lnTo>
                    <a:pt x="3991" y="2269"/>
                  </a:lnTo>
                  <a:lnTo>
                    <a:pt x="4075" y="2340"/>
                  </a:lnTo>
                  <a:lnTo>
                    <a:pt x="4154" y="2419"/>
                  </a:lnTo>
                  <a:lnTo>
                    <a:pt x="4225" y="2503"/>
                  </a:lnTo>
                  <a:lnTo>
                    <a:pt x="4288" y="2596"/>
                  </a:lnTo>
                  <a:lnTo>
                    <a:pt x="4343" y="2692"/>
                  </a:lnTo>
                  <a:lnTo>
                    <a:pt x="4390" y="2794"/>
                  </a:lnTo>
                  <a:lnTo>
                    <a:pt x="4426" y="2903"/>
                  </a:lnTo>
                  <a:lnTo>
                    <a:pt x="4453" y="3013"/>
                  </a:lnTo>
                  <a:lnTo>
                    <a:pt x="4469" y="3129"/>
                  </a:lnTo>
                  <a:lnTo>
                    <a:pt x="4475" y="3247"/>
                  </a:lnTo>
                  <a:lnTo>
                    <a:pt x="4469" y="3365"/>
                  </a:lnTo>
                  <a:lnTo>
                    <a:pt x="4453" y="3481"/>
                  </a:lnTo>
                  <a:lnTo>
                    <a:pt x="4426" y="3591"/>
                  </a:lnTo>
                  <a:lnTo>
                    <a:pt x="4390" y="3700"/>
                  </a:lnTo>
                  <a:lnTo>
                    <a:pt x="4343" y="3802"/>
                  </a:lnTo>
                  <a:lnTo>
                    <a:pt x="4288" y="3898"/>
                  </a:lnTo>
                  <a:lnTo>
                    <a:pt x="4225" y="3991"/>
                  </a:lnTo>
                  <a:lnTo>
                    <a:pt x="4154" y="4075"/>
                  </a:lnTo>
                  <a:lnTo>
                    <a:pt x="4075" y="4154"/>
                  </a:lnTo>
                  <a:lnTo>
                    <a:pt x="3991" y="4225"/>
                  </a:lnTo>
                  <a:lnTo>
                    <a:pt x="3898" y="4288"/>
                  </a:lnTo>
                  <a:lnTo>
                    <a:pt x="3802" y="4343"/>
                  </a:lnTo>
                  <a:lnTo>
                    <a:pt x="3700" y="4390"/>
                  </a:lnTo>
                  <a:lnTo>
                    <a:pt x="3591" y="4426"/>
                  </a:lnTo>
                  <a:lnTo>
                    <a:pt x="3481" y="4453"/>
                  </a:lnTo>
                  <a:lnTo>
                    <a:pt x="3365" y="4469"/>
                  </a:lnTo>
                  <a:lnTo>
                    <a:pt x="3247" y="4475"/>
                  </a:lnTo>
                  <a:lnTo>
                    <a:pt x="3129" y="4469"/>
                  </a:lnTo>
                  <a:lnTo>
                    <a:pt x="3013" y="4453"/>
                  </a:lnTo>
                  <a:lnTo>
                    <a:pt x="2903" y="4426"/>
                  </a:lnTo>
                  <a:lnTo>
                    <a:pt x="2794" y="4390"/>
                  </a:lnTo>
                  <a:lnTo>
                    <a:pt x="2692" y="4343"/>
                  </a:lnTo>
                  <a:lnTo>
                    <a:pt x="2596" y="4288"/>
                  </a:lnTo>
                  <a:lnTo>
                    <a:pt x="2503" y="4225"/>
                  </a:lnTo>
                  <a:lnTo>
                    <a:pt x="2419" y="4154"/>
                  </a:lnTo>
                  <a:lnTo>
                    <a:pt x="2340" y="4075"/>
                  </a:lnTo>
                  <a:lnTo>
                    <a:pt x="2269" y="3991"/>
                  </a:lnTo>
                  <a:lnTo>
                    <a:pt x="2206" y="3898"/>
                  </a:lnTo>
                  <a:lnTo>
                    <a:pt x="2151" y="3802"/>
                  </a:lnTo>
                  <a:lnTo>
                    <a:pt x="2104" y="3700"/>
                  </a:lnTo>
                  <a:lnTo>
                    <a:pt x="2068" y="3591"/>
                  </a:lnTo>
                  <a:lnTo>
                    <a:pt x="2041" y="3481"/>
                  </a:lnTo>
                  <a:lnTo>
                    <a:pt x="2025" y="3365"/>
                  </a:lnTo>
                  <a:lnTo>
                    <a:pt x="2019" y="3247"/>
                  </a:lnTo>
                  <a:lnTo>
                    <a:pt x="2025" y="3129"/>
                  </a:lnTo>
                  <a:lnTo>
                    <a:pt x="2041" y="3013"/>
                  </a:lnTo>
                  <a:lnTo>
                    <a:pt x="2068" y="2903"/>
                  </a:lnTo>
                  <a:lnTo>
                    <a:pt x="2104" y="2794"/>
                  </a:lnTo>
                  <a:lnTo>
                    <a:pt x="2151" y="2692"/>
                  </a:lnTo>
                  <a:lnTo>
                    <a:pt x="2206" y="2596"/>
                  </a:lnTo>
                  <a:lnTo>
                    <a:pt x="2269" y="2503"/>
                  </a:lnTo>
                  <a:lnTo>
                    <a:pt x="2340" y="2419"/>
                  </a:lnTo>
                  <a:lnTo>
                    <a:pt x="2419" y="2340"/>
                  </a:lnTo>
                  <a:lnTo>
                    <a:pt x="2503" y="2269"/>
                  </a:lnTo>
                  <a:lnTo>
                    <a:pt x="2596" y="2206"/>
                  </a:lnTo>
                  <a:lnTo>
                    <a:pt x="2692" y="2151"/>
                  </a:lnTo>
                  <a:lnTo>
                    <a:pt x="2794" y="2104"/>
                  </a:lnTo>
                  <a:lnTo>
                    <a:pt x="2903" y="2068"/>
                  </a:lnTo>
                  <a:lnTo>
                    <a:pt x="3013" y="2041"/>
                  </a:lnTo>
                  <a:lnTo>
                    <a:pt x="3129" y="2025"/>
                  </a:lnTo>
                  <a:lnTo>
                    <a:pt x="3247" y="2019"/>
                  </a:lnTo>
                  <a:close/>
                  <a:moveTo>
                    <a:pt x="4150" y="746"/>
                  </a:moveTo>
                  <a:lnTo>
                    <a:pt x="4312" y="811"/>
                  </a:lnTo>
                  <a:lnTo>
                    <a:pt x="4467" y="886"/>
                  </a:lnTo>
                  <a:lnTo>
                    <a:pt x="4617" y="970"/>
                  </a:lnTo>
                  <a:lnTo>
                    <a:pt x="4760" y="1063"/>
                  </a:lnTo>
                  <a:lnTo>
                    <a:pt x="4898" y="1165"/>
                  </a:lnTo>
                  <a:lnTo>
                    <a:pt x="5028" y="1275"/>
                  </a:lnTo>
                  <a:lnTo>
                    <a:pt x="5152" y="1395"/>
                  </a:lnTo>
                  <a:lnTo>
                    <a:pt x="5266" y="1521"/>
                  </a:lnTo>
                  <a:lnTo>
                    <a:pt x="5374" y="1655"/>
                  </a:lnTo>
                  <a:lnTo>
                    <a:pt x="5473" y="1795"/>
                  </a:lnTo>
                  <a:lnTo>
                    <a:pt x="5561" y="1940"/>
                  </a:lnTo>
                  <a:lnTo>
                    <a:pt x="5642" y="2094"/>
                  </a:lnTo>
                  <a:lnTo>
                    <a:pt x="5713" y="2251"/>
                  </a:lnTo>
                  <a:lnTo>
                    <a:pt x="5772" y="2415"/>
                  </a:lnTo>
                  <a:lnTo>
                    <a:pt x="5821" y="2584"/>
                  </a:lnTo>
                  <a:lnTo>
                    <a:pt x="5860" y="2757"/>
                  </a:lnTo>
                  <a:lnTo>
                    <a:pt x="5886" y="2934"/>
                  </a:lnTo>
                  <a:lnTo>
                    <a:pt x="5902" y="3113"/>
                  </a:lnTo>
                  <a:lnTo>
                    <a:pt x="6494" y="3113"/>
                  </a:lnTo>
                  <a:lnTo>
                    <a:pt x="5498" y="4109"/>
                  </a:lnTo>
                  <a:lnTo>
                    <a:pt x="4504" y="3113"/>
                  </a:lnTo>
                  <a:lnTo>
                    <a:pt x="5075" y="3113"/>
                  </a:lnTo>
                  <a:lnTo>
                    <a:pt x="5059" y="2968"/>
                  </a:lnTo>
                  <a:lnTo>
                    <a:pt x="5032" y="2826"/>
                  </a:lnTo>
                  <a:lnTo>
                    <a:pt x="4994" y="2688"/>
                  </a:lnTo>
                  <a:lnTo>
                    <a:pt x="4945" y="2556"/>
                  </a:lnTo>
                  <a:lnTo>
                    <a:pt x="4888" y="2428"/>
                  </a:lnTo>
                  <a:lnTo>
                    <a:pt x="4821" y="2304"/>
                  </a:lnTo>
                  <a:lnTo>
                    <a:pt x="4745" y="2188"/>
                  </a:lnTo>
                  <a:lnTo>
                    <a:pt x="4660" y="2078"/>
                  </a:lnTo>
                  <a:lnTo>
                    <a:pt x="4567" y="1974"/>
                  </a:lnTo>
                  <a:lnTo>
                    <a:pt x="4469" y="1877"/>
                  </a:lnTo>
                  <a:lnTo>
                    <a:pt x="4361" y="1789"/>
                  </a:lnTo>
                  <a:lnTo>
                    <a:pt x="4249" y="1708"/>
                  </a:lnTo>
                  <a:lnTo>
                    <a:pt x="4129" y="1635"/>
                  </a:lnTo>
                  <a:lnTo>
                    <a:pt x="4003" y="1572"/>
                  </a:lnTo>
                  <a:lnTo>
                    <a:pt x="3873" y="1519"/>
                  </a:lnTo>
                  <a:lnTo>
                    <a:pt x="4398" y="996"/>
                  </a:lnTo>
                  <a:lnTo>
                    <a:pt x="4150" y="746"/>
                  </a:lnTo>
                  <a:close/>
                  <a:moveTo>
                    <a:pt x="3113" y="0"/>
                  </a:moveTo>
                  <a:lnTo>
                    <a:pt x="4109" y="996"/>
                  </a:lnTo>
                  <a:lnTo>
                    <a:pt x="3113" y="1990"/>
                  </a:lnTo>
                  <a:lnTo>
                    <a:pt x="3113" y="1419"/>
                  </a:lnTo>
                  <a:lnTo>
                    <a:pt x="2968" y="1435"/>
                  </a:lnTo>
                  <a:lnTo>
                    <a:pt x="2826" y="1462"/>
                  </a:lnTo>
                  <a:lnTo>
                    <a:pt x="2688" y="1500"/>
                  </a:lnTo>
                  <a:lnTo>
                    <a:pt x="2556" y="1549"/>
                  </a:lnTo>
                  <a:lnTo>
                    <a:pt x="2428" y="1606"/>
                  </a:lnTo>
                  <a:lnTo>
                    <a:pt x="2304" y="1673"/>
                  </a:lnTo>
                  <a:lnTo>
                    <a:pt x="2188" y="1749"/>
                  </a:lnTo>
                  <a:lnTo>
                    <a:pt x="2078" y="1834"/>
                  </a:lnTo>
                  <a:lnTo>
                    <a:pt x="1974" y="1927"/>
                  </a:lnTo>
                  <a:lnTo>
                    <a:pt x="1877" y="2025"/>
                  </a:lnTo>
                  <a:lnTo>
                    <a:pt x="1789" y="2133"/>
                  </a:lnTo>
                  <a:lnTo>
                    <a:pt x="1708" y="2245"/>
                  </a:lnTo>
                  <a:lnTo>
                    <a:pt x="1635" y="2365"/>
                  </a:lnTo>
                  <a:lnTo>
                    <a:pt x="1572" y="2491"/>
                  </a:lnTo>
                  <a:lnTo>
                    <a:pt x="1519" y="2621"/>
                  </a:lnTo>
                  <a:lnTo>
                    <a:pt x="996" y="2096"/>
                  </a:lnTo>
                  <a:lnTo>
                    <a:pt x="746" y="2346"/>
                  </a:lnTo>
                  <a:lnTo>
                    <a:pt x="811" y="2184"/>
                  </a:lnTo>
                  <a:lnTo>
                    <a:pt x="886" y="2027"/>
                  </a:lnTo>
                  <a:lnTo>
                    <a:pt x="970" y="1877"/>
                  </a:lnTo>
                  <a:lnTo>
                    <a:pt x="1063" y="1734"/>
                  </a:lnTo>
                  <a:lnTo>
                    <a:pt x="1165" y="1596"/>
                  </a:lnTo>
                  <a:lnTo>
                    <a:pt x="1275" y="1466"/>
                  </a:lnTo>
                  <a:lnTo>
                    <a:pt x="1395" y="1342"/>
                  </a:lnTo>
                  <a:lnTo>
                    <a:pt x="1521" y="1228"/>
                  </a:lnTo>
                  <a:lnTo>
                    <a:pt x="1655" y="1120"/>
                  </a:lnTo>
                  <a:lnTo>
                    <a:pt x="1795" y="1021"/>
                  </a:lnTo>
                  <a:lnTo>
                    <a:pt x="1940" y="933"/>
                  </a:lnTo>
                  <a:lnTo>
                    <a:pt x="2094" y="852"/>
                  </a:lnTo>
                  <a:lnTo>
                    <a:pt x="2251" y="783"/>
                  </a:lnTo>
                  <a:lnTo>
                    <a:pt x="2415" y="722"/>
                  </a:lnTo>
                  <a:lnTo>
                    <a:pt x="2584" y="673"/>
                  </a:lnTo>
                  <a:lnTo>
                    <a:pt x="2757" y="634"/>
                  </a:lnTo>
                  <a:lnTo>
                    <a:pt x="2934" y="608"/>
                  </a:lnTo>
                  <a:lnTo>
                    <a:pt x="3113" y="592"/>
                  </a:lnTo>
                  <a:lnTo>
                    <a:pt x="3113" y="0"/>
                  </a:lnTo>
                  <a:lnTo>
                    <a:pt x="311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2917089" y="2297230"/>
              <a:ext cx="3508624" cy="3514455"/>
              <a:chOff x="2662238" y="1516063"/>
              <a:chExt cx="3819526" cy="3825875"/>
            </a:xfrm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flipV="1">
                <a:off x="2932113" y="1516063"/>
                <a:ext cx="3275013" cy="1114425"/>
              </a:xfrm>
              <a:custGeom>
                <a:avLst/>
                <a:gdLst>
                  <a:gd name="T0" fmla="*/ 603 w 1204"/>
                  <a:gd name="T1" fmla="*/ 273 h 409"/>
                  <a:gd name="T2" fmla="*/ 118 w 1204"/>
                  <a:gd name="T3" fmla="*/ 0 h 409"/>
                  <a:gd name="T4" fmla="*/ 0 w 1204"/>
                  <a:gd name="T5" fmla="*/ 67 h 409"/>
                  <a:gd name="T6" fmla="*/ 603 w 1204"/>
                  <a:gd name="T7" fmla="*/ 409 h 409"/>
                  <a:gd name="T8" fmla="*/ 1204 w 1204"/>
                  <a:gd name="T9" fmla="*/ 69 h 409"/>
                  <a:gd name="T10" fmla="*/ 1086 w 1204"/>
                  <a:gd name="T11" fmla="*/ 2 h 409"/>
                  <a:gd name="T12" fmla="*/ 603 w 1204"/>
                  <a:gd name="T13" fmla="*/ 273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4" h="409">
                    <a:moveTo>
                      <a:pt x="603" y="273"/>
                    </a:moveTo>
                    <a:cubicBezTo>
                      <a:pt x="398" y="273"/>
                      <a:pt x="218" y="163"/>
                      <a:pt x="118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23" y="272"/>
                      <a:pt x="347" y="409"/>
                      <a:pt x="603" y="409"/>
                    </a:cubicBezTo>
                    <a:cubicBezTo>
                      <a:pt x="858" y="409"/>
                      <a:pt x="1081" y="273"/>
                      <a:pt x="1204" y="69"/>
                    </a:cubicBezTo>
                    <a:cubicBezTo>
                      <a:pt x="1086" y="2"/>
                      <a:pt x="1086" y="2"/>
                      <a:pt x="1086" y="2"/>
                    </a:cubicBezTo>
                    <a:cubicBezTo>
                      <a:pt x="987" y="164"/>
                      <a:pt x="808" y="273"/>
                      <a:pt x="603" y="27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6"/>
              <p:cNvSpPr>
                <a:spLocks/>
              </p:cNvSpPr>
              <p:nvPr/>
            </p:nvSpPr>
            <p:spPr bwMode="auto">
              <a:xfrm flipV="1">
                <a:off x="2662238" y="2497138"/>
                <a:ext cx="1871663" cy="2844800"/>
              </a:xfrm>
              <a:custGeom>
                <a:avLst/>
                <a:gdLst>
                  <a:gd name="T0" fmla="*/ 136 w 688"/>
                  <a:gd name="T1" fmla="*/ 702 h 1044"/>
                  <a:gd name="T2" fmla="*/ 688 w 688"/>
                  <a:gd name="T3" fmla="*/ 136 h 1044"/>
                  <a:gd name="T4" fmla="*/ 688 w 688"/>
                  <a:gd name="T5" fmla="*/ 0 h 1044"/>
                  <a:gd name="T6" fmla="*/ 0 w 688"/>
                  <a:gd name="T7" fmla="*/ 702 h 1044"/>
                  <a:gd name="T8" fmla="*/ 89 w 688"/>
                  <a:gd name="T9" fmla="*/ 1044 h 1044"/>
                  <a:gd name="T10" fmla="*/ 207 w 688"/>
                  <a:gd name="T11" fmla="*/ 976 h 1044"/>
                  <a:gd name="T12" fmla="*/ 136 w 688"/>
                  <a:gd name="T13" fmla="*/ 702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8" h="1044">
                    <a:moveTo>
                      <a:pt x="136" y="702"/>
                    </a:moveTo>
                    <a:cubicBezTo>
                      <a:pt x="136" y="394"/>
                      <a:pt x="382" y="143"/>
                      <a:pt x="688" y="136"/>
                    </a:cubicBezTo>
                    <a:cubicBezTo>
                      <a:pt x="688" y="0"/>
                      <a:pt x="688" y="0"/>
                      <a:pt x="688" y="0"/>
                    </a:cubicBezTo>
                    <a:cubicBezTo>
                      <a:pt x="307" y="7"/>
                      <a:pt x="0" y="319"/>
                      <a:pt x="0" y="702"/>
                    </a:cubicBezTo>
                    <a:cubicBezTo>
                      <a:pt x="0" y="826"/>
                      <a:pt x="32" y="943"/>
                      <a:pt x="89" y="1044"/>
                    </a:cubicBezTo>
                    <a:cubicBezTo>
                      <a:pt x="207" y="976"/>
                      <a:pt x="207" y="976"/>
                      <a:pt x="207" y="976"/>
                    </a:cubicBezTo>
                    <a:cubicBezTo>
                      <a:pt x="162" y="895"/>
                      <a:pt x="136" y="801"/>
                      <a:pt x="136" y="70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7"/>
              <p:cNvSpPr>
                <a:spLocks/>
              </p:cNvSpPr>
              <p:nvPr/>
            </p:nvSpPr>
            <p:spPr bwMode="auto">
              <a:xfrm flipV="1">
                <a:off x="4594226" y="2492375"/>
                <a:ext cx="1887538" cy="2849563"/>
              </a:xfrm>
              <a:custGeom>
                <a:avLst/>
                <a:gdLst>
                  <a:gd name="T0" fmla="*/ 558 w 694"/>
                  <a:gd name="T1" fmla="*/ 702 h 1046"/>
                  <a:gd name="T2" fmla="*/ 486 w 694"/>
                  <a:gd name="T3" fmla="*/ 978 h 1046"/>
                  <a:gd name="T4" fmla="*/ 604 w 694"/>
                  <a:gd name="T5" fmla="*/ 1046 h 1046"/>
                  <a:gd name="T6" fmla="*/ 694 w 694"/>
                  <a:gd name="T7" fmla="*/ 702 h 1046"/>
                  <a:gd name="T8" fmla="*/ 0 w 694"/>
                  <a:gd name="T9" fmla="*/ 0 h 1046"/>
                  <a:gd name="T10" fmla="*/ 0 w 694"/>
                  <a:gd name="T11" fmla="*/ 136 h 1046"/>
                  <a:gd name="T12" fmla="*/ 558 w 694"/>
                  <a:gd name="T13" fmla="*/ 702 h 1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4" h="1046">
                    <a:moveTo>
                      <a:pt x="558" y="702"/>
                    </a:moveTo>
                    <a:cubicBezTo>
                      <a:pt x="558" y="802"/>
                      <a:pt x="532" y="896"/>
                      <a:pt x="486" y="978"/>
                    </a:cubicBezTo>
                    <a:cubicBezTo>
                      <a:pt x="604" y="1046"/>
                      <a:pt x="604" y="1046"/>
                      <a:pt x="604" y="1046"/>
                    </a:cubicBezTo>
                    <a:cubicBezTo>
                      <a:pt x="661" y="944"/>
                      <a:pt x="694" y="827"/>
                      <a:pt x="694" y="702"/>
                    </a:cubicBezTo>
                    <a:cubicBezTo>
                      <a:pt x="694" y="317"/>
                      <a:pt x="384" y="4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309" y="140"/>
                      <a:pt x="558" y="392"/>
                      <a:pt x="558" y="70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7" name="Group 46"/>
              <p:cNvGrpSpPr/>
              <p:nvPr/>
            </p:nvGrpSpPr>
            <p:grpSpPr>
              <a:xfrm>
                <a:off x="3071306" y="1934815"/>
                <a:ext cx="2990872" cy="2995497"/>
                <a:chOff x="3032126" y="1885951"/>
                <a:chExt cx="3079750" cy="3084512"/>
              </a:xfrm>
            </p:grpSpPr>
            <p:sp>
              <p:nvSpPr>
                <p:cNvPr id="49" name="Freeform 8"/>
                <p:cNvSpPr>
                  <a:spLocks/>
                </p:cNvSpPr>
                <p:nvPr/>
              </p:nvSpPr>
              <p:spPr bwMode="auto">
                <a:xfrm>
                  <a:off x="4594226" y="1885951"/>
                  <a:ext cx="1517650" cy="2295525"/>
                </a:xfrm>
                <a:custGeom>
                  <a:avLst/>
                  <a:gdLst>
                    <a:gd name="T0" fmla="*/ 0 w 558"/>
                    <a:gd name="T1" fmla="*/ 0 h 842"/>
                    <a:gd name="T2" fmla="*/ 0 w 558"/>
                    <a:gd name="T3" fmla="*/ 563 h 842"/>
                    <a:gd name="T4" fmla="*/ 486 w 558"/>
                    <a:gd name="T5" fmla="*/ 842 h 842"/>
                    <a:gd name="T6" fmla="*/ 558 w 558"/>
                    <a:gd name="T7" fmla="*/ 566 h 842"/>
                    <a:gd name="T8" fmla="*/ 0 w 558"/>
                    <a:gd name="T9" fmla="*/ 0 h 8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8" h="842">
                      <a:moveTo>
                        <a:pt x="0" y="0"/>
                      </a:moveTo>
                      <a:cubicBezTo>
                        <a:pt x="0" y="563"/>
                        <a:pt x="0" y="563"/>
                        <a:pt x="0" y="563"/>
                      </a:cubicBezTo>
                      <a:cubicBezTo>
                        <a:pt x="486" y="842"/>
                        <a:pt x="486" y="842"/>
                        <a:pt x="486" y="842"/>
                      </a:cubicBezTo>
                      <a:cubicBezTo>
                        <a:pt x="532" y="760"/>
                        <a:pt x="558" y="666"/>
                        <a:pt x="558" y="566"/>
                      </a:cubicBezTo>
                      <a:cubicBezTo>
                        <a:pt x="558" y="256"/>
                        <a:pt x="309" y="4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 9"/>
                <p:cNvSpPr>
                  <a:spLocks/>
                </p:cNvSpPr>
                <p:nvPr/>
              </p:nvSpPr>
              <p:spPr bwMode="auto">
                <a:xfrm>
                  <a:off x="3032126" y="1885951"/>
                  <a:ext cx="1501775" cy="2289175"/>
                </a:xfrm>
                <a:custGeom>
                  <a:avLst/>
                  <a:gdLst>
                    <a:gd name="T0" fmla="*/ 0 w 552"/>
                    <a:gd name="T1" fmla="*/ 566 h 840"/>
                    <a:gd name="T2" fmla="*/ 71 w 552"/>
                    <a:gd name="T3" fmla="*/ 840 h 840"/>
                    <a:gd name="T4" fmla="*/ 552 w 552"/>
                    <a:gd name="T5" fmla="*/ 564 h 840"/>
                    <a:gd name="T6" fmla="*/ 552 w 552"/>
                    <a:gd name="T7" fmla="*/ 0 h 840"/>
                    <a:gd name="T8" fmla="*/ 0 w 552"/>
                    <a:gd name="T9" fmla="*/ 56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2" h="840">
                      <a:moveTo>
                        <a:pt x="0" y="566"/>
                      </a:moveTo>
                      <a:cubicBezTo>
                        <a:pt x="0" y="665"/>
                        <a:pt x="26" y="759"/>
                        <a:pt x="71" y="840"/>
                      </a:cubicBezTo>
                      <a:cubicBezTo>
                        <a:pt x="552" y="564"/>
                        <a:pt x="552" y="564"/>
                        <a:pt x="552" y="564"/>
                      </a:cubicBezTo>
                      <a:cubicBezTo>
                        <a:pt x="552" y="0"/>
                        <a:pt x="552" y="0"/>
                        <a:pt x="552" y="0"/>
                      </a:cubicBezTo>
                      <a:cubicBezTo>
                        <a:pt x="246" y="7"/>
                        <a:pt x="0" y="258"/>
                        <a:pt x="0" y="56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Freeform 10"/>
                <p:cNvSpPr>
                  <a:spLocks/>
                </p:cNvSpPr>
                <p:nvPr/>
              </p:nvSpPr>
              <p:spPr bwMode="auto">
                <a:xfrm>
                  <a:off x="3252788" y="3471863"/>
                  <a:ext cx="2633663" cy="1498600"/>
                </a:xfrm>
                <a:custGeom>
                  <a:avLst/>
                  <a:gdLst>
                    <a:gd name="T0" fmla="*/ 485 w 968"/>
                    <a:gd name="T1" fmla="*/ 550 h 550"/>
                    <a:gd name="T2" fmla="*/ 968 w 968"/>
                    <a:gd name="T3" fmla="*/ 279 h 550"/>
                    <a:gd name="T4" fmla="*/ 483 w 968"/>
                    <a:gd name="T5" fmla="*/ 0 h 550"/>
                    <a:gd name="T6" fmla="*/ 482 w 968"/>
                    <a:gd name="T7" fmla="*/ 0 h 550"/>
                    <a:gd name="T8" fmla="*/ 0 w 968"/>
                    <a:gd name="T9" fmla="*/ 277 h 550"/>
                    <a:gd name="T10" fmla="*/ 485 w 968"/>
                    <a:gd name="T11" fmla="*/ 550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8" h="550">
                      <a:moveTo>
                        <a:pt x="485" y="550"/>
                      </a:moveTo>
                      <a:cubicBezTo>
                        <a:pt x="690" y="550"/>
                        <a:pt x="869" y="441"/>
                        <a:pt x="968" y="279"/>
                      </a:cubicBezTo>
                      <a:cubicBezTo>
                        <a:pt x="483" y="0"/>
                        <a:pt x="483" y="0"/>
                        <a:pt x="483" y="0"/>
                      </a:cubicBezTo>
                      <a:cubicBezTo>
                        <a:pt x="482" y="0"/>
                        <a:pt x="482" y="0"/>
                        <a:pt x="482" y="0"/>
                      </a:cubicBezTo>
                      <a:cubicBezTo>
                        <a:pt x="0" y="277"/>
                        <a:pt x="0" y="277"/>
                        <a:pt x="0" y="277"/>
                      </a:cubicBezTo>
                      <a:cubicBezTo>
                        <a:pt x="100" y="440"/>
                        <a:pt x="280" y="550"/>
                        <a:pt x="485" y="55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8" name="Oval 47"/>
              <p:cNvSpPr/>
              <p:nvPr/>
            </p:nvSpPr>
            <p:spPr>
              <a:xfrm>
                <a:off x="3746339" y="2596032"/>
                <a:ext cx="1621066" cy="16210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5" name="9 Rectángulo"/>
            <p:cNvSpPr/>
            <p:nvPr/>
          </p:nvSpPr>
          <p:spPr>
            <a:xfrm>
              <a:off x="1009004" y="1455490"/>
              <a:ext cx="226416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SELF REFLECTION</a:t>
              </a:r>
            </a:p>
          </p:txBody>
        </p:sp>
        <p:sp>
          <p:nvSpPr>
            <p:cNvPr id="36" name="9 Rectángulo"/>
            <p:cNvSpPr/>
            <p:nvPr/>
          </p:nvSpPr>
          <p:spPr>
            <a:xfrm>
              <a:off x="1009004" y="6049879"/>
              <a:ext cx="3140303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TRUE SELF-CONFIDENCE</a:t>
              </a:r>
            </a:p>
          </p:txBody>
        </p:sp>
        <p:sp>
          <p:nvSpPr>
            <p:cNvPr id="37" name="9 Rectángulo"/>
            <p:cNvSpPr/>
            <p:nvPr/>
          </p:nvSpPr>
          <p:spPr>
            <a:xfrm>
              <a:off x="5951104" y="6035428"/>
              <a:ext cx="259906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GENUINE HUMILITY</a:t>
              </a:r>
            </a:p>
          </p:txBody>
        </p:sp>
        <p:sp>
          <p:nvSpPr>
            <p:cNvPr id="38" name="9 Rectángulo"/>
            <p:cNvSpPr/>
            <p:nvPr/>
          </p:nvSpPr>
          <p:spPr>
            <a:xfrm>
              <a:off x="6599141" y="1492631"/>
              <a:ext cx="126581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BALANCE</a:t>
              </a:r>
            </a:p>
          </p:txBody>
        </p:sp>
        <p:sp>
          <p:nvSpPr>
            <p:cNvPr id="39" name="9 Rectángulo"/>
            <p:cNvSpPr/>
            <p:nvPr/>
          </p:nvSpPr>
          <p:spPr>
            <a:xfrm>
              <a:off x="1009004" y="1900734"/>
              <a:ext cx="2097021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ability to reflect and identify what you stand for, what your values are and what matters most</a:t>
              </a:r>
            </a:p>
          </p:txBody>
        </p:sp>
        <p:sp>
          <p:nvSpPr>
            <p:cNvPr id="40" name="9 Rectángulo"/>
            <p:cNvSpPr/>
            <p:nvPr/>
          </p:nvSpPr>
          <p:spPr>
            <a:xfrm>
              <a:off x="877721" y="4469533"/>
              <a:ext cx="1868399" cy="151609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More than mastery of certain skills, true self-confidence enables you to accept yourself as you are, recognizing your strengths and you weaknesses and focusing on continuous improvement</a:t>
              </a:r>
            </a:p>
          </p:txBody>
        </p:sp>
        <p:sp>
          <p:nvSpPr>
            <p:cNvPr id="41" name="9 Rectángulo"/>
            <p:cNvSpPr/>
            <p:nvPr/>
          </p:nvSpPr>
          <p:spPr>
            <a:xfrm>
              <a:off x="6599141" y="1885363"/>
              <a:ext cx="1799174" cy="96210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ability to see situations from multiple perspectives, including differing viewpoints, to gain a holistic understanding</a:t>
              </a:r>
            </a:p>
          </p:txBody>
        </p:sp>
        <p:sp>
          <p:nvSpPr>
            <p:cNvPr id="42" name="9 Rectángulo"/>
            <p:cNvSpPr/>
            <p:nvPr/>
          </p:nvSpPr>
          <p:spPr>
            <a:xfrm>
              <a:off x="6292196" y="5006980"/>
              <a:ext cx="1916882" cy="96210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ability to never forget who you are, to appreciate the value of every person, and to treat everyone respectfully</a:t>
              </a:r>
            </a:p>
          </p:txBody>
        </p:sp>
        <p:sp>
          <p:nvSpPr>
            <p:cNvPr id="52" name="9 Rectángulo"/>
            <p:cNvSpPr/>
            <p:nvPr/>
          </p:nvSpPr>
          <p:spPr>
            <a:xfrm>
              <a:off x="4021082" y="3409887"/>
              <a:ext cx="1286728" cy="114676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VALUE BASED LEADERS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726455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12114</TotalTime>
  <Words>212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VALUE BASED LEADERSHIP</vt:lpstr>
      <vt:lpstr>VALUE BASED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86</cp:revision>
  <dcterms:created xsi:type="dcterms:W3CDTF">2013-10-09T19:52:03Z</dcterms:created>
  <dcterms:modified xsi:type="dcterms:W3CDTF">2019-01-12T08:18:55Z</dcterms:modified>
</cp:coreProperties>
</file>