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0" r:id="rId4"/>
    <p:sldId id="272" r:id="rId5"/>
    <p:sldId id="273" r:id="rId6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9"/>
    <a:srgbClr val="338DCD"/>
    <a:srgbClr val="022C57"/>
    <a:srgbClr val="345E89"/>
    <a:srgbClr val="5B93CB"/>
    <a:srgbClr val="2276CA"/>
    <a:srgbClr val="002D4D"/>
    <a:srgbClr val="011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0202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464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2165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2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PEOPLE PYRAMID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Female Infographic</a:t>
            </a:r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CCCBB8A-2CB7-4EB3-9B6A-74D4F3D8BFEF}"/>
              </a:ext>
            </a:extLst>
          </p:cNvPr>
          <p:cNvGrpSpPr/>
          <p:nvPr/>
        </p:nvGrpSpPr>
        <p:grpSpPr>
          <a:xfrm>
            <a:off x="1409933" y="780585"/>
            <a:ext cx="9372134" cy="5296830"/>
            <a:chOff x="235192" y="1120465"/>
            <a:chExt cx="8169375" cy="4617070"/>
          </a:xfrm>
        </p:grpSpPr>
        <p:sp>
          <p:nvSpPr>
            <p:cNvPr id="85" name="Hexagon 84">
              <a:extLst>
                <a:ext uri="{FF2B5EF4-FFF2-40B4-BE49-F238E27FC236}">
                  <a16:creationId xmlns:a16="http://schemas.microsoft.com/office/drawing/2014/main" id="{FF25D1C2-76D3-440D-82C2-917F9C34E20A}"/>
                </a:ext>
              </a:extLst>
            </p:cNvPr>
            <p:cNvSpPr/>
            <p:nvPr/>
          </p:nvSpPr>
          <p:spPr bwMode="auto">
            <a:xfrm rot="5400000">
              <a:off x="195583" y="4905744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6" name="Hexagon 85">
              <a:extLst>
                <a:ext uri="{FF2B5EF4-FFF2-40B4-BE49-F238E27FC236}">
                  <a16:creationId xmlns:a16="http://schemas.microsoft.com/office/drawing/2014/main" id="{BA8BA2CF-A8EC-4F1A-9827-C27B10A4FC97}"/>
                </a:ext>
              </a:extLst>
            </p:cNvPr>
            <p:cNvSpPr/>
            <p:nvPr/>
          </p:nvSpPr>
          <p:spPr bwMode="auto">
            <a:xfrm rot="5400000">
              <a:off x="1114420" y="4905744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Hexagon 86">
              <a:extLst>
                <a:ext uri="{FF2B5EF4-FFF2-40B4-BE49-F238E27FC236}">
                  <a16:creationId xmlns:a16="http://schemas.microsoft.com/office/drawing/2014/main" id="{1544978D-954F-4DF7-8047-1536DF6AA19C}"/>
                </a:ext>
              </a:extLst>
            </p:cNvPr>
            <p:cNvSpPr/>
            <p:nvPr/>
          </p:nvSpPr>
          <p:spPr bwMode="auto">
            <a:xfrm rot="5400000">
              <a:off x="2033257" y="4905744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8" name="Hexagon 87">
              <a:extLst>
                <a:ext uri="{FF2B5EF4-FFF2-40B4-BE49-F238E27FC236}">
                  <a16:creationId xmlns:a16="http://schemas.microsoft.com/office/drawing/2014/main" id="{C7DD2DB6-0C99-4BDA-95F8-62D103D4C820}"/>
                </a:ext>
              </a:extLst>
            </p:cNvPr>
            <p:cNvSpPr/>
            <p:nvPr/>
          </p:nvSpPr>
          <p:spPr bwMode="auto">
            <a:xfrm rot="5400000">
              <a:off x="2952094" y="4905744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7" name="Hexagon 116">
              <a:extLst>
                <a:ext uri="{FF2B5EF4-FFF2-40B4-BE49-F238E27FC236}">
                  <a16:creationId xmlns:a16="http://schemas.microsoft.com/office/drawing/2014/main" id="{356AA759-E151-4013-84BF-780A03143BB0}"/>
                </a:ext>
              </a:extLst>
            </p:cNvPr>
            <p:cNvSpPr/>
            <p:nvPr/>
          </p:nvSpPr>
          <p:spPr bwMode="auto">
            <a:xfrm rot="5400000">
              <a:off x="3870931" y="4905744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8" name="Hexagon 117">
              <a:extLst>
                <a:ext uri="{FF2B5EF4-FFF2-40B4-BE49-F238E27FC236}">
                  <a16:creationId xmlns:a16="http://schemas.microsoft.com/office/drawing/2014/main" id="{F0DA981D-0975-426D-B7E8-B3A11E500F90}"/>
                </a:ext>
              </a:extLst>
            </p:cNvPr>
            <p:cNvSpPr/>
            <p:nvPr/>
          </p:nvSpPr>
          <p:spPr bwMode="auto">
            <a:xfrm rot="5400000">
              <a:off x="4789768" y="4905744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9" name="Hexagon 118">
              <a:extLst>
                <a:ext uri="{FF2B5EF4-FFF2-40B4-BE49-F238E27FC236}">
                  <a16:creationId xmlns:a16="http://schemas.microsoft.com/office/drawing/2014/main" id="{014F97E7-9C71-4F0D-B0EE-E493E8110173}"/>
                </a:ext>
              </a:extLst>
            </p:cNvPr>
            <p:cNvSpPr/>
            <p:nvPr/>
          </p:nvSpPr>
          <p:spPr bwMode="auto">
            <a:xfrm rot="5400000">
              <a:off x="655001" y="4156610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0" name="Hexagon 119">
              <a:extLst>
                <a:ext uri="{FF2B5EF4-FFF2-40B4-BE49-F238E27FC236}">
                  <a16:creationId xmlns:a16="http://schemas.microsoft.com/office/drawing/2014/main" id="{4E0B2103-55B9-4B6A-89BD-578C847F11C8}"/>
                </a:ext>
              </a:extLst>
            </p:cNvPr>
            <p:cNvSpPr/>
            <p:nvPr/>
          </p:nvSpPr>
          <p:spPr bwMode="auto">
            <a:xfrm rot="5400000">
              <a:off x="1573838" y="4156610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1" name="Hexagon 120">
              <a:extLst>
                <a:ext uri="{FF2B5EF4-FFF2-40B4-BE49-F238E27FC236}">
                  <a16:creationId xmlns:a16="http://schemas.microsoft.com/office/drawing/2014/main" id="{C383478D-86DE-46E4-8EAC-C5F3986C355E}"/>
                </a:ext>
              </a:extLst>
            </p:cNvPr>
            <p:cNvSpPr/>
            <p:nvPr/>
          </p:nvSpPr>
          <p:spPr bwMode="auto">
            <a:xfrm rot="5400000">
              <a:off x="2492675" y="4156610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2" name="Hexagon 121">
              <a:extLst>
                <a:ext uri="{FF2B5EF4-FFF2-40B4-BE49-F238E27FC236}">
                  <a16:creationId xmlns:a16="http://schemas.microsoft.com/office/drawing/2014/main" id="{3D6A5159-D84F-4498-99B4-C9D65A2611C5}"/>
                </a:ext>
              </a:extLst>
            </p:cNvPr>
            <p:cNvSpPr/>
            <p:nvPr/>
          </p:nvSpPr>
          <p:spPr bwMode="auto">
            <a:xfrm rot="5400000">
              <a:off x="3411512" y="4156610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3" name="Hexagon 122">
              <a:extLst>
                <a:ext uri="{FF2B5EF4-FFF2-40B4-BE49-F238E27FC236}">
                  <a16:creationId xmlns:a16="http://schemas.microsoft.com/office/drawing/2014/main" id="{B7FD23EC-F54F-4DAC-99B1-0697999F1DAE}"/>
                </a:ext>
              </a:extLst>
            </p:cNvPr>
            <p:cNvSpPr/>
            <p:nvPr/>
          </p:nvSpPr>
          <p:spPr bwMode="auto">
            <a:xfrm rot="5400000">
              <a:off x="4330349" y="4156610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4" name="Hexagon 123">
              <a:extLst>
                <a:ext uri="{FF2B5EF4-FFF2-40B4-BE49-F238E27FC236}">
                  <a16:creationId xmlns:a16="http://schemas.microsoft.com/office/drawing/2014/main" id="{28A236AE-A5E7-4F7A-8504-9168D96FCADE}"/>
                </a:ext>
              </a:extLst>
            </p:cNvPr>
            <p:cNvSpPr/>
            <p:nvPr/>
          </p:nvSpPr>
          <p:spPr bwMode="auto">
            <a:xfrm rot="5400000">
              <a:off x="1114420" y="3407475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5" name="Hexagon 124">
              <a:extLst>
                <a:ext uri="{FF2B5EF4-FFF2-40B4-BE49-F238E27FC236}">
                  <a16:creationId xmlns:a16="http://schemas.microsoft.com/office/drawing/2014/main" id="{94EC5BA3-F861-430D-A4D7-F9E8DC66655B}"/>
                </a:ext>
              </a:extLst>
            </p:cNvPr>
            <p:cNvSpPr/>
            <p:nvPr/>
          </p:nvSpPr>
          <p:spPr bwMode="auto">
            <a:xfrm rot="5400000">
              <a:off x="2033257" y="3407475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6" name="Hexagon 125">
              <a:extLst>
                <a:ext uri="{FF2B5EF4-FFF2-40B4-BE49-F238E27FC236}">
                  <a16:creationId xmlns:a16="http://schemas.microsoft.com/office/drawing/2014/main" id="{D9371804-68AE-4DA9-8E39-FA41B5B9F475}"/>
                </a:ext>
              </a:extLst>
            </p:cNvPr>
            <p:cNvSpPr/>
            <p:nvPr/>
          </p:nvSpPr>
          <p:spPr bwMode="auto">
            <a:xfrm rot="5400000">
              <a:off x="2952094" y="3407476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7" name="Hexagon 126">
              <a:extLst>
                <a:ext uri="{FF2B5EF4-FFF2-40B4-BE49-F238E27FC236}">
                  <a16:creationId xmlns:a16="http://schemas.microsoft.com/office/drawing/2014/main" id="{4733E816-5A66-42B7-9CEF-336AA5B86A1C}"/>
                </a:ext>
              </a:extLst>
            </p:cNvPr>
            <p:cNvSpPr/>
            <p:nvPr/>
          </p:nvSpPr>
          <p:spPr bwMode="auto">
            <a:xfrm rot="5400000">
              <a:off x="3870931" y="3407475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8" name="Hexagon 127">
              <a:extLst>
                <a:ext uri="{FF2B5EF4-FFF2-40B4-BE49-F238E27FC236}">
                  <a16:creationId xmlns:a16="http://schemas.microsoft.com/office/drawing/2014/main" id="{C55B8AE1-1EFC-4E05-87CE-29D7DABED8E1}"/>
                </a:ext>
              </a:extLst>
            </p:cNvPr>
            <p:cNvSpPr/>
            <p:nvPr/>
          </p:nvSpPr>
          <p:spPr bwMode="auto">
            <a:xfrm rot="5400000">
              <a:off x="1573838" y="2658342"/>
              <a:ext cx="871400" cy="79218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9" name="Hexagon 128">
              <a:extLst>
                <a:ext uri="{FF2B5EF4-FFF2-40B4-BE49-F238E27FC236}">
                  <a16:creationId xmlns:a16="http://schemas.microsoft.com/office/drawing/2014/main" id="{13E2BF8E-D6C0-468D-AFE4-AB321A507382}"/>
                </a:ext>
              </a:extLst>
            </p:cNvPr>
            <p:cNvSpPr/>
            <p:nvPr/>
          </p:nvSpPr>
          <p:spPr bwMode="auto">
            <a:xfrm rot="5400000">
              <a:off x="2492675" y="2658342"/>
              <a:ext cx="871400" cy="79218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0" name="Hexagon 129">
              <a:extLst>
                <a:ext uri="{FF2B5EF4-FFF2-40B4-BE49-F238E27FC236}">
                  <a16:creationId xmlns:a16="http://schemas.microsoft.com/office/drawing/2014/main" id="{9724FE73-60B5-4E3A-B1A9-5CA0269DE83D}"/>
                </a:ext>
              </a:extLst>
            </p:cNvPr>
            <p:cNvSpPr/>
            <p:nvPr/>
          </p:nvSpPr>
          <p:spPr bwMode="auto">
            <a:xfrm rot="5400000">
              <a:off x="3411512" y="2658342"/>
              <a:ext cx="871400" cy="79218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1" name="Hexagon 130">
              <a:extLst>
                <a:ext uri="{FF2B5EF4-FFF2-40B4-BE49-F238E27FC236}">
                  <a16:creationId xmlns:a16="http://schemas.microsoft.com/office/drawing/2014/main" id="{A372C9EE-7AD8-46B0-B1DE-1A637B2693BF}"/>
                </a:ext>
              </a:extLst>
            </p:cNvPr>
            <p:cNvSpPr/>
            <p:nvPr/>
          </p:nvSpPr>
          <p:spPr bwMode="auto">
            <a:xfrm rot="5400000">
              <a:off x="2033257" y="1909208"/>
              <a:ext cx="871400" cy="79218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2" name="Hexagon 131">
              <a:extLst>
                <a:ext uri="{FF2B5EF4-FFF2-40B4-BE49-F238E27FC236}">
                  <a16:creationId xmlns:a16="http://schemas.microsoft.com/office/drawing/2014/main" id="{3F945867-B220-4870-85D1-6D14E3CDCB1F}"/>
                </a:ext>
              </a:extLst>
            </p:cNvPr>
            <p:cNvSpPr/>
            <p:nvPr/>
          </p:nvSpPr>
          <p:spPr bwMode="auto">
            <a:xfrm rot="5400000">
              <a:off x="2952094" y="1909208"/>
              <a:ext cx="871400" cy="79218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3" name="Hexagon 132">
              <a:extLst>
                <a:ext uri="{FF2B5EF4-FFF2-40B4-BE49-F238E27FC236}">
                  <a16:creationId xmlns:a16="http://schemas.microsoft.com/office/drawing/2014/main" id="{E018D0E3-F97E-4884-861F-D4FE7836BA65}"/>
                </a:ext>
              </a:extLst>
            </p:cNvPr>
            <p:cNvSpPr/>
            <p:nvPr/>
          </p:nvSpPr>
          <p:spPr bwMode="auto">
            <a:xfrm rot="5400000">
              <a:off x="2492675" y="1160074"/>
              <a:ext cx="871400" cy="792182"/>
            </a:xfrm>
            <a:prstGeom prst="hexagon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11E3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B3AAFE6-3458-4E2A-A384-8A758CA79BCE}"/>
                </a:ext>
              </a:extLst>
            </p:cNvPr>
            <p:cNvSpPr txBox="1"/>
            <p:nvPr/>
          </p:nvSpPr>
          <p:spPr>
            <a:xfrm>
              <a:off x="3401650" y="1294555"/>
              <a:ext cx="2680212" cy="4560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36C0788C-93E0-40BF-B309-F67E97E3E1F0}"/>
                </a:ext>
              </a:extLst>
            </p:cNvPr>
            <p:cNvSpPr txBox="1"/>
            <p:nvPr/>
          </p:nvSpPr>
          <p:spPr>
            <a:xfrm>
              <a:off x="3866191" y="2043689"/>
              <a:ext cx="2680212" cy="4560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9BC55A21-BAB9-4783-A56D-3E71189D4162}"/>
                </a:ext>
              </a:extLst>
            </p:cNvPr>
            <p:cNvSpPr txBox="1"/>
            <p:nvPr/>
          </p:nvSpPr>
          <p:spPr>
            <a:xfrm>
              <a:off x="4330732" y="2792823"/>
              <a:ext cx="2680212" cy="4560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13DB11B9-8C64-4756-8F8E-1785CC9961BE}"/>
                </a:ext>
              </a:extLst>
            </p:cNvPr>
            <p:cNvSpPr txBox="1"/>
            <p:nvPr/>
          </p:nvSpPr>
          <p:spPr>
            <a:xfrm>
              <a:off x="4795273" y="3541957"/>
              <a:ext cx="2680212" cy="4560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5C2B921F-D229-40F7-9D8E-6CB7EA084CBE}"/>
                </a:ext>
              </a:extLst>
            </p:cNvPr>
            <p:cNvSpPr txBox="1"/>
            <p:nvPr/>
          </p:nvSpPr>
          <p:spPr>
            <a:xfrm>
              <a:off x="5259814" y="4291091"/>
              <a:ext cx="2680212" cy="4560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74F344B6-DCCF-4088-8449-C39A356BC189}"/>
                </a:ext>
              </a:extLst>
            </p:cNvPr>
            <p:cNvSpPr txBox="1"/>
            <p:nvPr/>
          </p:nvSpPr>
          <p:spPr>
            <a:xfrm>
              <a:off x="5724355" y="5040225"/>
              <a:ext cx="2680212" cy="4560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6ECAF5A8-E9F3-40D2-8C7F-DB150AB5E233}"/>
                </a:ext>
              </a:extLst>
            </p:cNvPr>
            <p:cNvSpPr/>
            <p:nvPr/>
          </p:nvSpPr>
          <p:spPr>
            <a:xfrm>
              <a:off x="2745959" y="137108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7E44A67E-DAB0-45D5-8EA5-B52C544C611E}"/>
                </a:ext>
              </a:extLst>
            </p:cNvPr>
            <p:cNvSpPr/>
            <p:nvPr/>
          </p:nvSpPr>
          <p:spPr>
            <a:xfrm>
              <a:off x="2286541" y="2120222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0775C5D0-64A0-45E4-A02D-EA7D754A127C}"/>
                </a:ext>
              </a:extLst>
            </p:cNvPr>
            <p:cNvSpPr/>
            <p:nvPr/>
          </p:nvSpPr>
          <p:spPr>
            <a:xfrm>
              <a:off x="3205378" y="2120222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4A311FFD-9E4F-4ACE-BC3B-500C622ABAB6}"/>
                </a:ext>
              </a:extLst>
            </p:cNvPr>
            <p:cNvSpPr/>
            <p:nvPr/>
          </p:nvSpPr>
          <p:spPr>
            <a:xfrm>
              <a:off x="3664796" y="2869356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559F155A-E92B-4F62-8E19-96B380E9E1C8}"/>
                </a:ext>
              </a:extLst>
            </p:cNvPr>
            <p:cNvSpPr/>
            <p:nvPr/>
          </p:nvSpPr>
          <p:spPr>
            <a:xfrm>
              <a:off x="2745959" y="2869356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92714F34-FAFA-4F18-96AE-3E4F8DAFFE86}"/>
                </a:ext>
              </a:extLst>
            </p:cNvPr>
            <p:cNvSpPr/>
            <p:nvPr/>
          </p:nvSpPr>
          <p:spPr>
            <a:xfrm>
              <a:off x="1827122" y="2869356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1F3C501C-4F1C-4A03-A4E9-8A4601710B97}"/>
                </a:ext>
              </a:extLst>
            </p:cNvPr>
            <p:cNvSpPr/>
            <p:nvPr/>
          </p:nvSpPr>
          <p:spPr>
            <a:xfrm>
              <a:off x="1367704" y="3618489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CEA65ECB-FF48-4CF6-B339-9472B6BECEE1}"/>
                </a:ext>
              </a:extLst>
            </p:cNvPr>
            <p:cNvSpPr/>
            <p:nvPr/>
          </p:nvSpPr>
          <p:spPr>
            <a:xfrm>
              <a:off x="2286541" y="3618489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47B067B1-D568-4E56-91DA-68EA449226DE}"/>
                </a:ext>
              </a:extLst>
            </p:cNvPr>
            <p:cNvSpPr/>
            <p:nvPr/>
          </p:nvSpPr>
          <p:spPr>
            <a:xfrm>
              <a:off x="3205378" y="3618489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E982D67E-EA60-4D49-A4DB-B92CC56449C1}"/>
                </a:ext>
              </a:extLst>
            </p:cNvPr>
            <p:cNvSpPr/>
            <p:nvPr/>
          </p:nvSpPr>
          <p:spPr>
            <a:xfrm>
              <a:off x="4124215" y="3618489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2CA13179-CA2A-4EDC-A89D-877F8B34F9DC}"/>
                </a:ext>
              </a:extLst>
            </p:cNvPr>
            <p:cNvSpPr/>
            <p:nvPr/>
          </p:nvSpPr>
          <p:spPr>
            <a:xfrm>
              <a:off x="4583633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CDAA25D9-2404-4AC9-B549-2680ADA6F544}"/>
                </a:ext>
              </a:extLst>
            </p:cNvPr>
            <p:cNvSpPr/>
            <p:nvPr/>
          </p:nvSpPr>
          <p:spPr>
            <a:xfrm>
              <a:off x="3664796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2B44EE47-3CDB-4524-B8D6-F5E4C8256501}"/>
                </a:ext>
              </a:extLst>
            </p:cNvPr>
            <p:cNvSpPr/>
            <p:nvPr/>
          </p:nvSpPr>
          <p:spPr>
            <a:xfrm>
              <a:off x="2745959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657A600F-4632-4006-856C-C2791BE3ACD0}"/>
                </a:ext>
              </a:extLst>
            </p:cNvPr>
            <p:cNvSpPr/>
            <p:nvPr/>
          </p:nvSpPr>
          <p:spPr>
            <a:xfrm>
              <a:off x="1827122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63CC5A98-6DDD-4CC2-BC06-5CEB88D0C512}"/>
                </a:ext>
              </a:extLst>
            </p:cNvPr>
            <p:cNvSpPr/>
            <p:nvPr/>
          </p:nvSpPr>
          <p:spPr>
            <a:xfrm>
              <a:off x="908285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3DF6774E-C179-4851-9F05-F77B0ACD9523}"/>
                </a:ext>
              </a:extLst>
            </p:cNvPr>
            <p:cNvSpPr/>
            <p:nvPr/>
          </p:nvSpPr>
          <p:spPr>
            <a:xfrm>
              <a:off x="448867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5BEB18CF-2DD7-4224-908F-F614025CC522}"/>
                </a:ext>
              </a:extLst>
            </p:cNvPr>
            <p:cNvSpPr/>
            <p:nvPr/>
          </p:nvSpPr>
          <p:spPr>
            <a:xfrm>
              <a:off x="1367704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C7CC38C7-AD8E-45B3-99CE-1AC8316B438B}"/>
                </a:ext>
              </a:extLst>
            </p:cNvPr>
            <p:cNvSpPr/>
            <p:nvPr/>
          </p:nvSpPr>
          <p:spPr>
            <a:xfrm>
              <a:off x="2286541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EF1454A2-17E6-4493-BB4E-1D00C3463EAA}"/>
                </a:ext>
              </a:extLst>
            </p:cNvPr>
            <p:cNvSpPr/>
            <p:nvPr/>
          </p:nvSpPr>
          <p:spPr>
            <a:xfrm>
              <a:off x="3205378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D02D9C85-9368-45FB-B019-6D8727CDCAF4}"/>
                </a:ext>
              </a:extLst>
            </p:cNvPr>
            <p:cNvSpPr/>
            <p:nvPr/>
          </p:nvSpPr>
          <p:spPr>
            <a:xfrm>
              <a:off x="4124215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C49765C4-E772-4ED0-85D3-BAA01ABC77B2}"/>
                </a:ext>
              </a:extLst>
            </p:cNvPr>
            <p:cNvSpPr/>
            <p:nvPr/>
          </p:nvSpPr>
          <p:spPr>
            <a:xfrm>
              <a:off x="5043052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5803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PEOPLE PYRAMID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Male Version</a:t>
            </a:r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43986FB-C018-427F-A337-C88CD65954F5}"/>
              </a:ext>
            </a:extLst>
          </p:cNvPr>
          <p:cNvGrpSpPr/>
          <p:nvPr/>
        </p:nvGrpSpPr>
        <p:grpSpPr>
          <a:xfrm>
            <a:off x="1448730" y="815214"/>
            <a:ext cx="9294540" cy="5227572"/>
            <a:chOff x="235192" y="1313939"/>
            <a:chExt cx="8209076" cy="4617070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1F207364-CCF7-488D-A3E7-76C7B9701BDE}"/>
                </a:ext>
              </a:extLst>
            </p:cNvPr>
            <p:cNvSpPr/>
            <p:nvPr/>
          </p:nvSpPr>
          <p:spPr bwMode="auto">
            <a:xfrm rot="5400000">
              <a:off x="195583" y="5099218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E4779D5E-5CCA-4D06-BE24-3112380B38A2}"/>
                </a:ext>
              </a:extLst>
            </p:cNvPr>
            <p:cNvSpPr/>
            <p:nvPr/>
          </p:nvSpPr>
          <p:spPr bwMode="auto">
            <a:xfrm rot="5400000">
              <a:off x="1114420" y="5099218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E8C97DB8-9E52-4CEA-80F9-BD6037BBFC4E}"/>
                </a:ext>
              </a:extLst>
            </p:cNvPr>
            <p:cNvSpPr/>
            <p:nvPr/>
          </p:nvSpPr>
          <p:spPr bwMode="auto">
            <a:xfrm rot="5400000">
              <a:off x="2033257" y="5099218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4203A89C-AE71-4481-BA2B-B7411F89BE79}"/>
                </a:ext>
              </a:extLst>
            </p:cNvPr>
            <p:cNvSpPr/>
            <p:nvPr/>
          </p:nvSpPr>
          <p:spPr bwMode="auto">
            <a:xfrm rot="5400000">
              <a:off x="2952094" y="5099218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73C557F0-E8F1-4D46-BED6-6234EFB8DDCC}"/>
                </a:ext>
              </a:extLst>
            </p:cNvPr>
            <p:cNvSpPr/>
            <p:nvPr/>
          </p:nvSpPr>
          <p:spPr bwMode="auto">
            <a:xfrm rot="5400000">
              <a:off x="3870931" y="5099218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13305A6-4F57-4578-8379-EBDDEFC10310}"/>
                </a:ext>
              </a:extLst>
            </p:cNvPr>
            <p:cNvSpPr/>
            <p:nvPr/>
          </p:nvSpPr>
          <p:spPr bwMode="auto">
            <a:xfrm rot="5400000">
              <a:off x="4789768" y="5099218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20CD3301-01C2-45A8-A590-554FA0FDAEEC}"/>
                </a:ext>
              </a:extLst>
            </p:cNvPr>
            <p:cNvSpPr/>
            <p:nvPr/>
          </p:nvSpPr>
          <p:spPr bwMode="auto">
            <a:xfrm rot="5400000">
              <a:off x="655001" y="4350084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DB86B40E-2F8E-4CA1-BD76-9E7A68167EB8}"/>
                </a:ext>
              </a:extLst>
            </p:cNvPr>
            <p:cNvSpPr/>
            <p:nvPr/>
          </p:nvSpPr>
          <p:spPr bwMode="auto">
            <a:xfrm rot="5400000">
              <a:off x="1573838" y="4350084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616500FC-2FF5-42BD-BCD5-9F2775D1A90A}"/>
                </a:ext>
              </a:extLst>
            </p:cNvPr>
            <p:cNvSpPr/>
            <p:nvPr/>
          </p:nvSpPr>
          <p:spPr bwMode="auto">
            <a:xfrm rot="5400000">
              <a:off x="2492675" y="4350084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6F6D4926-670A-4B9D-9411-58809E89BEA8}"/>
                </a:ext>
              </a:extLst>
            </p:cNvPr>
            <p:cNvSpPr/>
            <p:nvPr/>
          </p:nvSpPr>
          <p:spPr bwMode="auto">
            <a:xfrm rot="5400000">
              <a:off x="3411512" y="4350084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638FF15F-AB8D-404F-A93E-50C1BA9D4D63}"/>
                </a:ext>
              </a:extLst>
            </p:cNvPr>
            <p:cNvSpPr/>
            <p:nvPr/>
          </p:nvSpPr>
          <p:spPr bwMode="auto">
            <a:xfrm rot="5400000">
              <a:off x="4330349" y="4350084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EB828567-0ABA-48A7-B703-22BD1022EC0D}"/>
                </a:ext>
              </a:extLst>
            </p:cNvPr>
            <p:cNvSpPr/>
            <p:nvPr/>
          </p:nvSpPr>
          <p:spPr bwMode="auto">
            <a:xfrm rot="5400000">
              <a:off x="1114420" y="3600950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CDC8D2B2-E68B-434D-8EAA-E96A029D025D}"/>
                </a:ext>
              </a:extLst>
            </p:cNvPr>
            <p:cNvSpPr/>
            <p:nvPr/>
          </p:nvSpPr>
          <p:spPr bwMode="auto">
            <a:xfrm rot="5400000">
              <a:off x="2033257" y="3600950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1DE2B9D5-BBF8-4400-9750-EEDC02796669}"/>
                </a:ext>
              </a:extLst>
            </p:cNvPr>
            <p:cNvSpPr/>
            <p:nvPr/>
          </p:nvSpPr>
          <p:spPr bwMode="auto">
            <a:xfrm rot="5400000">
              <a:off x="2952094" y="3600950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7819B997-CAB7-497E-9290-7872ACA2C869}"/>
                </a:ext>
              </a:extLst>
            </p:cNvPr>
            <p:cNvSpPr/>
            <p:nvPr/>
          </p:nvSpPr>
          <p:spPr bwMode="auto">
            <a:xfrm rot="5400000">
              <a:off x="3870931" y="3600950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9F4FEE97-0A57-4694-9707-BA2FE19F3212}"/>
                </a:ext>
              </a:extLst>
            </p:cNvPr>
            <p:cNvSpPr/>
            <p:nvPr/>
          </p:nvSpPr>
          <p:spPr bwMode="auto">
            <a:xfrm rot="5400000">
              <a:off x="1573838" y="2851816"/>
              <a:ext cx="871400" cy="79218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D008F504-628D-49D7-97D6-FDDC013BA483}"/>
                </a:ext>
              </a:extLst>
            </p:cNvPr>
            <p:cNvSpPr/>
            <p:nvPr/>
          </p:nvSpPr>
          <p:spPr bwMode="auto">
            <a:xfrm rot="5400000">
              <a:off x="2492675" y="2851816"/>
              <a:ext cx="871400" cy="79218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019677C1-A92B-41FB-A056-0D52CF3343DB}"/>
                </a:ext>
              </a:extLst>
            </p:cNvPr>
            <p:cNvSpPr/>
            <p:nvPr/>
          </p:nvSpPr>
          <p:spPr bwMode="auto">
            <a:xfrm rot="5400000">
              <a:off x="3411512" y="2851816"/>
              <a:ext cx="871400" cy="79218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02F8C13E-1C98-48B2-99E9-47DB79CD133A}"/>
                </a:ext>
              </a:extLst>
            </p:cNvPr>
            <p:cNvSpPr/>
            <p:nvPr/>
          </p:nvSpPr>
          <p:spPr bwMode="auto">
            <a:xfrm rot="5400000">
              <a:off x="2033257" y="2102682"/>
              <a:ext cx="871400" cy="79218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BF2724A5-0850-48E4-ACE7-5D99F4A92CFF}"/>
                </a:ext>
              </a:extLst>
            </p:cNvPr>
            <p:cNvSpPr/>
            <p:nvPr/>
          </p:nvSpPr>
          <p:spPr bwMode="auto">
            <a:xfrm rot="5400000">
              <a:off x="2952094" y="2102682"/>
              <a:ext cx="871400" cy="79218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3" name="Hexagon 52">
              <a:extLst>
                <a:ext uri="{FF2B5EF4-FFF2-40B4-BE49-F238E27FC236}">
                  <a16:creationId xmlns:a16="http://schemas.microsoft.com/office/drawing/2014/main" id="{68E3A52F-ABE6-4AB6-BC85-BA75AF27CF37}"/>
                </a:ext>
              </a:extLst>
            </p:cNvPr>
            <p:cNvSpPr/>
            <p:nvPr/>
          </p:nvSpPr>
          <p:spPr bwMode="auto">
            <a:xfrm rot="5400000">
              <a:off x="2492675" y="1353548"/>
              <a:ext cx="871400" cy="792182"/>
            </a:xfrm>
            <a:prstGeom prst="hexagon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11E3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3342D1A6-461D-449C-9220-6C130257078E}"/>
                </a:ext>
              </a:extLst>
            </p:cNvPr>
            <p:cNvSpPr/>
            <p:nvPr/>
          </p:nvSpPr>
          <p:spPr>
            <a:xfrm>
              <a:off x="2749800" y="158216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1CA142E6-D4D0-45B8-A4FF-31710D5F558A}"/>
                </a:ext>
              </a:extLst>
            </p:cNvPr>
            <p:cNvSpPr/>
            <p:nvPr/>
          </p:nvSpPr>
          <p:spPr>
            <a:xfrm>
              <a:off x="2290382" y="2331301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87EF540E-0C08-479C-899E-8B8FB10D237E}"/>
                </a:ext>
              </a:extLst>
            </p:cNvPr>
            <p:cNvSpPr/>
            <p:nvPr/>
          </p:nvSpPr>
          <p:spPr>
            <a:xfrm>
              <a:off x="3209219" y="2331301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768DEAFC-75AD-4FBC-908E-2A9A91E07823}"/>
                </a:ext>
              </a:extLst>
            </p:cNvPr>
            <p:cNvSpPr/>
            <p:nvPr/>
          </p:nvSpPr>
          <p:spPr>
            <a:xfrm>
              <a:off x="1830963" y="3080435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DE442B8D-3697-4D00-B7CE-520C7FA9FF44}"/>
                </a:ext>
              </a:extLst>
            </p:cNvPr>
            <p:cNvSpPr/>
            <p:nvPr/>
          </p:nvSpPr>
          <p:spPr>
            <a:xfrm>
              <a:off x="2749800" y="3080435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11AFFEB2-B91B-41D4-AC63-293E92AB716F}"/>
                </a:ext>
              </a:extLst>
            </p:cNvPr>
            <p:cNvSpPr/>
            <p:nvPr/>
          </p:nvSpPr>
          <p:spPr>
            <a:xfrm>
              <a:off x="3668637" y="3080435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427A3AEE-AFC9-4D1B-87C3-F751584D3E24}"/>
                </a:ext>
              </a:extLst>
            </p:cNvPr>
            <p:cNvSpPr/>
            <p:nvPr/>
          </p:nvSpPr>
          <p:spPr>
            <a:xfrm>
              <a:off x="1371545" y="3829569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38D67D35-E8B1-4244-84C3-5E6F5318C324}"/>
                </a:ext>
              </a:extLst>
            </p:cNvPr>
            <p:cNvSpPr/>
            <p:nvPr/>
          </p:nvSpPr>
          <p:spPr>
            <a:xfrm>
              <a:off x="2290382" y="3829569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88ED202A-ED03-4668-989E-B8055FBF216E}"/>
                </a:ext>
              </a:extLst>
            </p:cNvPr>
            <p:cNvSpPr/>
            <p:nvPr/>
          </p:nvSpPr>
          <p:spPr>
            <a:xfrm>
              <a:off x="3209219" y="3829569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B73DD3AC-C438-4865-87F7-632FB8E39D90}"/>
                </a:ext>
              </a:extLst>
            </p:cNvPr>
            <p:cNvSpPr/>
            <p:nvPr/>
          </p:nvSpPr>
          <p:spPr>
            <a:xfrm>
              <a:off x="4128056" y="3829569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9201D5F8-5DA0-49D1-8E3C-980B34FF1F19}"/>
                </a:ext>
              </a:extLst>
            </p:cNvPr>
            <p:cNvSpPr/>
            <p:nvPr/>
          </p:nvSpPr>
          <p:spPr>
            <a:xfrm>
              <a:off x="3668637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405A1E36-BDC5-485B-8621-D7287D9DA977}"/>
                </a:ext>
              </a:extLst>
            </p:cNvPr>
            <p:cNvSpPr/>
            <p:nvPr/>
          </p:nvSpPr>
          <p:spPr>
            <a:xfrm>
              <a:off x="4587474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A96F92CF-7A93-48B6-8F05-6FF5717D0373}"/>
                </a:ext>
              </a:extLst>
            </p:cNvPr>
            <p:cNvSpPr/>
            <p:nvPr/>
          </p:nvSpPr>
          <p:spPr>
            <a:xfrm>
              <a:off x="912126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52EB64A9-1A70-4424-8DCE-6B64EDBC3F16}"/>
                </a:ext>
              </a:extLst>
            </p:cNvPr>
            <p:cNvSpPr/>
            <p:nvPr/>
          </p:nvSpPr>
          <p:spPr>
            <a:xfrm>
              <a:off x="1830963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A2CF17B9-FE07-4F9A-801F-034576E48CE2}"/>
                </a:ext>
              </a:extLst>
            </p:cNvPr>
            <p:cNvSpPr/>
            <p:nvPr/>
          </p:nvSpPr>
          <p:spPr>
            <a:xfrm>
              <a:off x="2749800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63DFF026-0221-49DB-BCB0-5051520B38F4}"/>
                </a:ext>
              </a:extLst>
            </p:cNvPr>
            <p:cNvSpPr/>
            <p:nvPr/>
          </p:nvSpPr>
          <p:spPr>
            <a:xfrm>
              <a:off x="452708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6705CCB8-1784-44C3-8729-85D9FB710536}"/>
                </a:ext>
              </a:extLst>
            </p:cNvPr>
            <p:cNvSpPr/>
            <p:nvPr/>
          </p:nvSpPr>
          <p:spPr>
            <a:xfrm>
              <a:off x="1371545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EE47A5DF-F13A-4F1E-8A60-18E4F91FD260}"/>
                </a:ext>
              </a:extLst>
            </p:cNvPr>
            <p:cNvSpPr/>
            <p:nvPr/>
          </p:nvSpPr>
          <p:spPr>
            <a:xfrm>
              <a:off x="2290382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38751447-C46A-4E34-8711-A031D77628E5}"/>
                </a:ext>
              </a:extLst>
            </p:cNvPr>
            <p:cNvSpPr/>
            <p:nvPr/>
          </p:nvSpPr>
          <p:spPr>
            <a:xfrm>
              <a:off x="3209219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449B93CD-1DE7-4F97-925B-E77A338B464D}"/>
                </a:ext>
              </a:extLst>
            </p:cNvPr>
            <p:cNvSpPr/>
            <p:nvPr/>
          </p:nvSpPr>
          <p:spPr>
            <a:xfrm>
              <a:off x="4128056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36CF1403-AF8F-4E03-9EBA-CDC8BBA5BEF4}"/>
                </a:ext>
              </a:extLst>
            </p:cNvPr>
            <p:cNvSpPr/>
            <p:nvPr/>
          </p:nvSpPr>
          <p:spPr>
            <a:xfrm>
              <a:off x="5046893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13CD8C6-B6F6-46A1-B0D3-2FD2738E073B}"/>
                </a:ext>
              </a:extLst>
            </p:cNvPr>
            <p:cNvSpPr txBox="1"/>
            <p:nvPr/>
          </p:nvSpPr>
          <p:spPr>
            <a:xfrm>
              <a:off x="3401649" y="1488029"/>
              <a:ext cx="2719914" cy="462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6485DFC-036F-4586-B169-40ACCC528BD6}"/>
                </a:ext>
              </a:extLst>
            </p:cNvPr>
            <p:cNvSpPr txBox="1"/>
            <p:nvPr/>
          </p:nvSpPr>
          <p:spPr>
            <a:xfrm>
              <a:off x="3866190" y="2237163"/>
              <a:ext cx="2719914" cy="462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AC7131DD-86AE-4B35-B0CA-2C03995729DD}"/>
                </a:ext>
              </a:extLst>
            </p:cNvPr>
            <p:cNvSpPr txBox="1"/>
            <p:nvPr/>
          </p:nvSpPr>
          <p:spPr>
            <a:xfrm>
              <a:off x="4330731" y="2986297"/>
              <a:ext cx="2719914" cy="462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FC2CF10-B8E7-4DB6-AC02-69EDA96EA52B}"/>
                </a:ext>
              </a:extLst>
            </p:cNvPr>
            <p:cNvSpPr txBox="1"/>
            <p:nvPr/>
          </p:nvSpPr>
          <p:spPr>
            <a:xfrm>
              <a:off x="4795272" y="3735431"/>
              <a:ext cx="2719914" cy="462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3A0FC7E6-5DF1-4936-BD3A-77584180F548}"/>
                </a:ext>
              </a:extLst>
            </p:cNvPr>
            <p:cNvSpPr txBox="1"/>
            <p:nvPr/>
          </p:nvSpPr>
          <p:spPr>
            <a:xfrm>
              <a:off x="5259813" y="4484565"/>
              <a:ext cx="2719914" cy="462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CFE034F-BEAB-4928-9639-BBEC18326DB3}"/>
                </a:ext>
              </a:extLst>
            </p:cNvPr>
            <p:cNvSpPr txBox="1"/>
            <p:nvPr/>
          </p:nvSpPr>
          <p:spPr>
            <a:xfrm>
              <a:off x="5724354" y="5233699"/>
              <a:ext cx="2719914" cy="4621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0997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PEOPLE PYRAMID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Female Infographic</a:t>
            </a:r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82EDECC-5C82-E640-8017-96E8BA176B82}"/>
              </a:ext>
            </a:extLst>
          </p:cNvPr>
          <p:cNvGrpSpPr/>
          <p:nvPr/>
        </p:nvGrpSpPr>
        <p:grpSpPr>
          <a:xfrm>
            <a:off x="1409933" y="780585"/>
            <a:ext cx="9372134" cy="5296830"/>
            <a:chOff x="1409933" y="780585"/>
            <a:chExt cx="9372134" cy="5296830"/>
          </a:xfrm>
        </p:grpSpPr>
        <p:sp>
          <p:nvSpPr>
            <p:cNvPr id="85" name="Hexagon 84">
              <a:extLst>
                <a:ext uri="{FF2B5EF4-FFF2-40B4-BE49-F238E27FC236}">
                  <a16:creationId xmlns:a16="http://schemas.microsoft.com/office/drawing/2014/main" id="{FF25D1C2-76D3-440D-82C2-917F9C34E20A}"/>
                </a:ext>
              </a:extLst>
            </p:cNvPr>
            <p:cNvSpPr/>
            <p:nvPr/>
          </p:nvSpPr>
          <p:spPr bwMode="auto">
            <a:xfrm rot="5400000">
              <a:off x="1364493" y="5123161"/>
              <a:ext cx="999694" cy="908813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Hexagon 85">
              <a:extLst>
                <a:ext uri="{FF2B5EF4-FFF2-40B4-BE49-F238E27FC236}">
                  <a16:creationId xmlns:a16="http://schemas.microsoft.com/office/drawing/2014/main" id="{BA8BA2CF-A8EC-4F1A-9827-C27B10A4FC97}"/>
                </a:ext>
              </a:extLst>
            </p:cNvPr>
            <p:cNvSpPr/>
            <p:nvPr/>
          </p:nvSpPr>
          <p:spPr bwMode="auto">
            <a:xfrm rot="5400000">
              <a:off x="2418608" y="5123161"/>
              <a:ext cx="999694" cy="908813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Hexagon 86">
              <a:extLst>
                <a:ext uri="{FF2B5EF4-FFF2-40B4-BE49-F238E27FC236}">
                  <a16:creationId xmlns:a16="http://schemas.microsoft.com/office/drawing/2014/main" id="{1544978D-954F-4DF7-8047-1536DF6AA19C}"/>
                </a:ext>
              </a:extLst>
            </p:cNvPr>
            <p:cNvSpPr/>
            <p:nvPr/>
          </p:nvSpPr>
          <p:spPr bwMode="auto">
            <a:xfrm rot="5400000">
              <a:off x="3472723" y="5123161"/>
              <a:ext cx="999694" cy="908813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Hexagon 87">
              <a:extLst>
                <a:ext uri="{FF2B5EF4-FFF2-40B4-BE49-F238E27FC236}">
                  <a16:creationId xmlns:a16="http://schemas.microsoft.com/office/drawing/2014/main" id="{C7DD2DB6-0C99-4BDA-95F8-62D103D4C820}"/>
                </a:ext>
              </a:extLst>
            </p:cNvPr>
            <p:cNvSpPr/>
            <p:nvPr/>
          </p:nvSpPr>
          <p:spPr bwMode="auto">
            <a:xfrm rot="5400000">
              <a:off x="4526839" y="5123161"/>
              <a:ext cx="999694" cy="908813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Hexagon 116">
              <a:extLst>
                <a:ext uri="{FF2B5EF4-FFF2-40B4-BE49-F238E27FC236}">
                  <a16:creationId xmlns:a16="http://schemas.microsoft.com/office/drawing/2014/main" id="{356AA759-E151-4013-84BF-780A03143BB0}"/>
                </a:ext>
              </a:extLst>
            </p:cNvPr>
            <p:cNvSpPr/>
            <p:nvPr/>
          </p:nvSpPr>
          <p:spPr bwMode="auto">
            <a:xfrm rot="5400000">
              <a:off x="5580954" y="5123161"/>
              <a:ext cx="999694" cy="908813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Hexagon 117">
              <a:extLst>
                <a:ext uri="{FF2B5EF4-FFF2-40B4-BE49-F238E27FC236}">
                  <a16:creationId xmlns:a16="http://schemas.microsoft.com/office/drawing/2014/main" id="{F0DA981D-0975-426D-B7E8-B3A11E500F90}"/>
                </a:ext>
              </a:extLst>
            </p:cNvPr>
            <p:cNvSpPr/>
            <p:nvPr/>
          </p:nvSpPr>
          <p:spPr bwMode="auto">
            <a:xfrm rot="5400000">
              <a:off x="6635069" y="5123161"/>
              <a:ext cx="999694" cy="908813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Hexagon 118">
              <a:extLst>
                <a:ext uri="{FF2B5EF4-FFF2-40B4-BE49-F238E27FC236}">
                  <a16:creationId xmlns:a16="http://schemas.microsoft.com/office/drawing/2014/main" id="{014F97E7-9C71-4F0D-B0EE-E493E8110173}"/>
                </a:ext>
              </a:extLst>
            </p:cNvPr>
            <p:cNvSpPr/>
            <p:nvPr/>
          </p:nvSpPr>
          <p:spPr bwMode="auto">
            <a:xfrm rot="5400000">
              <a:off x="1891550" y="4263734"/>
              <a:ext cx="999694" cy="908813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Hexagon 119">
              <a:extLst>
                <a:ext uri="{FF2B5EF4-FFF2-40B4-BE49-F238E27FC236}">
                  <a16:creationId xmlns:a16="http://schemas.microsoft.com/office/drawing/2014/main" id="{4E0B2103-55B9-4B6A-89BD-578C847F11C8}"/>
                </a:ext>
              </a:extLst>
            </p:cNvPr>
            <p:cNvSpPr/>
            <p:nvPr/>
          </p:nvSpPr>
          <p:spPr bwMode="auto">
            <a:xfrm rot="5400000">
              <a:off x="2945665" y="4263734"/>
              <a:ext cx="999694" cy="908813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Hexagon 120">
              <a:extLst>
                <a:ext uri="{FF2B5EF4-FFF2-40B4-BE49-F238E27FC236}">
                  <a16:creationId xmlns:a16="http://schemas.microsoft.com/office/drawing/2014/main" id="{C383478D-86DE-46E4-8EAC-C5F3986C355E}"/>
                </a:ext>
              </a:extLst>
            </p:cNvPr>
            <p:cNvSpPr/>
            <p:nvPr/>
          </p:nvSpPr>
          <p:spPr bwMode="auto">
            <a:xfrm rot="5400000">
              <a:off x="3999780" y="4263734"/>
              <a:ext cx="999694" cy="908813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Hexagon 121">
              <a:extLst>
                <a:ext uri="{FF2B5EF4-FFF2-40B4-BE49-F238E27FC236}">
                  <a16:creationId xmlns:a16="http://schemas.microsoft.com/office/drawing/2014/main" id="{3D6A5159-D84F-4498-99B4-C9D65A2611C5}"/>
                </a:ext>
              </a:extLst>
            </p:cNvPr>
            <p:cNvSpPr/>
            <p:nvPr/>
          </p:nvSpPr>
          <p:spPr bwMode="auto">
            <a:xfrm rot="5400000">
              <a:off x="5053896" y="4263734"/>
              <a:ext cx="999694" cy="908813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Hexagon 122">
              <a:extLst>
                <a:ext uri="{FF2B5EF4-FFF2-40B4-BE49-F238E27FC236}">
                  <a16:creationId xmlns:a16="http://schemas.microsoft.com/office/drawing/2014/main" id="{B7FD23EC-F54F-4DAC-99B1-0697999F1DAE}"/>
                </a:ext>
              </a:extLst>
            </p:cNvPr>
            <p:cNvSpPr/>
            <p:nvPr/>
          </p:nvSpPr>
          <p:spPr bwMode="auto">
            <a:xfrm rot="5400000">
              <a:off x="6108011" y="4263734"/>
              <a:ext cx="999694" cy="908813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Hexagon 123">
              <a:extLst>
                <a:ext uri="{FF2B5EF4-FFF2-40B4-BE49-F238E27FC236}">
                  <a16:creationId xmlns:a16="http://schemas.microsoft.com/office/drawing/2014/main" id="{28A236AE-A5E7-4F7A-8504-9168D96FCADE}"/>
                </a:ext>
              </a:extLst>
            </p:cNvPr>
            <p:cNvSpPr/>
            <p:nvPr/>
          </p:nvSpPr>
          <p:spPr bwMode="auto">
            <a:xfrm rot="5400000">
              <a:off x="2418608" y="3404306"/>
              <a:ext cx="999694" cy="908813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Hexagon 124">
              <a:extLst>
                <a:ext uri="{FF2B5EF4-FFF2-40B4-BE49-F238E27FC236}">
                  <a16:creationId xmlns:a16="http://schemas.microsoft.com/office/drawing/2014/main" id="{94EC5BA3-F861-430D-A4D7-F9E8DC66655B}"/>
                </a:ext>
              </a:extLst>
            </p:cNvPr>
            <p:cNvSpPr/>
            <p:nvPr/>
          </p:nvSpPr>
          <p:spPr bwMode="auto">
            <a:xfrm rot="5400000">
              <a:off x="3472723" y="3404306"/>
              <a:ext cx="999694" cy="908813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Hexagon 125">
              <a:extLst>
                <a:ext uri="{FF2B5EF4-FFF2-40B4-BE49-F238E27FC236}">
                  <a16:creationId xmlns:a16="http://schemas.microsoft.com/office/drawing/2014/main" id="{D9371804-68AE-4DA9-8E39-FA41B5B9F475}"/>
                </a:ext>
              </a:extLst>
            </p:cNvPr>
            <p:cNvSpPr/>
            <p:nvPr/>
          </p:nvSpPr>
          <p:spPr bwMode="auto">
            <a:xfrm rot="5400000">
              <a:off x="4526839" y="3404307"/>
              <a:ext cx="999694" cy="908813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Hexagon 126">
              <a:extLst>
                <a:ext uri="{FF2B5EF4-FFF2-40B4-BE49-F238E27FC236}">
                  <a16:creationId xmlns:a16="http://schemas.microsoft.com/office/drawing/2014/main" id="{4733E816-5A66-42B7-9CEF-336AA5B86A1C}"/>
                </a:ext>
              </a:extLst>
            </p:cNvPr>
            <p:cNvSpPr/>
            <p:nvPr/>
          </p:nvSpPr>
          <p:spPr bwMode="auto">
            <a:xfrm rot="5400000">
              <a:off x="5580954" y="3404306"/>
              <a:ext cx="999694" cy="908813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Hexagon 127">
              <a:extLst>
                <a:ext uri="{FF2B5EF4-FFF2-40B4-BE49-F238E27FC236}">
                  <a16:creationId xmlns:a16="http://schemas.microsoft.com/office/drawing/2014/main" id="{C55B8AE1-1EFC-4E05-87CE-29D7DABED8E1}"/>
                </a:ext>
              </a:extLst>
            </p:cNvPr>
            <p:cNvSpPr/>
            <p:nvPr/>
          </p:nvSpPr>
          <p:spPr bwMode="auto">
            <a:xfrm rot="5400000">
              <a:off x="2945665" y="2544880"/>
              <a:ext cx="999694" cy="908813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Hexagon 128">
              <a:extLst>
                <a:ext uri="{FF2B5EF4-FFF2-40B4-BE49-F238E27FC236}">
                  <a16:creationId xmlns:a16="http://schemas.microsoft.com/office/drawing/2014/main" id="{13E2BF8E-D6C0-468D-AFE4-AB321A507382}"/>
                </a:ext>
              </a:extLst>
            </p:cNvPr>
            <p:cNvSpPr/>
            <p:nvPr/>
          </p:nvSpPr>
          <p:spPr bwMode="auto">
            <a:xfrm rot="5400000">
              <a:off x="3999780" y="2544880"/>
              <a:ext cx="999694" cy="908813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Hexagon 129">
              <a:extLst>
                <a:ext uri="{FF2B5EF4-FFF2-40B4-BE49-F238E27FC236}">
                  <a16:creationId xmlns:a16="http://schemas.microsoft.com/office/drawing/2014/main" id="{9724FE73-60B5-4E3A-B1A9-5CA0269DE83D}"/>
                </a:ext>
              </a:extLst>
            </p:cNvPr>
            <p:cNvSpPr/>
            <p:nvPr/>
          </p:nvSpPr>
          <p:spPr bwMode="auto">
            <a:xfrm rot="5400000">
              <a:off x="5053896" y="2544880"/>
              <a:ext cx="999694" cy="908813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Hexagon 130">
              <a:extLst>
                <a:ext uri="{FF2B5EF4-FFF2-40B4-BE49-F238E27FC236}">
                  <a16:creationId xmlns:a16="http://schemas.microsoft.com/office/drawing/2014/main" id="{A372C9EE-7AD8-46B0-B1DE-1A637B2693BF}"/>
                </a:ext>
              </a:extLst>
            </p:cNvPr>
            <p:cNvSpPr/>
            <p:nvPr/>
          </p:nvSpPr>
          <p:spPr bwMode="auto">
            <a:xfrm rot="5400000">
              <a:off x="3472723" y="1685453"/>
              <a:ext cx="999694" cy="908813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Hexagon 131">
              <a:extLst>
                <a:ext uri="{FF2B5EF4-FFF2-40B4-BE49-F238E27FC236}">
                  <a16:creationId xmlns:a16="http://schemas.microsoft.com/office/drawing/2014/main" id="{3F945867-B220-4870-85D1-6D14E3CDCB1F}"/>
                </a:ext>
              </a:extLst>
            </p:cNvPr>
            <p:cNvSpPr/>
            <p:nvPr/>
          </p:nvSpPr>
          <p:spPr bwMode="auto">
            <a:xfrm rot="5400000">
              <a:off x="4526839" y="1685453"/>
              <a:ext cx="999694" cy="908813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Hexagon 132">
              <a:extLst>
                <a:ext uri="{FF2B5EF4-FFF2-40B4-BE49-F238E27FC236}">
                  <a16:creationId xmlns:a16="http://schemas.microsoft.com/office/drawing/2014/main" id="{E018D0E3-F97E-4884-861F-D4FE7836BA65}"/>
                </a:ext>
              </a:extLst>
            </p:cNvPr>
            <p:cNvSpPr/>
            <p:nvPr/>
          </p:nvSpPr>
          <p:spPr bwMode="auto">
            <a:xfrm rot="5400000">
              <a:off x="3999780" y="826025"/>
              <a:ext cx="999694" cy="908813"/>
            </a:xfrm>
            <a:prstGeom prst="hexagon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B3AAFE6-3458-4E2A-A384-8A758CA79BCE}"/>
                </a:ext>
              </a:extLst>
            </p:cNvPr>
            <p:cNvSpPr txBox="1"/>
            <p:nvPr/>
          </p:nvSpPr>
          <p:spPr>
            <a:xfrm>
              <a:off x="5042582" y="980306"/>
              <a:ext cx="30748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36C0788C-93E0-40BF-B309-F67E97E3E1F0}"/>
                </a:ext>
              </a:extLst>
            </p:cNvPr>
            <p:cNvSpPr txBox="1"/>
            <p:nvPr/>
          </p:nvSpPr>
          <p:spPr>
            <a:xfrm>
              <a:off x="5575516" y="1839733"/>
              <a:ext cx="30748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9BC55A21-BAB9-4783-A56D-3E71189D4162}"/>
                </a:ext>
              </a:extLst>
            </p:cNvPr>
            <p:cNvSpPr txBox="1"/>
            <p:nvPr/>
          </p:nvSpPr>
          <p:spPr>
            <a:xfrm>
              <a:off x="6108450" y="2699160"/>
              <a:ext cx="30748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13DB11B9-8C64-4756-8F8E-1785CC9961BE}"/>
                </a:ext>
              </a:extLst>
            </p:cNvPr>
            <p:cNvSpPr txBox="1"/>
            <p:nvPr/>
          </p:nvSpPr>
          <p:spPr>
            <a:xfrm>
              <a:off x="6641385" y="3558587"/>
              <a:ext cx="30748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5C2B921F-D229-40F7-9D8E-6CB7EA084CBE}"/>
                </a:ext>
              </a:extLst>
            </p:cNvPr>
            <p:cNvSpPr txBox="1"/>
            <p:nvPr/>
          </p:nvSpPr>
          <p:spPr>
            <a:xfrm>
              <a:off x="7174319" y="4418015"/>
              <a:ext cx="30748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74F344B6-DCCF-4088-8449-C39A356BC189}"/>
                </a:ext>
              </a:extLst>
            </p:cNvPr>
            <p:cNvSpPr txBox="1"/>
            <p:nvPr/>
          </p:nvSpPr>
          <p:spPr>
            <a:xfrm>
              <a:off x="7707253" y="5277442"/>
              <a:ext cx="307481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6ECAF5A8-E9F3-40D2-8C7F-DB150AB5E233}"/>
                </a:ext>
              </a:extLst>
            </p:cNvPr>
            <p:cNvSpPr/>
            <p:nvPr/>
          </p:nvSpPr>
          <p:spPr>
            <a:xfrm>
              <a:off x="4290355" y="1068107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7E44A67E-DAB0-45D5-8EA5-B52C544C611E}"/>
                </a:ext>
              </a:extLst>
            </p:cNvPr>
            <p:cNvSpPr/>
            <p:nvPr/>
          </p:nvSpPr>
          <p:spPr>
            <a:xfrm>
              <a:off x="3763298" y="1927534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0775C5D0-64A0-45E4-A02D-EA7D754A127C}"/>
                </a:ext>
              </a:extLst>
            </p:cNvPr>
            <p:cNvSpPr/>
            <p:nvPr/>
          </p:nvSpPr>
          <p:spPr>
            <a:xfrm>
              <a:off x="4817413" y="1927534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4A311FFD-9E4F-4ACE-BC3B-500C622ABAB6}"/>
                </a:ext>
              </a:extLst>
            </p:cNvPr>
            <p:cNvSpPr/>
            <p:nvPr/>
          </p:nvSpPr>
          <p:spPr>
            <a:xfrm>
              <a:off x="5344470" y="2786961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559F155A-E92B-4F62-8E19-96B380E9E1C8}"/>
                </a:ext>
              </a:extLst>
            </p:cNvPr>
            <p:cNvSpPr/>
            <p:nvPr/>
          </p:nvSpPr>
          <p:spPr>
            <a:xfrm>
              <a:off x="4290355" y="2786961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92714F34-FAFA-4F18-96AE-3E4F8DAFFE86}"/>
                </a:ext>
              </a:extLst>
            </p:cNvPr>
            <p:cNvSpPr/>
            <p:nvPr/>
          </p:nvSpPr>
          <p:spPr>
            <a:xfrm>
              <a:off x="3236239" y="2786961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1F3C501C-4F1C-4A03-A4E9-8A4601710B97}"/>
                </a:ext>
              </a:extLst>
            </p:cNvPr>
            <p:cNvSpPr/>
            <p:nvPr/>
          </p:nvSpPr>
          <p:spPr>
            <a:xfrm>
              <a:off x="2709182" y="3646387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CEA65ECB-FF48-4CF6-B339-9472B6BECEE1}"/>
                </a:ext>
              </a:extLst>
            </p:cNvPr>
            <p:cNvSpPr/>
            <p:nvPr/>
          </p:nvSpPr>
          <p:spPr>
            <a:xfrm>
              <a:off x="3763298" y="3646387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47B067B1-D568-4E56-91DA-68EA449226DE}"/>
                </a:ext>
              </a:extLst>
            </p:cNvPr>
            <p:cNvSpPr/>
            <p:nvPr/>
          </p:nvSpPr>
          <p:spPr>
            <a:xfrm>
              <a:off x="4817413" y="3646387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E982D67E-EA60-4D49-A4DB-B92CC56449C1}"/>
                </a:ext>
              </a:extLst>
            </p:cNvPr>
            <p:cNvSpPr/>
            <p:nvPr/>
          </p:nvSpPr>
          <p:spPr>
            <a:xfrm>
              <a:off x="5871528" y="3646387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2CA13179-CA2A-4EDC-A89D-877F8B34F9DC}"/>
                </a:ext>
              </a:extLst>
            </p:cNvPr>
            <p:cNvSpPr/>
            <p:nvPr/>
          </p:nvSpPr>
          <p:spPr>
            <a:xfrm>
              <a:off x="6398585" y="4505815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CDAA25D9-2404-4AC9-B549-2680ADA6F544}"/>
                </a:ext>
              </a:extLst>
            </p:cNvPr>
            <p:cNvSpPr/>
            <p:nvPr/>
          </p:nvSpPr>
          <p:spPr>
            <a:xfrm>
              <a:off x="5344470" y="4505815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2B44EE47-3CDB-4524-B8D6-F5E4C8256501}"/>
                </a:ext>
              </a:extLst>
            </p:cNvPr>
            <p:cNvSpPr/>
            <p:nvPr/>
          </p:nvSpPr>
          <p:spPr>
            <a:xfrm>
              <a:off x="4290355" y="4505815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657A600F-4632-4006-856C-C2791BE3ACD0}"/>
                </a:ext>
              </a:extLst>
            </p:cNvPr>
            <p:cNvSpPr/>
            <p:nvPr/>
          </p:nvSpPr>
          <p:spPr>
            <a:xfrm>
              <a:off x="3236239" y="4505815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63CC5A98-6DDD-4CC2-BC06-5CEB88D0C512}"/>
                </a:ext>
              </a:extLst>
            </p:cNvPr>
            <p:cNvSpPr/>
            <p:nvPr/>
          </p:nvSpPr>
          <p:spPr>
            <a:xfrm>
              <a:off x="2182124" y="4505815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3DF6774E-C179-4851-9F05-F77B0ACD9523}"/>
                </a:ext>
              </a:extLst>
            </p:cNvPr>
            <p:cNvSpPr/>
            <p:nvPr/>
          </p:nvSpPr>
          <p:spPr>
            <a:xfrm>
              <a:off x="1655067" y="5365243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5BEB18CF-2DD7-4224-908F-F614025CC522}"/>
                </a:ext>
              </a:extLst>
            </p:cNvPr>
            <p:cNvSpPr/>
            <p:nvPr/>
          </p:nvSpPr>
          <p:spPr>
            <a:xfrm>
              <a:off x="2709182" y="5365243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C7CC38C7-AD8E-45B3-99CE-1AC8316B438B}"/>
                </a:ext>
              </a:extLst>
            </p:cNvPr>
            <p:cNvSpPr/>
            <p:nvPr/>
          </p:nvSpPr>
          <p:spPr>
            <a:xfrm>
              <a:off x="3763298" y="5365243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EF1454A2-17E6-4493-BB4E-1D00C3463EAA}"/>
                </a:ext>
              </a:extLst>
            </p:cNvPr>
            <p:cNvSpPr/>
            <p:nvPr/>
          </p:nvSpPr>
          <p:spPr>
            <a:xfrm>
              <a:off x="4817413" y="5365243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D02D9C85-9368-45FB-B019-6D8727CDCAF4}"/>
                </a:ext>
              </a:extLst>
            </p:cNvPr>
            <p:cNvSpPr/>
            <p:nvPr/>
          </p:nvSpPr>
          <p:spPr>
            <a:xfrm>
              <a:off x="5871528" y="5365243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C49765C4-E772-4ED0-85D3-BAA01ABC77B2}"/>
                </a:ext>
              </a:extLst>
            </p:cNvPr>
            <p:cNvSpPr/>
            <p:nvPr/>
          </p:nvSpPr>
          <p:spPr>
            <a:xfrm>
              <a:off x="6925644" y="5365243"/>
              <a:ext cx="418545" cy="424652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9833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PEOPLE PYRAMID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Male Version</a:t>
            </a:r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467FCF6-945C-0847-B479-AD22E83A9264}"/>
              </a:ext>
            </a:extLst>
          </p:cNvPr>
          <p:cNvGrpSpPr/>
          <p:nvPr/>
        </p:nvGrpSpPr>
        <p:grpSpPr>
          <a:xfrm>
            <a:off x="1448731" y="815213"/>
            <a:ext cx="9294539" cy="5227573"/>
            <a:chOff x="1448731" y="815213"/>
            <a:chExt cx="9294539" cy="5227573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1F207364-CCF7-488D-A3E7-76C7B9701BDE}"/>
                </a:ext>
              </a:extLst>
            </p:cNvPr>
            <p:cNvSpPr/>
            <p:nvPr/>
          </p:nvSpPr>
          <p:spPr bwMode="auto">
            <a:xfrm rot="5400000">
              <a:off x="1403884" y="5101010"/>
              <a:ext cx="986623" cy="896930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E4779D5E-5CCA-4D06-BE24-3112380B38A2}"/>
                </a:ext>
              </a:extLst>
            </p:cNvPr>
            <p:cNvSpPr/>
            <p:nvPr/>
          </p:nvSpPr>
          <p:spPr bwMode="auto">
            <a:xfrm rot="5400000">
              <a:off x="2444216" y="5101010"/>
              <a:ext cx="986623" cy="896930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E8C97DB8-9E52-4CEA-80F9-BD6037BBFC4E}"/>
                </a:ext>
              </a:extLst>
            </p:cNvPr>
            <p:cNvSpPr/>
            <p:nvPr/>
          </p:nvSpPr>
          <p:spPr bwMode="auto">
            <a:xfrm rot="5400000">
              <a:off x="3484548" y="5101010"/>
              <a:ext cx="986623" cy="896930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4203A89C-AE71-4481-BA2B-B7411F89BE79}"/>
                </a:ext>
              </a:extLst>
            </p:cNvPr>
            <p:cNvSpPr/>
            <p:nvPr/>
          </p:nvSpPr>
          <p:spPr bwMode="auto">
            <a:xfrm rot="5400000">
              <a:off x="4524881" y="5101010"/>
              <a:ext cx="986623" cy="896930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73C557F0-E8F1-4D46-BED6-6234EFB8DDCC}"/>
                </a:ext>
              </a:extLst>
            </p:cNvPr>
            <p:cNvSpPr/>
            <p:nvPr/>
          </p:nvSpPr>
          <p:spPr bwMode="auto">
            <a:xfrm rot="5400000">
              <a:off x="5565213" y="5101010"/>
              <a:ext cx="986623" cy="896930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13305A6-4F57-4578-8379-EBDDEFC10310}"/>
                </a:ext>
              </a:extLst>
            </p:cNvPr>
            <p:cNvSpPr/>
            <p:nvPr/>
          </p:nvSpPr>
          <p:spPr bwMode="auto">
            <a:xfrm rot="5400000">
              <a:off x="6605545" y="5101010"/>
              <a:ext cx="986623" cy="896930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20CD3301-01C2-45A8-A590-554FA0FDAEEC}"/>
                </a:ext>
              </a:extLst>
            </p:cNvPr>
            <p:cNvSpPr/>
            <p:nvPr/>
          </p:nvSpPr>
          <p:spPr bwMode="auto">
            <a:xfrm rot="5400000">
              <a:off x="1924049" y="4252820"/>
              <a:ext cx="986623" cy="896930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DB86B40E-2F8E-4CA1-BD76-9E7A68167EB8}"/>
                </a:ext>
              </a:extLst>
            </p:cNvPr>
            <p:cNvSpPr/>
            <p:nvPr/>
          </p:nvSpPr>
          <p:spPr bwMode="auto">
            <a:xfrm rot="5400000">
              <a:off x="2964382" y="4252820"/>
              <a:ext cx="986623" cy="896930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616500FC-2FF5-42BD-BCD5-9F2775D1A90A}"/>
                </a:ext>
              </a:extLst>
            </p:cNvPr>
            <p:cNvSpPr/>
            <p:nvPr/>
          </p:nvSpPr>
          <p:spPr bwMode="auto">
            <a:xfrm rot="5400000">
              <a:off x="4004714" y="4252820"/>
              <a:ext cx="986623" cy="896930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6F6D4926-670A-4B9D-9411-58809E89BEA8}"/>
                </a:ext>
              </a:extLst>
            </p:cNvPr>
            <p:cNvSpPr/>
            <p:nvPr/>
          </p:nvSpPr>
          <p:spPr bwMode="auto">
            <a:xfrm rot="5400000">
              <a:off x="5045046" y="4252820"/>
              <a:ext cx="986623" cy="896930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638FF15F-AB8D-404F-A93E-50C1BA9D4D63}"/>
                </a:ext>
              </a:extLst>
            </p:cNvPr>
            <p:cNvSpPr/>
            <p:nvPr/>
          </p:nvSpPr>
          <p:spPr bwMode="auto">
            <a:xfrm rot="5400000">
              <a:off x="6085379" y="4252820"/>
              <a:ext cx="986623" cy="896930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EB828567-0ABA-48A7-B703-22BD1022EC0D}"/>
                </a:ext>
              </a:extLst>
            </p:cNvPr>
            <p:cNvSpPr/>
            <p:nvPr/>
          </p:nvSpPr>
          <p:spPr bwMode="auto">
            <a:xfrm rot="5400000">
              <a:off x="2444216" y="3404630"/>
              <a:ext cx="986623" cy="896930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CDC8D2B2-E68B-434D-8EAA-E96A029D025D}"/>
                </a:ext>
              </a:extLst>
            </p:cNvPr>
            <p:cNvSpPr/>
            <p:nvPr/>
          </p:nvSpPr>
          <p:spPr bwMode="auto">
            <a:xfrm rot="5400000">
              <a:off x="3484548" y="3404630"/>
              <a:ext cx="986623" cy="896930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1DE2B9D5-BBF8-4400-9750-EEDC02796669}"/>
                </a:ext>
              </a:extLst>
            </p:cNvPr>
            <p:cNvSpPr/>
            <p:nvPr/>
          </p:nvSpPr>
          <p:spPr bwMode="auto">
            <a:xfrm rot="5400000">
              <a:off x="4524881" y="3404630"/>
              <a:ext cx="986623" cy="896930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7819B997-CAB7-497E-9290-7872ACA2C869}"/>
                </a:ext>
              </a:extLst>
            </p:cNvPr>
            <p:cNvSpPr/>
            <p:nvPr/>
          </p:nvSpPr>
          <p:spPr bwMode="auto">
            <a:xfrm rot="5400000">
              <a:off x="5565213" y="3404630"/>
              <a:ext cx="986623" cy="896930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9F4FEE97-0A57-4694-9707-BA2FE19F3212}"/>
                </a:ext>
              </a:extLst>
            </p:cNvPr>
            <p:cNvSpPr/>
            <p:nvPr/>
          </p:nvSpPr>
          <p:spPr bwMode="auto">
            <a:xfrm rot="5400000">
              <a:off x="2964382" y="2556440"/>
              <a:ext cx="986623" cy="896930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D008F504-628D-49D7-97D6-FDDC013BA483}"/>
                </a:ext>
              </a:extLst>
            </p:cNvPr>
            <p:cNvSpPr/>
            <p:nvPr/>
          </p:nvSpPr>
          <p:spPr bwMode="auto">
            <a:xfrm rot="5400000">
              <a:off x="4004714" y="2556440"/>
              <a:ext cx="986623" cy="896930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019677C1-A92B-41FB-A056-0D52CF3343DB}"/>
                </a:ext>
              </a:extLst>
            </p:cNvPr>
            <p:cNvSpPr/>
            <p:nvPr/>
          </p:nvSpPr>
          <p:spPr bwMode="auto">
            <a:xfrm rot="5400000">
              <a:off x="5045046" y="2556440"/>
              <a:ext cx="986623" cy="896930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02F8C13E-1C98-48B2-99E9-47DB79CD133A}"/>
                </a:ext>
              </a:extLst>
            </p:cNvPr>
            <p:cNvSpPr/>
            <p:nvPr/>
          </p:nvSpPr>
          <p:spPr bwMode="auto">
            <a:xfrm rot="5400000">
              <a:off x="3484548" y="1708250"/>
              <a:ext cx="986623" cy="896930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BF2724A5-0850-48E4-ACE7-5D99F4A92CFF}"/>
                </a:ext>
              </a:extLst>
            </p:cNvPr>
            <p:cNvSpPr/>
            <p:nvPr/>
          </p:nvSpPr>
          <p:spPr bwMode="auto">
            <a:xfrm rot="5400000">
              <a:off x="4524881" y="1708250"/>
              <a:ext cx="986623" cy="896930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3" name="Hexagon 52">
              <a:extLst>
                <a:ext uri="{FF2B5EF4-FFF2-40B4-BE49-F238E27FC236}">
                  <a16:creationId xmlns:a16="http://schemas.microsoft.com/office/drawing/2014/main" id="{68E3A52F-ABE6-4AB6-BC85-BA75AF27CF37}"/>
                </a:ext>
              </a:extLst>
            </p:cNvPr>
            <p:cNvSpPr/>
            <p:nvPr/>
          </p:nvSpPr>
          <p:spPr bwMode="auto">
            <a:xfrm rot="5400000">
              <a:off x="4004714" y="860060"/>
              <a:ext cx="986623" cy="896930"/>
            </a:xfrm>
            <a:prstGeom prst="hexagon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3342D1A6-461D-449C-9220-6C130257078E}"/>
                </a:ext>
              </a:extLst>
            </p:cNvPr>
            <p:cNvSpPr/>
            <p:nvPr/>
          </p:nvSpPr>
          <p:spPr>
            <a:xfrm>
              <a:off x="4295838" y="1118909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1CA142E6-D4D0-45B8-A4FF-31710D5F558A}"/>
                </a:ext>
              </a:extLst>
            </p:cNvPr>
            <p:cNvSpPr/>
            <p:nvPr/>
          </p:nvSpPr>
          <p:spPr>
            <a:xfrm>
              <a:off x="3775672" y="1967099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87EF540E-0C08-479C-899E-8B8FB10D237E}"/>
                </a:ext>
              </a:extLst>
            </p:cNvPr>
            <p:cNvSpPr/>
            <p:nvPr/>
          </p:nvSpPr>
          <p:spPr>
            <a:xfrm>
              <a:off x="4816005" y="1967099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768DEAFC-75AD-4FBC-908E-2A9A91E07823}"/>
                </a:ext>
              </a:extLst>
            </p:cNvPr>
            <p:cNvSpPr/>
            <p:nvPr/>
          </p:nvSpPr>
          <p:spPr>
            <a:xfrm>
              <a:off x="3255505" y="2815289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DE442B8D-3697-4D00-B7CE-520C7FA9FF44}"/>
                </a:ext>
              </a:extLst>
            </p:cNvPr>
            <p:cNvSpPr/>
            <p:nvPr/>
          </p:nvSpPr>
          <p:spPr>
            <a:xfrm>
              <a:off x="4295838" y="2815289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11AFFEB2-B91B-41D4-AC63-293E92AB716F}"/>
                </a:ext>
              </a:extLst>
            </p:cNvPr>
            <p:cNvSpPr/>
            <p:nvPr/>
          </p:nvSpPr>
          <p:spPr>
            <a:xfrm>
              <a:off x="5336170" y="2815289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427A3AEE-AFC9-4D1B-87C3-F751584D3E24}"/>
                </a:ext>
              </a:extLst>
            </p:cNvPr>
            <p:cNvSpPr/>
            <p:nvPr/>
          </p:nvSpPr>
          <p:spPr>
            <a:xfrm>
              <a:off x="2735340" y="3663479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38D67D35-E8B1-4244-84C3-5E6F5318C324}"/>
                </a:ext>
              </a:extLst>
            </p:cNvPr>
            <p:cNvSpPr/>
            <p:nvPr/>
          </p:nvSpPr>
          <p:spPr>
            <a:xfrm>
              <a:off x="3775672" y="3663479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88ED202A-ED03-4668-989E-B8055FBF216E}"/>
                </a:ext>
              </a:extLst>
            </p:cNvPr>
            <p:cNvSpPr/>
            <p:nvPr/>
          </p:nvSpPr>
          <p:spPr>
            <a:xfrm>
              <a:off x="4816005" y="3663479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B73DD3AC-C438-4865-87F7-632FB8E39D90}"/>
                </a:ext>
              </a:extLst>
            </p:cNvPr>
            <p:cNvSpPr/>
            <p:nvPr/>
          </p:nvSpPr>
          <p:spPr>
            <a:xfrm>
              <a:off x="5856337" y="3663479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9201D5F8-5DA0-49D1-8E3C-980B34FF1F19}"/>
                </a:ext>
              </a:extLst>
            </p:cNvPr>
            <p:cNvSpPr/>
            <p:nvPr/>
          </p:nvSpPr>
          <p:spPr>
            <a:xfrm>
              <a:off x="5336170" y="4511668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405A1E36-BDC5-485B-8621-D7287D9DA977}"/>
                </a:ext>
              </a:extLst>
            </p:cNvPr>
            <p:cNvSpPr/>
            <p:nvPr/>
          </p:nvSpPr>
          <p:spPr>
            <a:xfrm>
              <a:off x="6376503" y="4511668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A96F92CF-7A93-48B6-8F05-6FF5717D0373}"/>
                </a:ext>
              </a:extLst>
            </p:cNvPr>
            <p:cNvSpPr/>
            <p:nvPr/>
          </p:nvSpPr>
          <p:spPr>
            <a:xfrm>
              <a:off x="2215173" y="4511668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52EB64A9-1A70-4424-8DCE-6B64EDBC3F16}"/>
                </a:ext>
              </a:extLst>
            </p:cNvPr>
            <p:cNvSpPr/>
            <p:nvPr/>
          </p:nvSpPr>
          <p:spPr>
            <a:xfrm>
              <a:off x="3255505" y="4511668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A2CF17B9-FE07-4F9A-801F-034576E48CE2}"/>
                </a:ext>
              </a:extLst>
            </p:cNvPr>
            <p:cNvSpPr/>
            <p:nvPr/>
          </p:nvSpPr>
          <p:spPr>
            <a:xfrm>
              <a:off x="4295838" y="4511668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63DFF026-0221-49DB-BCB0-5051520B38F4}"/>
                </a:ext>
              </a:extLst>
            </p:cNvPr>
            <p:cNvSpPr/>
            <p:nvPr/>
          </p:nvSpPr>
          <p:spPr>
            <a:xfrm>
              <a:off x="1695008" y="5359858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6705CCB8-1784-44C3-8729-85D9FB710536}"/>
                </a:ext>
              </a:extLst>
            </p:cNvPr>
            <p:cNvSpPr/>
            <p:nvPr/>
          </p:nvSpPr>
          <p:spPr>
            <a:xfrm>
              <a:off x="2735340" y="5359858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EE47A5DF-F13A-4F1E-8A60-18E4F91FD260}"/>
                </a:ext>
              </a:extLst>
            </p:cNvPr>
            <p:cNvSpPr/>
            <p:nvPr/>
          </p:nvSpPr>
          <p:spPr>
            <a:xfrm>
              <a:off x="3775672" y="5359858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38751447-C46A-4E34-8711-A031D77628E5}"/>
                </a:ext>
              </a:extLst>
            </p:cNvPr>
            <p:cNvSpPr/>
            <p:nvPr/>
          </p:nvSpPr>
          <p:spPr>
            <a:xfrm>
              <a:off x="4816005" y="5359858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449B93CD-1DE7-4F97-925B-E77A338B464D}"/>
                </a:ext>
              </a:extLst>
            </p:cNvPr>
            <p:cNvSpPr/>
            <p:nvPr/>
          </p:nvSpPr>
          <p:spPr>
            <a:xfrm>
              <a:off x="5856337" y="5359858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36CF1403-AF8F-4E03-9EBA-CDC8BBA5BEF4}"/>
                </a:ext>
              </a:extLst>
            </p:cNvPr>
            <p:cNvSpPr/>
            <p:nvPr/>
          </p:nvSpPr>
          <p:spPr>
            <a:xfrm>
              <a:off x="6896669" y="5359858"/>
              <a:ext cx="404376" cy="379230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13CD8C6-B6F6-46A1-B0D3-2FD2738E073B}"/>
                </a:ext>
              </a:extLst>
            </p:cNvPr>
            <p:cNvSpPr txBox="1"/>
            <p:nvPr/>
          </p:nvSpPr>
          <p:spPr>
            <a:xfrm>
              <a:off x="5033879" y="1012323"/>
              <a:ext cx="307956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6485DFC-036F-4586-B169-40ACCC528BD6}"/>
                </a:ext>
              </a:extLst>
            </p:cNvPr>
            <p:cNvSpPr txBox="1"/>
            <p:nvPr/>
          </p:nvSpPr>
          <p:spPr>
            <a:xfrm>
              <a:off x="5559845" y="1860513"/>
              <a:ext cx="307956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AC7131DD-86AE-4B35-B0CA-2C03995729DD}"/>
                </a:ext>
              </a:extLst>
            </p:cNvPr>
            <p:cNvSpPr txBox="1"/>
            <p:nvPr/>
          </p:nvSpPr>
          <p:spPr>
            <a:xfrm>
              <a:off x="6085811" y="2708703"/>
              <a:ext cx="307956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FC2CF10-B8E7-4DB6-AC02-69EDA96EA52B}"/>
                </a:ext>
              </a:extLst>
            </p:cNvPr>
            <p:cNvSpPr txBox="1"/>
            <p:nvPr/>
          </p:nvSpPr>
          <p:spPr>
            <a:xfrm>
              <a:off x="6611777" y="3556893"/>
              <a:ext cx="307956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3A0FC7E6-5DF1-4936-BD3A-77584180F548}"/>
                </a:ext>
              </a:extLst>
            </p:cNvPr>
            <p:cNvSpPr txBox="1"/>
            <p:nvPr/>
          </p:nvSpPr>
          <p:spPr>
            <a:xfrm>
              <a:off x="7137743" y="4405083"/>
              <a:ext cx="307956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CFE034F-BEAB-4928-9639-BBEC18326DB3}"/>
                </a:ext>
              </a:extLst>
            </p:cNvPr>
            <p:cNvSpPr txBox="1"/>
            <p:nvPr/>
          </p:nvSpPr>
          <p:spPr>
            <a:xfrm>
              <a:off x="7663709" y="5253273"/>
              <a:ext cx="307956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929828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216</TotalTime>
  <Words>520</Words>
  <Application>Microsoft Macintosh PowerPoint</Application>
  <PresentationFormat>Widescreen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InfoshoreBlueTheme</vt:lpstr>
      <vt:lpstr>new-mc22</vt:lpstr>
      <vt:lpstr>PEOPLE PYRAMID</vt:lpstr>
      <vt:lpstr>PEOPLE PYRAMID</vt:lpstr>
      <vt:lpstr>PEOPLE PYRAMID</vt:lpstr>
      <vt:lpstr>PEOPLE PYRAMID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162</cp:revision>
  <dcterms:created xsi:type="dcterms:W3CDTF">2021-01-08T08:29:29Z</dcterms:created>
  <dcterms:modified xsi:type="dcterms:W3CDTF">2023-01-09T11:26:03Z</dcterms:modified>
</cp:coreProperties>
</file>