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1" r:id="rId3"/>
    <p:sldId id="270" r:id="rId4"/>
    <p:sldId id="272" r:id="rId5"/>
    <p:sldId id="273" r:id="rId6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9"/>
    <a:srgbClr val="338DCD"/>
    <a:srgbClr val="022C57"/>
    <a:srgbClr val="345E89"/>
    <a:srgbClr val="5B93CB"/>
    <a:srgbClr val="2276CA"/>
    <a:srgbClr val="002D4D"/>
    <a:srgbClr val="011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62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072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240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2025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1/9/23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780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PEOPLE PYRAMID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Female Infographic</a:t>
            </a:r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CCCBB8A-2CB7-4EB3-9B6A-74D4F3D8BFEF}"/>
              </a:ext>
            </a:extLst>
          </p:cNvPr>
          <p:cNvGrpSpPr/>
          <p:nvPr/>
        </p:nvGrpSpPr>
        <p:grpSpPr>
          <a:xfrm>
            <a:off x="235192" y="1120465"/>
            <a:ext cx="8673617" cy="4617070"/>
            <a:chOff x="235192" y="1120465"/>
            <a:chExt cx="8673617" cy="4617070"/>
          </a:xfrm>
        </p:grpSpPr>
        <p:sp>
          <p:nvSpPr>
            <p:cNvPr id="85" name="Hexagon 84">
              <a:extLst>
                <a:ext uri="{FF2B5EF4-FFF2-40B4-BE49-F238E27FC236}">
                  <a16:creationId xmlns:a16="http://schemas.microsoft.com/office/drawing/2014/main" id="{FF25D1C2-76D3-440D-82C2-917F9C34E20A}"/>
                </a:ext>
              </a:extLst>
            </p:cNvPr>
            <p:cNvSpPr/>
            <p:nvPr/>
          </p:nvSpPr>
          <p:spPr bwMode="auto">
            <a:xfrm rot="5400000">
              <a:off x="195583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Hexagon 85">
              <a:extLst>
                <a:ext uri="{FF2B5EF4-FFF2-40B4-BE49-F238E27FC236}">
                  <a16:creationId xmlns:a16="http://schemas.microsoft.com/office/drawing/2014/main" id="{BA8BA2CF-A8EC-4F1A-9827-C27B10A4FC97}"/>
                </a:ext>
              </a:extLst>
            </p:cNvPr>
            <p:cNvSpPr/>
            <p:nvPr/>
          </p:nvSpPr>
          <p:spPr bwMode="auto">
            <a:xfrm rot="5400000">
              <a:off x="1114420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Hexagon 86">
              <a:extLst>
                <a:ext uri="{FF2B5EF4-FFF2-40B4-BE49-F238E27FC236}">
                  <a16:creationId xmlns:a16="http://schemas.microsoft.com/office/drawing/2014/main" id="{1544978D-954F-4DF7-8047-1536DF6AA19C}"/>
                </a:ext>
              </a:extLst>
            </p:cNvPr>
            <p:cNvSpPr/>
            <p:nvPr/>
          </p:nvSpPr>
          <p:spPr bwMode="auto">
            <a:xfrm rot="5400000">
              <a:off x="2033257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8" name="Hexagon 87">
              <a:extLst>
                <a:ext uri="{FF2B5EF4-FFF2-40B4-BE49-F238E27FC236}">
                  <a16:creationId xmlns:a16="http://schemas.microsoft.com/office/drawing/2014/main" id="{C7DD2DB6-0C99-4BDA-95F8-62D103D4C820}"/>
                </a:ext>
              </a:extLst>
            </p:cNvPr>
            <p:cNvSpPr/>
            <p:nvPr/>
          </p:nvSpPr>
          <p:spPr bwMode="auto">
            <a:xfrm rot="5400000">
              <a:off x="2952094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7" name="Hexagon 116">
              <a:extLst>
                <a:ext uri="{FF2B5EF4-FFF2-40B4-BE49-F238E27FC236}">
                  <a16:creationId xmlns:a16="http://schemas.microsoft.com/office/drawing/2014/main" id="{356AA759-E151-4013-84BF-780A03143BB0}"/>
                </a:ext>
              </a:extLst>
            </p:cNvPr>
            <p:cNvSpPr/>
            <p:nvPr/>
          </p:nvSpPr>
          <p:spPr bwMode="auto">
            <a:xfrm rot="5400000">
              <a:off x="3870931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8" name="Hexagon 117">
              <a:extLst>
                <a:ext uri="{FF2B5EF4-FFF2-40B4-BE49-F238E27FC236}">
                  <a16:creationId xmlns:a16="http://schemas.microsoft.com/office/drawing/2014/main" id="{F0DA981D-0975-426D-B7E8-B3A11E500F90}"/>
                </a:ext>
              </a:extLst>
            </p:cNvPr>
            <p:cNvSpPr/>
            <p:nvPr/>
          </p:nvSpPr>
          <p:spPr bwMode="auto">
            <a:xfrm rot="5400000">
              <a:off x="4789768" y="4905744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9" name="Hexagon 118">
              <a:extLst>
                <a:ext uri="{FF2B5EF4-FFF2-40B4-BE49-F238E27FC236}">
                  <a16:creationId xmlns:a16="http://schemas.microsoft.com/office/drawing/2014/main" id="{014F97E7-9C71-4F0D-B0EE-E493E8110173}"/>
                </a:ext>
              </a:extLst>
            </p:cNvPr>
            <p:cNvSpPr/>
            <p:nvPr/>
          </p:nvSpPr>
          <p:spPr bwMode="auto">
            <a:xfrm rot="5400000">
              <a:off x="655001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0" name="Hexagon 119">
              <a:extLst>
                <a:ext uri="{FF2B5EF4-FFF2-40B4-BE49-F238E27FC236}">
                  <a16:creationId xmlns:a16="http://schemas.microsoft.com/office/drawing/2014/main" id="{4E0B2103-55B9-4B6A-89BD-578C847F11C8}"/>
                </a:ext>
              </a:extLst>
            </p:cNvPr>
            <p:cNvSpPr/>
            <p:nvPr/>
          </p:nvSpPr>
          <p:spPr bwMode="auto">
            <a:xfrm rot="5400000">
              <a:off x="1573838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Hexagon 120">
              <a:extLst>
                <a:ext uri="{FF2B5EF4-FFF2-40B4-BE49-F238E27FC236}">
                  <a16:creationId xmlns:a16="http://schemas.microsoft.com/office/drawing/2014/main" id="{C383478D-86DE-46E4-8EAC-C5F3986C355E}"/>
                </a:ext>
              </a:extLst>
            </p:cNvPr>
            <p:cNvSpPr/>
            <p:nvPr/>
          </p:nvSpPr>
          <p:spPr bwMode="auto">
            <a:xfrm rot="5400000">
              <a:off x="2492675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2" name="Hexagon 121">
              <a:extLst>
                <a:ext uri="{FF2B5EF4-FFF2-40B4-BE49-F238E27FC236}">
                  <a16:creationId xmlns:a16="http://schemas.microsoft.com/office/drawing/2014/main" id="{3D6A5159-D84F-4498-99B4-C9D65A2611C5}"/>
                </a:ext>
              </a:extLst>
            </p:cNvPr>
            <p:cNvSpPr/>
            <p:nvPr/>
          </p:nvSpPr>
          <p:spPr bwMode="auto">
            <a:xfrm rot="5400000">
              <a:off x="3411512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3" name="Hexagon 122">
              <a:extLst>
                <a:ext uri="{FF2B5EF4-FFF2-40B4-BE49-F238E27FC236}">
                  <a16:creationId xmlns:a16="http://schemas.microsoft.com/office/drawing/2014/main" id="{B7FD23EC-F54F-4DAC-99B1-0697999F1DAE}"/>
                </a:ext>
              </a:extLst>
            </p:cNvPr>
            <p:cNvSpPr/>
            <p:nvPr/>
          </p:nvSpPr>
          <p:spPr bwMode="auto">
            <a:xfrm rot="5400000">
              <a:off x="4330349" y="4156610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4" name="Hexagon 123">
              <a:extLst>
                <a:ext uri="{FF2B5EF4-FFF2-40B4-BE49-F238E27FC236}">
                  <a16:creationId xmlns:a16="http://schemas.microsoft.com/office/drawing/2014/main" id="{28A236AE-A5E7-4F7A-8504-9168D96FCADE}"/>
                </a:ext>
              </a:extLst>
            </p:cNvPr>
            <p:cNvSpPr/>
            <p:nvPr/>
          </p:nvSpPr>
          <p:spPr bwMode="auto">
            <a:xfrm rot="5400000">
              <a:off x="1114420" y="3407475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5" name="Hexagon 124">
              <a:extLst>
                <a:ext uri="{FF2B5EF4-FFF2-40B4-BE49-F238E27FC236}">
                  <a16:creationId xmlns:a16="http://schemas.microsoft.com/office/drawing/2014/main" id="{94EC5BA3-F861-430D-A4D7-F9E8DC66655B}"/>
                </a:ext>
              </a:extLst>
            </p:cNvPr>
            <p:cNvSpPr/>
            <p:nvPr/>
          </p:nvSpPr>
          <p:spPr bwMode="auto">
            <a:xfrm rot="5400000">
              <a:off x="2033257" y="3407475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6" name="Hexagon 125">
              <a:extLst>
                <a:ext uri="{FF2B5EF4-FFF2-40B4-BE49-F238E27FC236}">
                  <a16:creationId xmlns:a16="http://schemas.microsoft.com/office/drawing/2014/main" id="{D9371804-68AE-4DA9-8E39-FA41B5B9F475}"/>
                </a:ext>
              </a:extLst>
            </p:cNvPr>
            <p:cNvSpPr/>
            <p:nvPr/>
          </p:nvSpPr>
          <p:spPr bwMode="auto">
            <a:xfrm rot="5400000">
              <a:off x="2952094" y="3407476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7" name="Hexagon 126">
              <a:extLst>
                <a:ext uri="{FF2B5EF4-FFF2-40B4-BE49-F238E27FC236}">
                  <a16:creationId xmlns:a16="http://schemas.microsoft.com/office/drawing/2014/main" id="{4733E816-5A66-42B7-9CEF-336AA5B86A1C}"/>
                </a:ext>
              </a:extLst>
            </p:cNvPr>
            <p:cNvSpPr/>
            <p:nvPr/>
          </p:nvSpPr>
          <p:spPr bwMode="auto">
            <a:xfrm rot="5400000">
              <a:off x="3870931" y="3407475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8" name="Hexagon 127">
              <a:extLst>
                <a:ext uri="{FF2B5EF4-FFF2-40B4-BE49-F238E27FC236}">
                  <a16:creationId xmlns:a16="http://schemas.microsoft.com/office/drawing/2014/main" id="{C55B8AE1-1EFC-4E05-87CE-29D7DABED8E1}"/>
                </a:ext>
              </a:extLst>
            </p:cNvPr>
            <p:cNvSpPr/>
            <p:nvPr/>
          </p:nvSpPr>
          <p:spPr bwMode="auto">
            <a:xfrm rot="5400000">
              <a:off x="1573838" y="2658342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9" name="Hexagon 128">
              <a:extLst>
                <a:ext uri="{FF2B5EF4-FFF2-40B4-BE49-F238E27FC236}">
                  <a16:creationId xmlns:a16="http://schemas.microsoft.com/office/drawing/2014/main" id="{13E2BF8E-D6C0-468D-AFE4-AB321A507382}"/>
                </a:ext>
              </a:extLst>
            </p:cNvPr>
            <p:cNvSpPr/>
            <p:nvPr/>
          </p:nvSpPr>
          <p:spPr bwMode="auto">
            <a:xfrm rot="5400000">
              <a:off x="2492675" y="2658342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0" name="Hexagon 129">
              <a:extLst>
                <a:ext uri="{FF2B5EF4-FFF2-40B4-BE49-F238E27FC236}">
                  <a16:creationId xmlns:a16="http://schemas.microsoft.com/office/drawing/2014/main" id="{9724FE73-60B5-4E3A-B1A9-5CA0269DE83D}"/>
                </a:ext>
              </a:extLst>
            </p:cNvPr>
            <p:cNvSpPr/>
            <p:nvPr/>
          </p:nvSpPr>
          <p:spPr bwMode="auto">
            <a:xfrm rot="5400000">
              <a:off x="3411512" y="2658342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1" name="Hexagon 130">
              <a:extLst>
                <a:ext uri="{FF2B5EF4-FFF2-40B4-BE49-F238E27FC236}">
                  <a16:creationId xmlns:a16="http://schemas.microsoft.com/office/drawing/2014/main" id="{A372C9EE-7AD8-46B0-B1DE-1A637B2693BF}"/>
                </a:ext>
              </a:extLst>
            </p:cNvPr>
            <p:cNvSpPr/>
            <p:nvPr/>
          </p:nvSpPr>
          <p:spPr bwMode="auto">
            <a:xfrm rot="5400000">
              <a:off x="2033257" y="1909208"/>
              <a:ext cx="871400" cy="79218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2" name="Hexagon 131">
              <a:extLst>
                <a:ext uri="{FF2B5EF4-FFF2-40B4-BE49-F238E27FC236}">
                  <a16:creationId xmlns:a16="http://schemas.microsoft.com/office/drawing/2014/main" id="{3F945867-B220-4870-85D1-6D14E3CDCB1F}"/>
                </a:ext>
              </a:extLst>
            </p:cNvPr>
            <p:cNvSpPr/>
            <p:nvPr/>
          </p:nvSpPr>
          <p:spPr bwMode="auto">
            <a:xfrm rot="5400000">
              <a:off x="2952094" y="1909208"/>
              <a:ext cx="871400" cy="79218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3" name="Hexagon 132">
              <a:extLst>
                <a:ext uri="{FF2B5EF4-FFF2-40B4-BE49-F238E27FC236}">
                  <a16:creationId xmlns:a16="http://schemas.microsoft.com/office/drawing/2014/main" id="{E018D0E3-F97E-4884-861F-D4FE7836BA65}"/>
                </a:ext>
              </a:extLst>
            </p:cNvPr>
            <p:cNvSpPr/>
            <p:nvPr/>
          </p:nvSpPr>
          <p:spPr bwMode="auto">
            <a:xfrm rot="5400000">
              <a:off x="2492675" y="1160074"/>
              <a:ext cx="871400" cy="792182"/>
            </a:xfrm>
            <a:prstGeom prst="hexagon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B3AAFE6-3458-4E2A-A384-8A758CA79BCE}"/>
                </a:ext>
              </a:extLst>
            </p:cNvPr>
            <p:cNvSpPr txBox="1"/>
            <p:nvPr/>
          </p:nvSpPr>
          <p:spPr>
            <a:xfrm>
              <a:off x="3401649" y="1294555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36C0788C-93E0-40BF-B309-F67E97E3E1F0}"/>
                </a:ext>
              </a:extLst>
            </p:cNvPr>
            <p:cNvSpPr txBox="1"/>
            <p:nvPr/>
          </p:nvSpPr>
          <p:spPr>
            <a:xfrm>
              <a:off x="3866190" y="2043689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BC55A21-BAB9-4783-A56D-3E71189D4162}"/>
                </a:ext>
              </a:extLst>
            </p:cNvPr>
            <p:cNvSpPr txBox="1"/>
            <p:nvPr/>
          </p:nvSpPr>
          <p:spPr>
            <a:xfrm>
              <a:off x="4330731" y="2792823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13DB11B9-8C64-4756-8F8E-1785CC9961BE}"/>
                </a:ext>
              </a:extLst>
            </p:cNvPr>
            <p:cNvSpPr txBox="1"/>
            <p:nvPr/>
          </p:nvSpPr>
          <p:spPr>
            <a:xfrm>
              <a:off x="4795272" y="3541957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5C2B921F-D229-40F7-9D8E-6CB7EA084CBE}"/>
                </a:ext>
              </a:extLst>
            </p:cNvPr>
            <p:cNvSpPr txBox="1"/>
            <p:nvPr/>
          </p:nvSpPr>
          <p:spPr>
            <a:xfrm>
              <a:off x="5259813" y="4291091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74F344B6-DCCF-4088-8449-C39A356BC189}"/>
                </a:ext>
              </a:extLst>
            </p:cNvPr>
            <p:cNvSpPr txBox="1"/>
            <p:nvPr/>
          </p:nvSpPr>
          <p:spPr>
            <a:xfrm>
              <a:off x="5724354" y="5040225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6ECAF5A8-E9F3-40D2-8C7F-DB150AB5E233}"/>
                </a:ext>
              </a:extLst>
            </p:cNvPr>
            <p:cNvSpPr/>
            <p:nvPr/>
          </p:nvSpPr>
          <p:spPr>
            <a:xfrm>
              <a:off x="2745959" y="137108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7E44A67E-DAB0-45D5-8EA5-B52C544C611E}"/>
                </a:ext>
              </a:extLst>
            </p:cNvPr>
            <p:cNvSpPr/>
            <p:nvPr/>
          </p:nvSpPr>
          <p:spPr>
            <a:xfrm>
              <a:off x="2286541" y="2120222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0775C5D0-64A0-45E4-A02D-EA7D754A127C}"/>
                </a:ext>
              </a:extLst>
            </p:cNvPr>
            <p:cNvSpPr/>
            <p:nvPr/>
          </p:nvSpPr>
          <p:spPr>
            <a:xfrm>
              <a:off x="3205378" y="2120222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4A311FFD-9E4F-4ACE-BC3B-500C622ABAB6}"/>
                </a:ext>
              </a:extLst>
            </p:cNvPr>
            <p:cNvSpPr/>
            <p:nvPr/>
          </p:nvSpPr>
          <p:spPr>
            <a:xfrm>
              <a:off x="3664796" y="2869356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559F155A-E92B-4F62-8E19-96B380E9E1C8}"/>
                </a:ext>
              </a:extLst>
            </p:cNvPr>
            <p:cNvSpPr/>
            <p:nvPr/>
          </p:nvSpPr>
          <p:spPr>
            <a:xfrm>
              <a:off x="2745959" y="2869356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92714F34-FAFA-4F18-96AE-3E4F8DAFFE86}"/>
                </a:ext>
              </a:extLst>
            </p:cNvPr>
            <p:cNvSpPr/>
            <p:nvPr/>
          </p:nvSpPr>
          <p:spPr>
            <a:xfrm>
              <a:off x="1827122" y="2869356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1F3C501C-4F1C-4A03-A4E9-8A4601710B97}"/>
                </a:ext>
              </a:extLst>
            </p:cNvPr>
            <p:cNvSpPr/>
            <p:nvPr/>
          </p:nvSpPr>
          <p:spPr>
            <a:xfrm>
              <a:off x="1367704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CEA65ECB-FF48-4CF6-B339-9472B6BECEE1}"/>
                </a:ext>
              </a:extLst>
            </p:cNvPr>
            <p:cNvSpPr/>
            <p:nvPr/>
          </p:nvSpPr>
          <p:spPr>
            <a:xfrm>
              <a:off x="2286541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47B067B1-D568-4E56-91DA-68EA449226DE}"/>
                </a:ext>
              </a:extLst>
            </p:cNvPr>
            <p:cNvSpPr/>
            <p:nvPr/>
          </p:nvSpPr>
          <p:spPr>
            <a:xfrm>
              <a:off x="3205378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E982D67E-EA60-4D49-A4DB-B92CC56449C1}"/>
                </a:ext>
              </a:extLst>
            </p:cNvPr>
            <p:cNvSpPr/>
            <p:nvPr/>
          </p:nvSpPr>
          <p:spPr>
            <a:xfrm>
              <a:off x="4124215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CA13179-CA2A-4EDC-A89D-877F8B34F9DC}"/>
                </a:ext>
              </a:extLst>
            </p:cNvPr>
            <p:cNvSpPr/>
            <p:nvPr/>
          </p:nvSpPr>
          <p:spPr>
            <a:xfrm>
              <a:off x="4583633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CDAA25D9-2404-4AC9-B549-2680ADA6F544}"/>
                </a:ext>
              </a:extLst>
            </p:cNvPr>
            <p:cNvSpPr/>
            <p:nvPr/>
          </p:nvSpPr>
          <p:spPr>
            <a:xfrm>
              <a:off x="3664796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2B44EE47-3CDB-4524-B8D6-F5E4C8256501}"/>
                </a:ext>
              </a:extLst>
            </p:cNvPr>
            <p:cNvSpPr/>
            <p:nvPr/>
          </p:nvSpPr>
          <p:spPr>
            <a:xfrm>
              <a:off x="2745959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657A600F-4632-4006-856C-C2791BE3ACD0}"/>
                </a:ext>
              </a:extLst>
            </p:cNvPr>
            <p:cNvSpPr/>
            <p:nvPr/>
          </p:nvSpPr>
          <p:spPr>
            <a:xfrm>
              <a:off x="1827122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63CC5A98-6DDD-4CC2-BC06-5CEB88D0C512}"/>
                </a:ext>
              </a:extLst>
            </p:cNvPr>
            <p:cNvSpPr/>
            <p:nvPr/>
          </p:nvSpPr>
          <p:spPr>
            <a:xfrm>
              <a:off x="908285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3DF6774E-C179-4851-9F05-F77B0ACD9523}"/>
                </a:ext>
              </a:extLst>
            </p:cNvPr>
            <p:cNvSpPr/>
            <p:nvPr/>
          </p:nvSpPr>
          <p:spPr>
            <a:xfrm>
              <a:off x="448867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BEB18CF-2DD7-4224-908F-F614025CC522}"/>
                </a:ext>
              </a:extLst>
            </p:cNvPr>
            <p:cNvSpPr/>
            <p:nvPr/>
          </p:nvSpPr>
          <p:spPr>
            <a:xfrm>
              <a:off x="1367704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C7CC38C7-AD8E-45B3-99CE-1AC8316B438B}"/>
                </a:ext>
              </a:extLst>
            </p:cNvPr>
            <p:cNvSpPr/>
            <p:nvPr/>
          </p:nvSpPr>
          <p:spPr>
            <a:xfrm>
              <a:off x="2286541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EF1454A2-17E6-4493-BB4E-1D00C3463EAA}"/>
                </a:ext>
              </a:extLst>
            </p:cNvPr>
            <p:cNvSpPr/>
            <p:nvPr/>
          </p:nvSpPr>
          <p:spPr>
            <a:xfrm>
              <a:off x="3205378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D02D9C85-9368-45FB-B019-6D8727CDCAF4}"/>
                </a:ext>
              </a:extLst>
            </p:cNvPr>
            <p:cNvSpPr/>
            <p:nvPr/>
          </p:nvSpPr>
          <p:spPr>
            <a:xfrm>
              <a:off x="4124215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C49765C4-E772-4ED0-85D3-BAA01ABC77B2}"/>
                </a:ext>
              </a:extLst>
            </p:cNvPr>
            <p:cNvSpPr/>
            <p:nvPr/>
          </p:nvSpPr>
          <p:spPr>
            <a:xfrm>
              <a:off x="5043052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5803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PEOPLE PYRAMID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Male Version</a:t>
            </a:r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43986FB-C018-427F-A337-C88CD65954F5}"/>
              </a:ext>
            </a:extLst>
          </p:cNvPr>
          <p:cNvGrpSpPr/>
          <p:nvPr/>
        </p:nvGrpSpPr>
        <p:grpSpPr>
          <a:xfrm>
            <a:off x="235192" y="1120465"/>
            <a:ext cx="8673617" cy="4617070"/>
            <a:chOff x="235192" y="1313939"/>
            <a:chExt cx="8673617" cy="4617070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1F207364-CCF7-488D-A3E7-76C7B9701BDE}"/>
                </a:ext>
              </a:extLst>
            </p:cNvPr>
            <p:cNvSpPr/>
            <p:nvPr/>
          </p:nvSpPr>
          <p:spPr bwMode="auto">
            <a:xfrm rot="5400000">
              <a:off x="195583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E4779D5E-5CCA-4D06-BE24-3112380B38A2}"/>
                </a:ext>
              </a:extLst>
            </p:cNvPr>
            <p:cNvSpPr/>
            <p:nvPr/>
          </p:nvSpPr>
          <p:spPr bwMode="auto">
            <a:xfrm rot="5400000">
              <a:off x="1114420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E8C97DB8-9E52-4CEA-80F9-BD6037BBFC4E}"/>
                </a:ext>
              </a:extLst>
            </p:cNvPr>
            <p:cNvSpPr/>
            <p:nvPr/>
          </p:nvSpPr>
          <p:spPr bwMode="auto">
            <a:xfrm rot="5400000">
              <a:off x="2033257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4203A89C-AE71-4481-BA2B-B7411F89BE79}"/>
                </a:ext>
              </a:extLst>
            </p:cNvPr>
            <p:cNvSpPr/>
            <p:nvPr/>
          </p:nvSpPr>
          <p:spPr bwMode="auto">
            <a:xfrm rot="5400000">
              <a:off x="2952094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73C557F0-E8F1-4D46-BED6-6234EFB8DDCC}"/>
                </a:ext>
              </a:extLst>
            </p:cNvPr>
            <p:cNvSpPr/>
            <p:nvPr/>
          </p:nvSpPr>
          <p:spPr bwMode="auto">
            <a:xfrm rot="5400000">
              <a:off x="3870931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13305A6-4F57-4578-8379-EBDDEFC10310}"/>
                </a:ext>
              </a:extLst>
            </p:cNvPr>
            <p:cNvSpPr/>
            <p:nvPr/>
          </p:nvSpPr>
          <p:spPr bwMode="auto">
            <a:xfrm rot="5400000">
              <a:off x="4789768" y="5099218"/>
              <a:ext cx="871400" cy="79218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20CD3301-01C2-45A8-A590-554FA0FDAEEC}"/>
                </a:ext>
              </a:extLst>
            </p:cNvPr>
            <p:cNvSpPr/>
            <p:nvPr/>
          </p:nvSpPr>
          <p:spPr bwMode="auto">
            <a:xfrm rot="5400000">
              <a:off x="655001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DB86B40E-2F8E-4CA1-BD76-9E7A68167EB8}"/>
                </a:ext>
              </a:extLst>
            </p:cNvPr>
            <p:cNvSpPr/>
            <p:nvPr/>
          </p:nvSpPr>
          <p:spPr bwMode="auto">
            <a:xfrm rot="5400000">
              <a:off x="1573838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616500FC-2FF5-42BD-BCD5-9F2775D1A90A}"/>
                </a:ext>
              </a:extLst>
            </p:cNvPr>
            <p:cNvSpPr/>
            <p:nvPr/>
          </p:nvSpPr>
          <p:spPr bwMode="auto">
            <a:xfrm rot="5400000">
              <a:off x="2492675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6F6D4926-670A-4B9D-9411-58809E89BEA8}"/>
                </a:ext>
              </a:extLst>
            </p:cNvPr>
            <p:cNvSpPr/>
            <p:nvPr/>
          </p:nvSpPr>
          <p:spPr bwMode="auto">
            <a:xfrm rot="5400000">
              <a:off x="3411512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638FF15F-AB8D-404F-A93E-50C1BA9D4D63}"/>
                </a:ext>
              </a:extLst>
            </p:cNvPr>
            <p:cNvSpPr/>
            <p:nvPr/>
          </p:nvSpPr>
          <p:spPr bwMode="auto">
            <a:xfrm rot="5400000">
              <a:off x="4330349" y="4350084"/>
              <a:ext cx="871400" cy="79218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EB828567-0ABA-48A7-B703-22BD1022EC0D}"/>
                </a:ext>
              </a:extLst>
            </p:cNvPr>
            <p:cNvSpPr/>
            <p:nvPr/>
          </p:nvSpPr>
          <p:spPr bwMode="auto">
            <a:xfrm rot="5400000">
              <a:off x="1114420" y="3600950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DC8D2B2-E68B-434D-8EAA-E96A029D025D}"/>
                </a:ext>
              </a:extLst>
            </p:cNvPr>
            <p:cNvSpPr/>
            <p:nvPr/>
          </p:nvSpPr>
          <p:spPr bwMode="auto">
            <a:xfrm rot="5400000">
              <a:off x="2033257" y="3600950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1DE2B9D5-BBF8-4400-9750-EEDC02796669}"/>
                </a:ext>
              </a:extLst>
            </p:cNvPr>
            <p:cNvSpPr/>
            <p:nvPr/>
          </p:nvSpPr>
          <p:spPr bwMode="auto">
            <a:xfrm rot="5400000">
              <a:off x="2952094" y="3600950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7819B997-CAB7-497E-9290-7872ACA2C869}"/>
                </a:ext>
              </a:extLst>
            </p:cNvPr>
            <p:cNvSpPr/>
            <p:nvPr/>
          </p:nvSpPr>
          <p:spPr bwMode="auto">
            <a:xfrm rot="5400000">
              <a:off x="3870931" y="3600950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9F4FEE97-0A57-4694-9707-BA2FE19F3212}"/>
                </a:ext>
              </a:extLst>
            </p:cNvPr>
            <p:cNvSpPr/>
            <p:nvPr/>
          </p:nvSpPr>
          <p:spPr bwMode="auto">
            <a:xfrm rot="5400000">
              <a:off x="1573838" y="2851816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D008F504-628D-49D7-97D6-FDDC013BA483}"/>
                </a:ext>
              </a:extLst>
            </p:cNvPr>
            <p:cNvSpPr/>
            <p:nvPr/>
          </p:nvSpPr>
          <p:spPr bwMode="auto">
            <a:xfrm rot="5400000">
              <a:off x="2492675" y="2851816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019677C1-A92B-41FB-A056-0D52CF3343DB}"/>
                </a:ext>
              </a:extLst>
            </p:cNvPr>
            <p:cNvSpPr/>
            <p:nvPr/>
          </p:nvSpPr>
          <p:spPr bwMode="auto">
            <a:xfrm rot="5400000">
              <a:off x="3411512" y="2851816"/>
              <a:ext cx="871400" cy="79218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02F8C13E-1C98-48B2-99E9-47DB79CD133A}"/>
                </a:ext>
              </a:extLst>
            </p:cNvPr>
            <p:cNvSpPr/>
            <p:nvPr/>
          </p:nvSpPr>
          <p:spPr bwMode="auto">
            <a:xfrm rot="5400000">
              <a:off x="2033257" y="2102682"/>
              <a:ext cx="871400" cy="79218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BF2724A5-0850-48E4-ACE7-5D99F4A92CFF}"/>
                </a:ext>
              </a:extLst>
            </p:cNvPr>
            <p:cNvSpPr/>
            <p:nvPr/>
          </p:nvSpPr>
          <p:spPr bwMode="auto">
            <a:xfrm rot="5400000">
              <a:off x="2952094" y="2102682"/>
              <a:ext cx="871400" cy="79218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68E3A52F-ABE6-4AB6-BC85-BA75AF27CF37}"/>
                </a:ext>
              </a:extLst>
            </p:cNvPr>
            <p:cNvSpPr/>
            <p:nvPr/>
          </p:nvSpPr>
          <p:spPr bwMode="auto">
            <a:xfrm rot="5400000">
              <a:off x="2492675" y="1353548"/>
              <a:ext cx="871400" cy="792182"/>
            </a:xfrm>
            <a:prstGeom prst="hexagon">
              <a:avLst/>
            </a:prstGeom>
            <a:solidFill>
              <a:schemeClr val="accent2">
                <a:lumMod val="50000"/>
              </a:schemeClr>
            </a:solidFill>
            <a:ln w="19050">
              <a:solidFill>
                <a:srgbClr val="011E3A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3342D1A6-461D-449C-9220-6C130257078E}"/>
                </a:ext>
              </a:extLst>
            </p:cNvPr>
            <p:cNvSpPr/>
            <p:nvPr/>
          </p:nvSpPr>
          <p:spPr>
            <a:xfrm>
              <a:off x="2749800" y="158216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1CA142E6-D4D0-45B8-A4FF-31710D5F558A}"/>
                </a:ext>
              </a:extLst>
            </p:cNvPr>
            <p:cNvSpPr/>
            <p:nvPr/>
          </p:nvSpPr>
          <p:spPr>
            <a:xfrm>
              <a:off x="2290382" y="2331301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87EF540E-0C08-479C-899E-8B8FB10D237E}"/>
                </a:ext>
              </a:extLst>
            </p:cNvPr>
            <p:cNvSpPr/>
            <p:nvPr/>
          </p:nvSpPr>
          <p:spPr>
            <a:xfrm>
              <a:off x="3209219" y="2331301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68DEAFC-75AD-4FBC-908E-2A9A91E07823}"/>
                </a:ext>
              </a:extLst>
            </p:cNvPr>
            <p:cNvSpPr/>
            <p:nvPr/>
          </p:nvSpPr>
          <p:spPr>
            <a:xfrm>
              <a:off x="1830963" y="3080435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DE442B8D-3697-4D00-B7CE-520C7FA9FF44}"/>
                </a:ext>
              </a:extLst>
            </p:cNvPr>
            <p:cNvSpPr/>
            <p:nvPr/>
          </p:nvSpPr>
          <p:spPr>
            <a:xfrm>
              <a:off x="2749800" y="3080435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11AFFEB2-B91B-41D4-AC63-293E92AB716F}"/>
                </a:ext>
              </a:extLst>
            </p:cNvPr>
            <p:cNvSpPr/>
            <p:nvPr/>
          </p:nvSpPr>
          <p:spPr>
            <a:xfrm>
              <a:off x="3668637" y="3080435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427A3AEE-AFC9-4D1B-87C3-F751584D3E24}"/>
                </a:ext>
              </a:extLst>
            </p:cNvPr>
            <p:cNvSpPr/>
            <p:nvPr/>
          </p:nvSpPr>
          <p:spPr>
            <a:xfrm>
              <a:off x="1371545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38D67D35-E8B1-4244-84C3-5E6F5318C324}"/>
                </a:ext>
              </a:extLst>
            </p:cNvPr>
            <p:cNvSpPr/>
            <p:nvPr/>
          </p:nvSpPr>
          <p:spPr>
            <a:xfrm>
              <a:off x="2290382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88ED202A-ED03-4668-989E-B8055FBF216E}"/>
                </a:ext>
              </a:extLst>
            </p:cNvPr>
            <p:cNvSpPr/>
            <p:nvPr/>
          </p:nvSpPr>
          <p:spPr>
            <a:xfrm>
              <a:off x="3209219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B73DD3AC-C438-4865-87F7-632FB8E39D90}"/>
                </a:ext>
              </a:extLst>
            </p:cNvPr>
            <p:cNvSpPr/>
            <p:nvPr/>
          </p:nvSpPr>
          <p:spPr>
            <a:xfrm>
              <a:off x="4128056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9201D5F8-5DA0-49D1-8E3C-980B34FF1F19}"/>
                </a:ext>
              </a:extLst>
            </p:cNvPr>
            <p:cNvSpPr/>
            <p:nvPr/>
          </p:nvSpPr>
          <p:spPr>
            <a:xfrm>
              <a:off x="3668637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405A1E36-BDC5-485B-8621-D7287D9DA977}"/>
                </a:ext>
              </a:extLst>
            </p:cNvPr>
            <p:cNvSpPr/>
            <p:nvPr/>
          </p:nvSpPr>
          <p:spPr>
            <a:xfrm>
              <a:off x="4587474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A96F92CF-7A93-48B6-8F05-6FF5717D0373}"/>
                </a:ext>
              </a:extLst>
            </p:cNvPr>
            <p:cNvSpPr/>
            <p:nvPr/>
          </p:nvSpPr>
          <p:spPr>
            <a:xfrm>
              <a:off x="912126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52EB64A9-1A70-4424-8DCE-6B64EDBC3F16}"/>
                </a:ext>
              </a:extLst>
            </p:cNvPr>
            <p:cNvSpPr/>
            <p:nvPr/>
          </p:nvSpPr>
          <p:spPr>
            <a:xfrm>
              <a:off x="1830963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A2CF17B9-FE07-4F9A-801F-034576E48CE2}"/>
                </a:ext>
              </a:extLst>
            </p:cNvPr>
            <p:cNvSpPr/>
            <p:nvPr/>
          </p:nvSpPr>
          <p:spPr>
            <a:xfrm>
              <a:off x="2749800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63DFF026-0221-49DB-BCB0-5051520B38F4}"/>
                </a:ext>
              </a:extLst>
            </p:cNvPr>
            <p:cNvSpPr/>
            <p:nvPr/>
          </p:nvSpPr>
          <p:spPr>
            <a:xfrm>
              <a:off x="452708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6705CCB8-1784-44C3-8729-85D9FB710536}"/>
                </a:ext>
              </a:extLst>
            </p:cNvPr>
            <p:cNvSpPr/>
            <p:nvPr/>
          </p:nvSpPr>
          <p:spPr>
            <a:xfrm>
              <a:off x="1371545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EE47A5DF-F13A-4F1E-8A60-18E4F91FD260}"/>
                </a:ext>
              </a:extLst>
            </p:cNvPr>
            <p:cNvSpPr/>
            <p:nvPr/>
          </p:nvSpPr>
          <p:spPr>
            <a:xfrm>
              <a:off x="2290382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38751447-C46A-4E34-8711-A031D77628E5}"/>
                </a:ext>
              </a:extLst>
            </p:cNvPr>
            <p:cNvSpPr/>
            <p:nvPr/>
          </p:nvSpPr>
          <p:spPr>
            <a:xfrm>
              <a:off x="3209219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449B93CD-1DE7-4F97-925B-E77A338B464D}"/>
                </a:ext>
              </a:extLst>
            </p:cNvPr>
            <p:cNvSpPr/>
            <p:nvPr/>
          </p:nvSpPr>
          <p:spPr>
            <a:xfrm>
              <a:off x="4128056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36CF1403-AF8F-4E03-9EBA-CDC8BBA5BEF4}"/>
                </a:ext>
              </a:extLst>
            </p:cNvPr>
            <p:cNvSpPr/>
            <p:nvPr/>
          </p:nvSpPr>
          <p:spPr>
            <a:xfrm>
              <a:off x="5046893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13CD8C6-B6F6-46A1-B0D3-2FD2738E073B}"/>
                </a:ext>
              </a:extLst>
            </p:cNvPr>
            <p:cNvSpPr txBox="1"/>
            <p:nvPr/>
          </p:nvSpPr>
          <p:spPr>
            <a:xfrm>
              <a:off x="3401649" y="1488029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6485DFC-036F-4586-B169-40ACCC528BD6}"/>
                </a:ext>
              </a:extLst>
            </p:cNvPr>
            <p:cNvSpPr txBox="1"/>
            <p:nvPr/>
          </p:nvSpPr>
          <p:spPr>
            <a:xfrm>
              <a:off x="3866190" y="2237163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AC7131DD-86AE-4B35-B0CA-2C03995729DD}"/>
                </a:ext>
              </a:extLst>
            </p:cNvPr>
            <p:cNvSpPr txBox="1"/>
            <p:nvPr/>
          </p:nvSpPr>
          <p:spPr>
            <a:xfrm>
              <a:off x="4330731" y="2986297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FC2CF10-B8E7-4DB6-AC02-69EDA96EA52B}"/>
                </a:ext>
              </a:extLst>
            </p:cNvPr>
            <p:cNvSpPr txBox="1"/>
            <p:nvPr/>
          </p:nvSpPr>
          <p:spPr>
            <a:xfrm>
              <a:off x="4795272" y="3735431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3A0FC7E6-5DF1-4936-BD3A-77584180F548}"/>
                </a:ext>
              </a:extLst>
            </p:cNvPr>
            <p:cNvSpPr txBox="1"/>
            <p:nvPr/>
          </p:nvSpPr>
          <p:spPr>
            <a:xfrm>
              <a:off x="5259813" y="4484565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CFE034F-BEAB-4928-9639-BBEC18326DB3}"/>
                </a:ext>
              </a:extLst>
            </p:cNvPr>
            <p:cNvSpPr txBox="1"/>
            <p:nvPr/>
          </p:nvSpPr>
          <p:spPr>
            <a:xfrm>
              <a:off x="5724354" y="5233699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0997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PEOPLE PYRAMID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Female Infographic</a:t>
            </a:r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CCCBB8A-2CB7-4EB3-9B6A-74D4F3D8BFEF}"/>
              </a:ext>
            </a:extLst>
          </p:cNvPr>
          <p:cNvGrpSpPr/>
          <p:nvPr/>
        </p:nvGrpSpPr>
        <p:grpSpPr>
          <a:xfrm>
            <a:off x="235192" y="1120465"/>
            <a:ext cx="8673617" cy="4617070"/>
            <a:chOff x="235192" y="1120465"/>
            <a:chExt cx="8673617" cy="4617070"/>
          </a:xfrm>
        </p:grpSpPr>
        <p:sp>
          <p:nvSpPr>
            <p:cNvPr id="85" name="Hexagon 84">
              <a:extLst>
                <a:ext uri="{FF2B5EF4-FFF2-40B4-BE49-F238E27FC236}">
                  <a16:creationId xmlns:a16="http://schemas.microsoft.com/office/drawing/2014/main" id="{FF25D1C2-76D3-440D-82C2-917F9C34E20A}"/>
                </a:ext>
              </a:extLst>
            </p:cNvPr>
            <p:cNvSpPr/>
            <p:nvPr/>
          </p:nvSpPr>
          <p:spPr bwMode="auto">
            <a:xfrm rot="5400000">
              <a:off x="195583" y="4905744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Hexagon 85">
              <a:extLst>
                <a:ext uri="{FF2B5EF4-FFF2-40B4-BE49-F238E27FC236}">
                  <a16:creationId xmlns:a16="http://schemas.microsoft.com/office/drawing/2014/main" id="{BA8BA2CF-A8EC-4F1A-9827-C27B10A4FC97}"/>
                </a:ext>
              </a:extLst>
            </p:cNvPr>
            <p:cNvSpPr/>
            <p:nvPr/>
          </p:nvSpPr>
          <p:spPr bwMode="auto">
            <a:xfrm rot="5400000">
              <a:off x="1114420" y="4905744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Hexagon 86">
              <a:extLst>
                <a:ext uri="{FF2B5EF4-FFF2-40B4-BE49-F238E27FC236}">
                  <a16:creationId xmlns:a16="http://schemas.microsoft.com/office/drawing/2014/main" id="{1544978D-954F-4DF7-8047-1536DF6AA19C}"/>
                </a:ext>
              </a:extLst>
            </p:cNvPr>
            <p:cNvSpPr/>
            <p:nvPr/>
          </p:nvSpPr>
          <p:spPr bwMode="auto">
            <a:xfrm rot="5400000">
              <a:off x="2033257" y="4905744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Hexagon 87">
              <a:extLst>
                <a:ext uri="{FF2B5EF4-FFF2-40B4-BE49-F238E27FC236}">
                  <a16:creationId xmlns:a16="http://schemas.microsoft.com/office/drawing/2014/main" id="{C7DD2DB6-0C99-4BDA-95F8-62D103D4C820}"/>
                </a:ext>
              </a:extLst>
            </p:cNvPr>
            <p:cNvSpPr/>
            <p:nvPr/>
          </p:nvSpPr>
          <p:spPr bwMode="auto">
            <a:xfrm rot="5400000">
              <a:off x="2952094" y="4905744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Hexagon 116">
              <a:extLst>
                <a:ext uri="{FF2B5EF4-FFF2-40B4-BE49-F238E27FC236}">
                  <a16:creationId xmlns:a16="http://schemas.microsoft.com/office/drawing/2014/main" id="{356AA759-E151-4013-84BF-780A03143BB0}"/>
                </a:ext>
              </a:extLst>
            </p:cNvPr>
            <p:cNvSpPr/>
            <p:nvPr/>
          </p:nvSpPr>
          <p:spPr bwMode="auto">
            <a:xfrm rot="5400000">
              <a:off x="3870931" y="4905744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Hexagon 117">
              <a:extLst>
                <a:ext uri="{FF2B5EF4-FFF2-40B4-BE49-F238E27FC236}">
                  <a16:creationId xmlns:a16="http://schemas.microsoft.com/office/drawing/2014/main" id="{F0DA981D-0975-426D-B7E8-B3A11E500F90}"/>
                </a:ext>
              </a:extLst>
            </p:cNvPr>
            <p:cNvSpPr/>
            <p:nvPr/>
          </p:nvSpPr>
          <p:spPr bwMode="auto">
            <a:xfrm rot="5400000">
              <a:off x="4789768" y="4905744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Hexagon 118">
              <a:extLst>
                <a:ext uri="{FF2B5EF4-FFF2-40B4-BE49-F238E27FC236}">
                  <a16:creationId xmlns:a16="http://schemas.microsoft.com/office/drawing/2014/main" id="{014F97E7-9C71-4F0D-B0EE-E493E8110173}"/>
                </a:ext>
              </a:extLst>
            </p:cNvPr>
            <p:cNvSpPr/>
            <p:nvPr/>
          </p:nvSpPr>
          <p:spPr bwMode="auto">
            <a:xfrm rot="5400000">
              <a:off x="655001" y="4156610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Hexagon 119">
              <a:extLst>
                <a:ext uri="{FF2B5EF4-FFF2-40B4-BE49-F238E27FC236}">
                  <a16:creationId xmlns:a16="http://schemas.microsoft.com/office/drawing/2014/main" id="{4E0B2103-55B9-4B6A-89BD-578C847F11C8}"/>
                </a:ext>
              </a:extLst>
            </p:cNvPr>
            <p:cNvSpPr/>
            <p:nvPr/>
          </p:nvSpPr>
          <p:spPr bwMode="auto">
            <a:xfrm rot="5400000">
              <a:off x="1573838" y="4156610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Hexagon 120">
              <a:extLst>
                <a:ext uri="{FF2B5EF4-FFF2-40B4-BE49-F238E27FC236}">
                  <a16:creationId xmlns:a16="http://schemas.microsoft.com/office/drawing/2014/main" id="{C383478D-86DE-46E4-8EAC-C5F3986C355E}"/>
                </a:ext>
              </a:extLst>
            </p:cNvPr>
            <p:cNvSpPr/>
            <p:nvPr/>
          </p:nvSpPr>
          <p:spPr bwMode="auto">
            <a:xfrm rot="5400000">
              <a:off x="2492675" y="4156610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Hexagon 121">
              <a:extLst>
                <a:ext uri="{FF2B5EF4-FFF2-40B4-BE49-F238E27FC236}">
                  <a16:creationId xmlns:a16="http://schemas.microsoft.com/office/drawing/2014/main" id="{3D6A5159-D84F-4498-99B4-C9D65A2611C5}"/>
                </a:ext>
              </a:extLst>
            </p:cNvPr>
            <p:cNvSpPr/>
            <p:nvPr/>
          </p:nvSpPr>
          <p:spPr bwMode="auto">
            <a:xfrm rot="5400000">
              <a:off x="3411512" y="4156610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Hexagon 122">
              <a:extLst>
                <a:ext uri="{FF2B5EF4-FFF2-40B4-BE49-F238E27FC236}">
                  <a16:creationId xmlns:a16="http://schemas.microsoft.com/office/drawing/2014/main" id="{B7FD23EC-F54F-4DAC-99B1-0697999F1DAE}"/>
                </a:ext>
              </a:extLst>
            </p:cNvPr>
            <p:cNvSpPr/>
            <p:nvPr/>
          </p:nvSpPr>
          <p:spPr bwMode="auto">
            <a:xfrm rot="5400000">
              <a:off x="4330349" y="4156610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Hexagon 123">
              <a:extLst>
                <a:ext uri="{FF2B5EF4-FFF2-40B4-BE49-F238E27FC236}">
                  <a16:creationId xmlns:a16="http://schemas.microsoft.com/office/drawing/2014/main" id="{28A236AE-A5E7-4F7A-8504-9168D96FCADE}"/>
                </a:ext>
              </a:extLst>
            </p:cNvPr>
            <p:cNvSpPr/>
            <p:nvPr/>
          </p:nvSpPr>
          <p:spPr bwMode="auto">
            <a:xfrm rot="5400000">
              <a:off x="1114420" y="3407475"/>
              <a:ext cx="871400" cy="79218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Hexagon 124">
              <a:extLst>
                <a:ext uri="{FF2B5EF4-FFF2-40B4-BE49-F238E27FC236}">
                  <a16:creationId xmlns:a16="http://schemas.microsoft.com/office/drawing/2014/main" id="{94EC5BA3-F861-430D-A4D7-F9E8DC66655B}"/>
                </a:ext>
              </a:extLst>
            </p:cNvPr>
            <p:cNvSpPr/>
            <p:nvPr/>
          </p:nvSpPr>
          <p:spPr bwMode="auto">
            <a:xfrm rot="5400000">
              <a:off x="2033257" y="3407475"/>
              <a:ext cx="871400" cy="79218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Hexagon 125">
              <a:extLst>
                <a:ext uri="{FF2B5EF4-FFF2-40B4-BE49-F238E27FC236}">
                  <a16:creationId xmlns:a16="http://schemas.microsoft.com/office/drawing/2014/main" id="{D9371804-68AE-4DA9-8E39-FA41B5B9F475}"/>
                </a:ext>
              </a:extLst>
            </p:cNvPr>
            <p:cNvSpPr/>
            <p:nvPr/>
          </p:nvSpPr>
          <p:spPr bwMode="auto">
            <a:xfrm rot="5400000">
              <a:off x="2952094" y="3407476"/>
              <a:ext cx="871400" cy="79218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Hexagon 126">
              <a:extLst>
                <a:ext uri="{FF2B5EF4-FFF2-40B4-BE49-F238E27FC236}">
                  <a16:creationId xmlns:a16="http://schemas.microsoft.com/office/drawing/2014/main" id="{4733E816-5A66-42B7-9CEF-336AA5B86A1C}"/>
                </a:ext>
              </a:extLst>
            </p:cNvPr>
            <p:cNvSpPr/>
            <p:nvPr/>
          </p:nvSpPr>
          <p:spPr bwMode="auto">
            <a:xfrm rot="5400000">
              <a:off x="3870931" y="3407475"/>
              <a:ext cx="871400" cy="79218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Hexagon 127">
              <a:extLst>
                <a:ext uri="{FF2B5EF4-FFF2-40B4-BE49-F238E27FC236}">
                  <a16:creationId xmlns:a16="http://schemas.microsoft.com/office/drawing/2014/main" id="{C55B8AE1-1EFC-4E05-87CE-29D7DABED8E1}"/>
                </a:ext>
              </a:extLst>
            </p:cNvPr>
            <p:cNvSpPr/>
            <p:nvPr/>
          </p:nvSpPr>
          <p:spPr bwMode="auto">
            <a:xfrm rot="5400000">
              <a:off x="1573838" y="2658342"/>
              <a:ext cx="871400" cy="792182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Hexagon 128">
              <a:extLst>
                <a:ext uri="{FF2B5EF4-FFF2-40B4-BE49-F238E27FC236}">
                  <a16:creationId xmlns:a16="http://schemas.microsoft.com/office/drawing/2014/main" id="{13E2BF8E-D6C0-468D-AFE4-AB321A507382}"/>
                </a:ext>
              </a:extLst>
            </p:cNvPr>
            <p:cNvSpPr/>
            <p:nvPr/>
          </p:nvSpPr>
          <p:spPr bwMode="auto">
            <a:xfrm rot="5400000">
              <a:off x="2492675" y="2658342"/>
              <a:ext cx="871400" cy="792182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Hexagon 129">
              <a:extLst>
                <a:ext uri="{FF2B5EF4-FFF2-40B4-BE49-F238E27FC236}">
                  <a16:creationId xmlns:a16="http://schemas.microsoft.com/office/drawing/2014/main" id="{9724FE73-60B5-4E3A-B1A9-5CA0269DE83D}"/>
                </a:ext>
              </a:extLst>
            </p:cNvPr>
            <p:cNvSpPr/>
            <p:nvPr/>
          </p:nvSpPr>
          <p:spPr bwMode="auto">
            <a:xfrm rot="5400000">
              <a:off x="3411512" y="2658342"/>
              <a:ext cx="871400" cy="792182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Hexagon 130">
              <a:extLst>
                <a:ext uri="{FF2B5EF4-FFF2-40B4-BE49-F238E27FC236}">
                  <a16:creationId xmlns:a16="http://schemas.microsoft.com/office/drawing/2014/main" id="{A372C9EE-7AD8-46B0-B1DE-1A637B2693BF}"/>
                </a:ext>
              </a:extLst>
            </p:cNvPr>
            <p:cNvSpPr/>
            <p:nvPr/>
          </p:nvSpPr>
          <p:spPr bwMode="auto">
            <a:xfrm rot="5400000">
              <a:off x="2033257" y="1909208"/>
              <a:ext cx="871400" cy="792182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Hexagon 131">
              <a:extLst>
                <a:ext uri="{FF2B5EF4-FFF2-40B4-BE49-F238E27FC236}">
                  <a16:creationId xmlns:a16="http://schemas.microsoft.com/office/drawing/2014/main" id="{3F945867-B220-4870-85D1-6D14E3CDCB1F}"/>
                </a:ext>
              </a:extLst>
            </p:cNvPr>
            <p:cNvSpPr/>
            <p:nvPr/>
          </p:nvSpPr>
          <p:spPr bwMode="auto">
            <a:xfrm rot="5400000">
              <a:off x="2952094" y="1909208"/>
              <a:ext cx="871400" cy="792182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Hexagon 132">
              <a:extLst>
                <a:ext uri="{FF2B5EF4-FFF2-40B4-BE49-F238E27FC236}">
                  <a16:creationId xmlns:a16="http://schemas.microsoft.com/office/drawing/2014/main" id="{E018D0E3-F97E-4884-861F-D4FE7836BA65}"/>
                </a:ext>
              </a:extLst>
            </p:cNvPr>
            <p:cNvSpPr/>
            <p:nvPr/>
          </p:nvSpPr>
          <p:spPr bwMode="auto">
            <a:xfrm rot="5400000">
              <a:off x="2492675" y="1160074"/>
              <a:ext cx="871400" cy="792182"/>
            </a:xfrm>
            <a:prstGeom prst="hexagon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9B3AAFE6-3458-4E2A-A384-8A758CA79BCE}"/>
                </a:ext>
              </a:extLst>
            </p:cNvPr>
            <p:cNvSpPr txBox="1"/>
            <p:nvPr/>
          </p:nvSpPr>
          <p:spPr>
            <a:xfrm>
              <a:off x="3401649" y="1294555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36C0788C-93E0-40BF-B309-F67E97E3E1F0}"/>
                </a:ext>
              </a:extLst>
            </p:cNvPr>
            <p:cNvSpPr txBox="1"/>
            <p:nvPr/>
          </p:nvSpPr>
          <p:spPr>
            <a:xfrm>
              <a:off x="3866190" y="2043689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BC55A21-BAB9-4783-A56D-3E71189D4162}"/>
                </a:ext>
              </a:extLst>
            </p:cNvPr>
            <p:cNvSpPr txBox="1"/>
            <p:nvPr/>
          </p:nvSpPr>
          <p:spPr>
            <a:xfrm>
              <a:off x="4330731" y="2792823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13DB11B9-8C64-4756-8F8E-1785CC9961BE}"/>
                </a:ext>
              </a:extLst>
            </p:cNvPr>
            <p:cNvSpPr txBox="1"/>
            <p:nvPr/>
          </p:nvSpPr>
          <p:spPr>
            <a:xfrm>
              <a:off x="4795272" y="3541957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5C2B921F-D229-40F7-9D8E-6CB7EA084CBE}"/>
                </a:ext>
              </a:extLst>
            </p:cNvPr>
            <p:cNvSpPr txBox="1"/>
            <p:nvPr/>
          </p:nvSpPr>
          <p:spPr>
            <a:xfrm>
              <a:off x="5259813" y="4291091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74F344B6-DCCF-4088-8449-C39A356BC189}"/>
                </a:ext>
              </a:extLst>
            </p:cNvPr>
            <p:cNvSpPr txBox="1"/>
            <p:nvPr/>
          </p:nvSpPr>
          <p:spPr>
            <a:xfrm>
              <a:off x="5724354" y="5040225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font(size, color, name).</a:t>
              </a: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6ECAF5A8-E9F3-40D2-8C7F-DB150AB5E233}"/>
                </a:ext>
              </a:extLst>
            </p:cNvPr>
            <p:cNvSpPr/>
            <p:nvPr/>
          </p:nvSpPr>
          <p:spPr>
            <a:xfrm>
              <a:off x="2745959" y="137108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7E44A67E-DAB0-45D5-8EA5-B52C544C611E}"/>
                </a:ext>
              </a:extLst>
            </p:cNvPr>
            <p:cNvSpPr/>
            <p:nvPr/>
          </p:nvSpPr>
          <p:spPr>
            <a:xfrm>
              <a:off x="2286541" y="2120222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0775C5D0-64A0-45E4-A02D-EA7D754A127C}"/>
                </a:ext>
              </a:extLst>
            </p:cNvPr>
            <p:cNvSpPr/>
            <p:nvPr/>
          </p:nvSpPr>
          <p:spPr>
            <a:xfrm>
              <a:off x="3205378" y="2120222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4A311FFD-9E4F-4ACE-BC3B-500C622ABAB6}"/>
                </a:ext>
              </a:extLst>
            </p:cNvPr>
            <p:cNvSpPr/>
            <p:nvPr/>
          </p:nvSpPr>
          <p:spPr>
            <a:xfrm>
              <a:off x="3664796" y="2869356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559F155A-E92B-4F62-8E19-96B380E9E1C8}"/>
                </a:ext>
              </a:extLst>
            </p:cNvPr>
            <p:cNvSpPr/>
            <p:nvPr/>
          </p:nvSpPr>
          <p:spPr>
            <a:xfrm>
              <a:off x="2745959" y="2869356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92714F34-FAFA-4F18-96AE-3E4F8DAFFE86}"/>
                </a:ext>
              </a:extLst>
            </p:cNvPr>
            <p:cNvSpPr/>
            <p:nvPr/>
          </p:nvSpPr>
          <p:spPr>
            <a:xfrm>
              <a:off x="1827122" y="2869356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1F3C501C-4F1C-4A03-A4E9-8A4601710B97}"/>
                </a:ext>
              </a:extLst>
            </p:cNvPr>
            <p:cNvSpPr/>
            <p:nvPr/>
          </p:nvSpPr>
          <p:spPr>
            <a:xfrm>
              <a:off x="1367704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CEA65ECB-FF48-4CF6-B339-9472B6BECEE1}"/>
                </a:ext>
              </a:extLst>
            </p:cNvPr>
            <p:cNvSpPr/>
            <p:nvPr/>
          </p:nvSpPr>
          <p:spPr>
            <a:xfrm>
              <a:off x="2286541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47B067B1-D568-4E56-91DA-68EA449226DE}"/>
                </a:ext>
              </a:extLst>
            </p:cNvPr>
            <p:cNvSpPr/>
            <p:nvPr/>
          </p:nvSpPr>
          <p:spPr>
            <a:xfrm>
              <a:off x="3205378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E982D67E-EA60-4D49-A4DB-B92CC56449C1}"/>
                </a:ext>
              </a:extLst>
            </p:cNvPr>
            <p:cNvSpPr/>
            <p:nvPr/>
          </p:nvSpPr>
          <p:spPr>
            <a:xfrm>
              <a:off x="4124215" y="3618489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CA13179-CA2A-4EDC-A89D-877F8B34F9DC}"/>
                </a:ext>
              </a:extLst>
            </p:cNvPr>
            <p:cNvSpPr/>
            <p:nvPr/>
          </p:nvSpPr>
          <p:spPr>
            <a:xfrm>
              <a:off x="4583633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CDAA25D9-2404-4AC9-B549-2680ADA6F544}"/>
                </a:ext>
              </a:extLst>
            </p:cNvPr>
            <p:cNvSpPr/>
            <p:nvPr/>
          </p:nvSpPr>
          <p:spPr>
            <a:xfrm>
              <a:off x="3664796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2B44EE47-3CDB-4524-B8D6-F5E4C8256501}"/>
                </a:ext>
              </a:extLst>
            </p:cNvPr>
            <p:cNvSpPr/>
            <p:nvPr/>
          </p:nvSpPr>
          <p:spPr>
            <a:xfrm>
              <a:off x="2745959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657A600F-4632-4006-856C-C2791BE3ACD0}"/>
                </a:ext>
              </a:extLst>
            </p:cNvPr>
            <p:cNvSpPr/>
            <p:nvPr/>
          </p:nvSpPr>
          <p:spPr>
            <a:xfrm>
              <a:off x="1827122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63CC5A98-6DDD-4CC2-BC06-5CEB88D0C512}"/>
                </a:ext>
              </a:extLst>
            </p:cNvPr>
            <p:cNvSpPr/>
            <p:nvPr/>
          </p:nvSpPr>
          <p:spPr>
            <a:xfrm>
              <a:off x="908285" y="4367624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3DF6774E-C179-4851-9F05-F77B0ACD9523}"/>
                </a:ext>
              </a:extLst>
            </p:cNvPr>
            <p:cNvSpPr/>
            <p:nvPr/>
          </p:nvSpPr>
          <p:spPr>
            <a:xfrm>
              <a:off x="448867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BEB18CF-2DD7-4224-908F-F614025CC522}"/>
                </a:ext>
              </a:extLst>
            </p:cNvPr>
            <p:cNvSpPr/>
            <p:nvPr/>
          </p:nvSpPr>
          <p:spPr>
            <a:xfrm>
              <a:off x="1367704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C7CC38C7-AD8E-45B3-99CE-1AC8316B438B}"/>
                </a:ext>
              </a:extLst>
            </p:cNvPr>
            <p:cNvSpPr/>
            <p:nvPr/>
          </p:nvSpPr>
          <p:spPr>
            <a:xfrm>
              <a:off x="2286541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EF1454A2-17E6-4493-BB4E-1D00C3463EAA}"/>
                </a:ext>
              </a:extLst>
            </p:cNvPr>
            <p:cNvSpPr/>
            <p:nvPr/>
          </p:nvSpPr>
          <p:spPr>
            <a:xfrm>
              <a:off x="3205378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D02D9C85-9368-45FB-B019-6D8727CDCAF4}"/>
                </a:ext>
              </a:extLst>
            </p:cNvPr>
            <p:cNvSpPr/>
            <p:nvPr/>
          </p:nvSpPr>
          <p:spPr>
            <a:xfrm>
              <a:off x="4124215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C49765C4-E772-4ED0-85D3-BAA01ABC77B2}"/>
                </a:ext>
              </a:extLst>
            </p:cNvPr>
            <p:cNvSpPr/>
            <p:nvPr/>
          </p:nvSpPr>
          <p:spPr>
            <a:xfrm>
              <a:off x="5043052" y="5116758"/>
              <a:ext cx="364832" cy="370155"/>
            </a:xfrm>
            <a:custGeom>
              <a:avLst/>
              <a:gdLst>
                <a:gd name="connsiteX0" fmla="*/ 365379 w 587566"/>
                <a:gd name="connsiteY0" fmla="*/ 340107 h 596139"/>
                <a:gd name="connsiteX1" fmla="*/ 529336 w 587566"/>
                <a:gd name="connsiteY1" fmla="*/ 381826 h 596139"/>
                <a:gd name="connsiteX2" fmla="*/ 558101 w 587566"/>
                <a:gd name="connsiteY2" fmla="*/ 410592 h 596139"/>
                <a:gd name="connsiteX3" fmla="*/ 587566 w 587566"/>
                <a:gd name="connsiteY3" fmla="*/ 596139 h 596139"/>
                <a:gd name="connsiteX4" fmla="*/ 0 w 587566"/>
                <a:gd name="connsiteY4" fmla="*/ 596139 h 596139"/>
                <a:gd name="connsiteX5" fmla="*/ 25146 w 587566"/>
                <a:gd name="connsiteY5" fmla="*/ 423546 h 596139"/>
                <a:gd name="connsiteX6" fmla="*/ 70485 w 587566"/>
                <a:gd name="connsiteY6" fmla="*/ 378207 h 596139"/>
                <a:gd name="connsiteX7" fmla="*/ 220853 w 587566"/>
                <a:gd name="connsiteY7" fmla="*/ 340170 h 596139"/>
                <a:gd name="connsiteX8" fmla="*/ 197866 w 587566"/>
                <a:gd name="connsiteY8" fmla="*/ 389065 h 596139"/>
                <a:gd name="connsiteX9" fmla="*/ 173418 w 587566"/>
                <a:gd name="connsiteY9" fmla="*/ 478220 h 596139"/>
                <a:gd name="connsiteX10" fmla="*/ 225171 w 587566"/>
                <a:gd name="connsiteY10" fmla="*/ 442977 h 596139"/>
                <a:gd name="connsiteX11" fmla="*/ 294195 w 587566"/>
                <a:gd name="connsiteY11" fmla="*/ 580328 h 596139"/>
                <a:gd name="connsiteX12" fmla="*/ 361061 w 587566"/>
                <a:gd name="connsiteY12" fmla="*/ 441517 h 596139"/>
                <a:gd name="connsiteX13" fmla="*/ 412115 w 587566"/>
                <a:gd name="connsiteY13" fmla="*/ 478918 h 596139"/>
                <a:gd name="connsiteX14" fmla="*/ 365379 w 587566"/>
                <a:gd name="connsiteY14" fmla="*/ 340107 h 596139"/>
                <a:gd name="connsiteX15" fmla="*/ 295655 w 587566"/>
                <a:gd name="connsiteY15" fmla="*/ 1 h 596139"/>
                <a:gd name="connsiteX16" fmla="*/ 389508 w 587566"/>
                <a:gd name="connsiteY16" fmla="*/ 77661 h 596139"/>
                <a:gd name="connsiteX17" fmla="*/ 431227 w 587566"/>
                <a:gd name="connsiteY17" fmla="*/ 275464 h 596139"/>
                <a:gd name="connsiteX18" fmla="*/ 367918 w 587566"/>
                <a:gd name="connsiteY18" fmla="*/ 300292 h 596139"/>
                <a:gd name="connsiteX19" fmla="*/ 329437 w 587566"/>
                <a:gd name="connsiteY19" fmla="*/ 398844 h 596139"/>
                <a:gd name="connsiteX20" fmla="*/ 325119 w 587566"/>
                <a:gd name="connsiteY20" fmla="*/ 438786 h 596139"/>
                <a:gd name="connsiteX21" fmla="*/ 315784 w 587566"/>
                <a:gd name="connsiteY21" fmla="*/ 453200 h 596139"/>
                <a:gd name="connsiteX22" fmla="*/ 330898 w 587566"/>
                <a:gd name="connsiteY22" fmla="*/ 470091 h 596139"/>
                <a:gd name="connsiteX23" fmla="*/ 293877 w 587566"/>
                <a:gd name="connsiteY23" fmla="*/ 557086 h 596139"/>
                <a:gd name="connsiteX24" fmla="*/ 260095 w 587566"/>
                <a:gd name="connsiteY24" fmla="*/ 470790 h 596139"/>
                <a:gd name="connsiteX25" fmla="*/ 273748 w 587566"/>
                <a:gd name="connsiteY25" fmla="*/ 456375 h 596139"/>
                <a:gd name="connsiteX26" fmla="*/ 263651 w 587566"/>
                <a:gd name="connsiteY26" fmla="*/ 435547 h 596139"/>
                <a:gd name="connsiteX27" fmla="*/ 255396 w 587566"/>
                <a:gd name="connsiteY27" fmla="*/ 373000 h 596139"/>
                <a:gd name="connsiteX28" fmla="*/ 215137 w 587566"/>
                <a:gd name="connsiteY28" fmla="*/ 298197 h 596139"/>
                <a:gd name="connsiteX29" fmla="*/ 156463 w 587566"/>
                <a:gd name="connsiteY29" fmla="*/ 278321 h 596139"/>
                <a:gd name="connsiteX30" fmla="*/ 185228 w 587566"/>
                <a:gd name="connsiteY30" fmla="*/ 138812 h 596139"/>
                <a:gd name="connsiteX31" fmla="*/ 295655 w 587566"/>
                <a:gd name="connsiteY31" fmla="*/ 1 h 59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7566" h="596139">
                  <a:moveTo>
                    <a:pt x="365379" y="340107"/>
                  </a:moveTo>
                  <a:lnTo>
                    <a:pt x="529336" y="381826"/>
                  </a:lnTo>
                  <a:cubicBezTo>
                    <a:pt x="529336" y="381826"/>
                    <a:pt x="553085" y="382525"/>
                    <a:pt x="558101" y="410592"/>
                  </a:cubicBezTo>
                  <a:cubicBezTo>
                    <a:pt x="563118" y="438659"/>
                    <a:pt x="587566" y="596139"/>
                    <a:pt x="587566" y="596139"/>
                  </a:cubicBezTo>
                  <a:lnTo>
                    <a:pt x="0" y="596139"/>
                  </a:lnTo>
                  <a:lnTo>
                    <a:pt x="25146" y="423546"/>
                  </a:lnTo>
                  <a:cubicBezTo>
                    <a:pt x="25146" y="423546"/>
                    <a:pt x="28003" y="381826"/>
                    <a:pt x="70485" y="378207"/>
                  </a:cubicBezTo>
                  <a:cubicBezTo>
                    <a:pt x="112966" y="374714"/>
                    <a:pt x="220853" y="340170"/>
                    <a:pt x="220853" y="340170"/>
                  </a:cubicBezTo>
                  <a:cubicBezTo>
                    <a:pt x="220853" y="340170"/>
                    <a:pt x="199263" y="360998"/>
                    <a:pt x="197866" y="389065"/>
                  </a:cubicBezTo>
                  <a:cubicBezTo>
                    <a:pt x="197866" y="389065"/>
                    <a:pt x="169799" y="464567"/>
                    <a:pt x="173418" y="478220"/>
                  </a:cubicBezTo>
                  <a:lnTo>
                    <a:pt x="225171" y="442977"/>
                  </a:lnTo>
                  <a:lnTo>
                    <a:pt x="294195" y="580328"/>
                  </a:lnTo>
                  <a:cubicBezTo>
                    <a:pt x="294195" y="580328"/>
                    <a:pt x="356044" y="471742"/>
                    <a:pt x="361061" y="441517"/>
                  </a:cubicBezTo>
                  <a:lnTo>
                    <a:pt x="412115" y="478918"/>
                  </a:lnTo>
                  <a:cubicBezTo>
                    <a:pt x="412115" y="478918"/>
                    <a:pt x="386969" y="350902"/>
                    <a:pt x="365379" y="340107"/>
                  </a:cubicBezTo>
                  <a:close/>
                  <a:moveTo>
                    <a:pt x="295655" y="1"/>
                  </a:moveTo>
                  <a:cubicBezTo>
                    <a:pt x="295655" y="1"/>
                    <a:pt x="373696" y="699"/>
                    <a:pt x="389508" y="77661"/>
                  </a:cubicBezTo>
                  <a:cubicBezTo>
                    <a:pt x="405320" y="154623"/>
                    <a:pt x="412495" y="240920"/>
                    <a:pt x="431227" y="275464"/>
                  </a:cubicBezTo>
                  <a:cubicBezTo>
                    <a:pt x="431227" y="275464"/>
                    <a:pt x="406399" y="297054"/>
                    <a:pt x="367918" y="300292"/>
                  </a:cubicBezTo>
                  <a:cubicBezTo>
                    <a:pt x="367918" y="300292"/>
                    <a:pt x="338454" y="312548"/>
                    <a:pt x="329437" y="398844"/>
                  </a:cubicBezTo>
                  <a:lnTo>
                    <a:pt x="325119" y="438786"/>
                  </a:lnTo>
                  <a:lnTo>
                    <a:pt x="315784" y="453200"/>
                  </a:lnTo>
                  <a:lnTo>
                    <a:pt x="330898" y="470091"/>
                  </a:lnTo>
                  <a:lnTo>
                    <a:pt x="293877" y="557086"/>
                  </a:lnTo>
                  <a:lnTo>
                    <a:pt x="260095" y="470790"/>
                  </a:lnTo>
                  <a:lnTo>
                    <a:pt x="273748" y="456375"/>
                  </a:lnTo>
                  <a:lnTo>
                    <a:pt x="263651" y="435547"/>
                  </a:lnTo>
                  <a:lnTo>
                    <a:pt x="255396" y="373000"/>
                  </a:lnTo>
                  <a:cubicBezTo>
                    <a:pt x="255396" y="373000"/>
                    <a:pt x="251459" y="317247"/>
                    <a:pt x="215137" y="298197"/>
                  </a:cubicBezTo>
                  <a:cubicBezTo>
                    <a:pt x="215137" y="298070"/>
                    <a:pt x="169099" y="295212"/>
                    <a:pt x="156463" y="278321"/>
                  </a:cubicBezTo>
                  <a:cubicBezTo>
                    <a:pt x="156463" y="278321"/>
                    <a:pt x="172973" y="279782"/>
                    <a:pt x="185228" y="138812"/>
                  </a:cubicBezTo>
                  <a:cubicBezTo>
                    <a:pt x="197484" y="-2158"/>
                    <a:pt x="295655" y="1"/>
                    <a:pt x="295655" y="1"/>
                  </a:cubicBez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9116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PEOPLE PYRAMID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Male Version</a:t>
            </a:r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43986FB-C018-427F-A337-C88CD65954F5}"/>
              </a:ext>
            </a:extLst>
          </p:cNvPr>
          <p:cNvGrpSpPr/>
          <p:nvPr/>
        </p:nvGrpSpPr>
        <p:grpSpPr>
          <a:xfrm>
            <a:off x="235192" y="1120465"/>
            <a:ext cx="8673617" cy="4617070"/>
            <a:chOff x="235192" y="1313939"/>
            <a:chExt cx="8673617" cy="4617070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1F207364-CCF7-488D-A3E7-76C7B9701BDE}"/>
                </a:ext>
              </a:extLst>
            </p:cNvPr>
            <p:cNvSpPr/>
            <p:nvPr/>
          </p:nvSpPr>
          <p:spPr bwMode="auto">
            <a:xfrm rot="5400000">
              <a:off x="195583" y="5099218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E4779D5E-5CCA-4D06-BE24-3112380B38A2}"/>
                </a:ext>
              </a:extLst>
            </p:cNvPr>
            <p:cNvSpPr/>
            <p:nvPr/>
          </p:nvSpPr>
          <p:spPr bwMode="auto">
            <a:xfrm rot="5400000">
              <a:off x="1114420" y="5099218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E8C97DB8-9E52-4CEA-80F9-BD6037BBFC4E}"/>
                </a:ext>
              </a:extLst>
            </p:cNvPr>
            <p:cNvSpPr/>
            <p:nvPr/>
          </p:nvSpPr>
          <p:spPr bwMode="auto">
            <a:xfrm rot="5400000">
              <a:off x="2033257" y="5099218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4203A89C-AE71-4481-BA2B-B7411F89BE79}"/>
                </a:ext>
              </a:extLst>
            </p:cNvPr>
            <p:cNvSpPr/>
            <p:nvPr/>
          </p:nvSpPr>
          <p:spPr bwMode="auto">
            <a:xfrm rot="5400000">
              <a:off x="2952094" y="5099218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73C557F0-E8F1-4D46-BED6-6234EFB8DDCC}"/>
                </a:ext>
              </a:extLst>
            </p:cNvPr>
            <p:cNvSpPr/>
            <p:nvPr/>
          </p:nvSpPr>
          <p:spPr bwMode="auto">
            <a:xfrm rot="5400000">
              <a:off x="3870931" y="5099218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13305A6-4F57-4578-8379-EBDDEFC10310}"/>
                </a:ext>
              </a:extLst>
            </p:cNvPr>
            <p:cNvSpPr/>
            <p:nvPr/>
          </p:nvSpPr>
          <p:spPr bwMode="auto">
            <a:xfrm rot="5400000">
              <a:off x="4789768" y="5099218"/>
              <a:ext cx="871400" cy="79218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20CD3301-01C2-45A8-A590-554FA0FDAEEC}"/>
                </a:ext>
              </a:extLst>
            </p:cNvPr>
            <p:cNvSpPr/>
            <p:nvPr/>
          </p:nvSpPr>
          <p:spPr bwMode="auto">
            <a:xfrm rot="5400000">
              <a:off x="655001" y="4350084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DB86B40E-2F8E-4CA1-BD76-9E7A68167EB8}"/>
                </a:ext>
              </a:extLst>
            </p:cNvPr>
            <p:cNvSpPr/>
            <p:nvPr/>
          </p:nvSpPr>
          <p:spPr bwMode="auto">
            <a:xfrm rot="5400000">
              <a:off x="1573838" y="4350084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616500FC-2FF5-42BD-BCD5-9F2775D1A90A}"/>
                </a:ext>
              </a:extLst>
            </p:cNvPr>
            <p:cNvSpPr/>
            <p:nvPr/>
          </p:nvSpPr>
          <p:spPr bwMode="auto">
            <a:xfrm rot="5400000">
              <a:off x="2492675" y="4350084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6F6D4926-670A-4B9D-9411-58809E89BEA8}"/>
                </a:ext>
              </a:extLst>
            </p:cNvPr>
            <p:cNvSpPr/>
            <p:nvPr/>
          </p:nvSpPr>
          <p:spPr bwMode="auto">
            <a:xfrm rot="5400000">
              <a:off x="3411512" y="4350084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638FF15F-AB8D-404F-A93E-50C1BA9D4D63}"/>
                </a:ext>
              </a:extLst>
            </p:cNvPr>
            <p:cNvSpPr/>
            <p:nvPr/>
          </p:nvSpPr>
          <p:spPr bwMode="auto">
            <a:xfrm rot="5400000">
              <a:off x="4330349" y="4350084"/>
              <a:ext cx="871400" cy="79218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EB828567-0ABA-48A7-B703-22BD1022EC0D}"/>
                </a:ext>
              </a:extLst>
            </p:cNvPr>
            <p:cNvSpPr/>
            <p:nvPr/>
          </p:nvSpPr>
          <p:spPr bwMode="auto">
            <a:xfrm rot="5400000">
              <a:off x="1114420" y="3600950"/>
              <a:ext cx="871400" cy="79218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DC8D2B2-E68B-434D-8EAA-E96A029D025D}"/>
                </a:ext>
              </a:extLst>
            </p:cNvPr>
            <p:cNvSpPr/>
            <p:nvPr/>
          </p:nvSpPr>
          <p:spPr bwMode="auto">
            <a:xfrm rot="5400000">
              <a:off x="2033257" y="3600950"/>
              <a:ext cx="871400" cy="79218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1DE2B9D5-BBF8-4400-9750-EEDC02796669}"/>
                </a:ext>
              </a:extLst>
            </p:cNvPr>
            <p:cNvSpPr/>
            <p:nvPr/>
          </p:nvSpPr>
          <p:spPr bwMode="auto">
            <a:xfrm rot="5400000">
              <a:off x="2952094" y="3600950"/>
              <a:ext cx="871400" cy="79218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7819B997-CAB7-497E-9290-7872ACA2C869}"/>
                </a:ext>
              </a:extLst>
            </p:cNvPr>
            <p:cNvSpPr/>
            <p:nvPr/>
          </p:nvSpPr>
          <p:spPr bwMode="auto">
            <a:xfrm rot="5400000">
              <a:off x="3870931" y="3600950"/>
              <a:ext cx="871400" cy="79218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9F4FEE97-0A57-4694-9707-BA2FE19F3212}"/>
                </a:ext>
              </a:extLst>
            </p:cNvPr>
            <p:cNvSpPr/>
            <p:nvPr/>
          </p:nvSpPr>
          <p:spPr bwMode="auto">
            <a:xfrm rot="5400000">
              <a:off x="1573838" y="2851816"/>
              <a:ext cx="871400" cy="792182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D008F504-628D-49D7-97D6-FDDC013BA483}"/>
                </a:ext>
              </a:extLst>
            </p:cNvPr>
            <p:cNvSpPr/>
            <p:nvPr/>
          </p:nvSpPr>
          <p:spPr bwMode="auto">
            <a:xfrm rot="5400000">
              <a:off x="2492675" y="2851816"/>
              <a:ext cx="871400" cy="792182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019677C1-A92B-41FB-A056-0D52CF3343DB}"/>
                </a:ext>
              </a:extLst>
            </p:cNvPr>
            <p:cNvSpPr/>
            <p:nvPr/>
          </p:nvSpPr>
          <p:spPr bwMode="auto">
            <a:xfrm rot="5400000">
              <a:off x="3411512" y="2851816"/>
              <a:ext cx="871400" cy="792182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02F8C13E-1C98-48B2-99E9-47DB79CD133A}"/>
                </a:ext>
              </a:extLst>
            </p:cNvPr>
            <p:cNvSpPr/>
            <p:nvPr/>
          </p:nvSpPr>
          <p:spPr bwMode="auto">
            <a:xfrm rot="5400000">
              <a:off x="2033257" y="2102682"/>
              <a:ext cx="871400" cy="792182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BF2724A5-0850-48E4-ACE7-5D99F4A92CFF}"/>
                </a:ext>
              </a:extLst>
            </p:cNvPr>
            <p:cNvSpPr/>
            <p:nvPr/>
          </p:nvSpPr>
          <p:spPr bwMode="auto">
            <a:xfrm rot="5400000">
              <a:off x="2952094" y="2102682"/>
              <a:ext cx="871400" cy="792182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68E3A52F-ABE6-4AB6-BC85-BA75AF27CF37}"/>
                </a:ext>
              </a:extLst>
            </p:cNvPr>
            <p:cNvSpPr/>
            <p:nvPr/>
          </p:nvSpPr>
          <p:spPr bwMode="auto">
            <a:xfrm rot="5400000">
              <a:off x="2492675" y="1353548"/>
              <a:ext cx="871400" cy="792182"/>
            </a:xfrm>
            <a:prstGeom prst="hexagon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3342D1A6-461D-449C-9220-6C130257078E}"/>
                </a:ext>
              </a:extLst>
            </p:cNvPr>
            <p:cNvSpPr/>
            <p:nvPr/>
          </p:nvSpPr>
          <p:spPr>
            <a:xfrm>
              <a:off x="2749800" y="158216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1CA142E6-D4D0-45B8-A4FF-31710D5F558A}"/>
                </a:ext>
              </a:extLst>
            </p:cNvPr>
            <p:cNvSpPr/>
            <p:nvPr/>
          </p:nvSpPr>
          <p:spPr>
            <a:xfrm>
              <a:off x="2290382" y="2331301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87EF540E-0C08-479C-899E-8B8FB10D237E}"/>
                </a:ext>
              </a:extLst>
            </p:cNvPr>
            <p:cNvSpPr/>
            <p:nvPr/>
          </p:nvSpPr>
          <p:spPr>
            <a:xfrm>
              <a:off x="3209219" y="2331301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68DEAFC-75AD-4FBC-908E-2A9A91E07823}"/>
                </a:ext>
              </a:extLst>
            </p:cNvPr>
            <p:cNvSpPr/>
            <p:nvPr/>
          </p:nvSpPr>
          <p:spPr>
            <a:xfrm>
              <a:off x="1830963" y="3080435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DE442B8D-3697-4D00-B7CE-520C7FA9FF44}"/>
                </a:ext>
              </a:extLst>
            </p:cNvPr>
            <p:cNvSpPr/>
            <p:nvPr/>
          </p:nvSpPr>
          <p:spPr>
            <a:xfrm>
              <a:off x="2749800" y="3080435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11AFFEB2-B91B-41D4-AC63-293E92AB716F}"/>
                </a:ext>
              </a:extLst>
            </p:cNvPr>
            <p:cNvSpPr/>
            <p:nvPr/>
          </p:nvSpPr>
          <p:spPr>
            <a:xfrm>
              <a:off x="3668637" y="3080435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427A3AEE-AFC9-4D1B-87C3-F751584D3E24}"/>
                </a:ext>
              </a:extLst>
            </p:cNvPr>
            <p:cNvSpPr/>
            <p:nvPr/>
          </p:nvSpPr>
          <p:spPr>
            <a:xfrm>
              <a:off x="1371545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38D67D35-E8B1-4244-84C3-5E6F5318C324}"/>
                </a:ext>
              </a:extLst>
            </p:cNvPr>
            <p:cNvSpPr/>
            <p:nvPr/>
          </p:nvSpPr>
          <p:spPr>
            <a:xfrm>
              <a:off x="2290382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88ED202A-ED03-4668-989E-B8055FBF216E}"/>
                </a:ext>
              </a:extLst>
            </p:cNvPr>
            <p:cNvSpPr/>
            <p:nvPr/>
          </p:nvSpPr>
          <p:spPr>
            <a:xfrm>
              <a:off x="3209219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B73DD3AC-C438-4865-87F7-632FB8E39D90}"/>
                </a:ext>
              </a:extLst>
            </p:cNvPr>
            <p:cNvSpPr/>
            <p:nvPr/>
          </p:nvSpPr>
          <p:spPr>
            <a:xfrm>
              <a:off x="4128056" y="3829569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9201D5F8-5DA0-49D1-8E3C-980B34FF1F19}"/>
                </a:ext>
              </a:extLst>
            </p:cNvPr>
            <p:cNvSpPr/>
            <p:nvPr/>
          </p:nvSpPr>
          <p:spPr>
            <a:xfrm>
              <a:off x="3668637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405A1E36-BDC5-485B-8621-D7287D9DA977}"/>
                </a:ext>
              </a:extLst>
            </p:cNvPr>
            <p:cNvSpPr/>
            <p:nvPr/>
          </p:nvSpPr>
          <p:spPr>
            <a:xfrm>
              <a:off x="4587474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A96F92CF-7A93-48B6-8F05-6FF5717D0373}"/>
                </a:ext>
              </a:extLst>
            </p:cNvPr>
            <p:cNvSpPr/>
            <p:nvPr/>
          </p:nvSpPr>
          <p:spPr>
            <a:xfrm>
              <a:off x="912126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52EB64A9-1A70-4424-8DCE-6B64EDBC3F16}"/>
                </a:ext>
              </a:extLst>
            </p:cNvPr>
            <p:cNvSpPr/>
            <p:nvPr/>
          </p:nvSpPr>
          <p:spPr>
            <a:xfrm>
              <a:off x="1830963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A2CF17B9-FE07-4F9A-801F-034576E48CE2}"/>
                </a:ext>
              </a:extLst>
            </p:cNvPr>
            <p:cNvSpPr/>
            <p:nvPr/>
          </p:nvSpPr>
          <p:spPr>
            <a:xfrm>
              <a:off x="2749800" y="4578703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63DFF026-0221-49DB-BCB0-5051520B38F4}"/>
                </a:ext>
              </a:extLst>
            </p:cNvPr>
            <p:cNvSpPr/>
            <p:nvPr/>
          </p:nvSpPr>
          <p:spPr>
            <a:xfrm>
              <a:off x="452708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6705CCB8-1784-44C3-8729-85D9FB710536}"/>
                </a:ext>
              </a:extLst>
            </p:cNvPr>
            <p:cNvSpPr/>
            <p:nvPr/>
          </p:nvSpPr>
          <p:spPr>
            <a:xfrm>
              <a:off x="1371545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EE47A5DF-F13A-4F1E-8A60-18E4F91FD260}"/>
                </a:ext>
              </a:extLst>
            </p:cNvPr>
            <p:cNvSpPr/>
            <p:nvPr/>
          </p:nvSpPr>
          <p:spPr>
            <a:xfrm>
              <a:off x="2290382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38751447-C46A-4E34-8711-A031D77628E5}"/>
                </a:ext>
              </a:extLst>
            </p:cNvPr>
            <p:cNvSpPr/>
            <p:nvPr/>
          </p:nvSpPr>
          <p:spPr>
            <a:xfrm>
              <a:off x="3209219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449B93CD-1DE7-4F97-925B-E77A338B464D}"/>
                </a:ext>
              </a:extLst>
            </p:cNvPr>
            <p:cNvSpPr/>
            <p:nvPr/>
          </p:nvSpPr>
          <p:spPr>
            <a:xfrm>
              <a:off x="4128056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36CF1403-AF8F-4E03-9EBA-CDC8BBA5BEF4}"/>
                </a:ext>
              </a:extLst>
            </p:cNvPr>
            <p:cNvSpPr/>
            <p:nvPr/>
          </p:nvSpPr>
          <p:spPr>
            <a:xfrm>
              <a:off x="5046893" y="5327837"/>
              <a:ext cx="357151" cy="334942"/>
            </a:xfrm>
            <a:custGeom>
              <a:avLst/>
              <a:gdLst>
                <a:gd name="connsiteX0" fmla="*/ 307530 w 632714"/>
                <a:gd name="connsiteY0" fmla="*/ 404967 h 593371"/>
                <a:gd name="connsiteX1" fmla="*/ 242062 w 632714"/>
                <a:gd name="connsiteY1" fmla="*/ 339498 h 593371"/>
                <a:gd name="connsiteX2" fmla="*/ 246380 w 632714"/>
                <a:gd name="connsiteY2" fmla="*/ 275490 h 593371"/>
                <a:gd name="connsiteX3" fmla="*/ 227711 w 632714"/>
                <a:gd name="connsiteY3" fmla="*/ 222976 h 593371"/>
                <a:gd name="connsiteX4" fmla="*/ 207772 w 632714"/>
                <a:gd name="connsiteY4" fmla="*/ 191480 h 593371"/>
                <a:gd name="connsiteX5" fmla="*/ 213170 w 632714"/>
                <a:gd name="connsiteY5" fmla="*/ 153189 h 593371"/>
                <a:gd name="connsiteX6" fmla="*/ 208026 w 632714"/>
                <a:gd name="connsiteY6" fmla="*/ 76037 h 593371"/>
                <a:gd name="connsiteX7" fmla="*/ 227457 w 632714"/>
                <a:gd name="connsiteY7" fmla="*/ 47462 h 593371"/>
                <a:gd name="connsiteX8" fmla="*/ 289751 w 632714"/>
                <a:gd name="connsiteY8" fmla="*/ 3520 h 593371"/>
                <a:gd name="connsiteX9" fmla="*/ 362839 w 632714"/>
                <a:gd name="connsiteY9" fmla="*/ 5107 h 593371"/>
                <a:gd name="connsiteX10" fmla="*/ 405447 w 632714"/>
                <a:gd name="connsiteY10" fmla="*/ 42890 h 593371"/>
                <a:gd name="connsiteX11" fmla="*/ 425386 w 632714"/>
                <a:gd name="connsiteY11" fmla="*/ 87149 h 593371"/>
                <a:gd name="connsiteX12" fmla="*/ 419481 w 632714"/>
                <a:gd name="connsiteY12" fmla="*/ 151602 h 593371"/>
                <a:gd name="connsiteX13" fmla="*/ 426784 w 632714"/>
                <a:gd name="connsiteY13" fmla="*/ 179669 h 593371"/>
                <a:gd name="connsiteX14" fmla="*/ 408686 w 632714"/>
                <a:gd name="connsiteY14" fmla="*/ 222531 h 593371"/>
                <a:gd name="connsiteX15" fmla="*/ 388176 w 632714"/>
                <a:gd name="connsiteY15" fmla="*/ 272950 h 593371"/>
                <a:gd name="connsiteX16" fmla="*/ 391414 w 632714"/>
                <a:gd name="connsiteY16" fmla="*/ 341721 h 593371"/>
                <a:gd name="connsiteX17" fmla="*/ 327470 w 632714"/>
                <a:gd name="connsiteY17" fmla="*/ 402109 h 593371"/>
                <a:gd name="connsiteX18" fmla="*/ 350647 w 632714"/>
                <a:gd name="connsiteY18" fmla="*/ 432335 h 593371"/>
                <a:gd name="connsiteX19" fmla="*/ 332867 w 632714"/>
                <a:gd name="connsiteY19" fmla="*/ 451512 h 593371"/>
                <a:gd name="connsiteX20" fmla="*/ 353123 w 632714"/>
                <a:gd name="connsiteY20" fmla="*/ 560986 h 593371"/>
                <a:gd name="connsiteX21" fmla="*/ 357696 w 632714"/>
                <a:gd name="connsiteY21" fmla="*/ 560986 h 593371"/>
                <a:gd name="connsiteX22" fmla="*/ 404622 w 632714"/>
                <a:gd name="connsiteY22" fmla="*/ 438558 h 593371"/>
                <a:gd name="connsiteX23" fmla="*/ 405702 w 632714"/>
                <a:gd name="connsiteY23" fmla="*/ 339308 h 593371"/>
                <a:gd name="connsiteX24" fmla="*/ 559943 w 632714"/>
                <a:gd name="connsiteY24" fmla="*/ 397537 h 593371"/>
                <a:gd name="connsiteX25" fmla="*/ 600329 w 632714"/>
                <a:gd name="connsiteY25" fmla="*/ 437479 h 593371"/>
                <a:gd name="connsiteX26" fmla="*/ 632714 w 632714"/>
                <a:gd name="connsiteY26" fmla="*/ 593371 h 593371"/>
                <a:gd name="connsiteX27" fmla="*/ 0 w 632714"/>
                <a:gd name="connsiteY27" fmla="*/ 593371 h 593371"/>
                <a:gd name="connsiteX28" fmla="*/ 35052 w 632714"/>
                <a:gd name="connsiteY28" fmla="*/ 435320 h 593371"/>
                <a:gd name="connsiteX29" fmla="*/ 85725 w 632714"/>
                <a:gd name="connsiteY29" fmla="*/ 395950 h 593371"/>
                <a:gd name="connsiteX30" fmla="*/ 204407 w 632714"/>
                <a:gd name="connsiteY30" fmla="*/ 357088 h 593371"/>
                <a:gd name="connsiteX31" fmla="*/ 228155 w 632714"/>
                <a:gd name="connsiteY31" fmla="*/ 338736 h 593371"/>
                <a:gd name="connsiteX32" fmla="*/ 234633 w 632714"/>
                <a:gd name="connsiteY32" fmla="*/ 459005 h 593371"/>
                <a:gd name="connsiteX33" fmla="*/ 278892 w 632714"/>
                <a:gd name="connsiteY33" fmla="*/ 564161 h 593371"/>
                <a:gd name="connsiteX34" fmla="*/ 287528 w 632714"/>
                <a:gd name="connsiteY34" fmla="*/ 479452 h 593371"/>
                <a:gd name="connsiteX35" fmla="*/ 300482 w 632714"/>
                <a:gd name="connsiteY35" fmla="*/ 454116 h 593371"/>
                <a:gd name="connsiteX36" fmla="*/ 281622 w 632714"/>
                <a:gd name="connsiteY36" fmla="*/ 432018 h 593371"/>
                <a:gd name="connsiteX37" fmla="*/ 307530 w 632714"/>
                <a:gd name="connsiteY37" fmla="*/ 404967 h 59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714" h="593371">
                  <a:moveTo>
                    <a:pt x="307530" y="404967"/>
                  </a:moveTo>
                  <a:lnTo>
                    <a:pt x="242062" y="339498"/>
                  </a:lnTo>
                  <a:lnTo>
                    <a:pt x="246380" y="275490"/>
                  </a:lnTo>
                  <a:cubicBezTo>
                    <a:pt x="246380" y="275490"/>
                    <a:pt x="227711" y="233771"/>
                    <a:pt x="227711" y="222976"/>
                  </a:cubicBezTo>
                  <a:cubicBezTo>
                    <a:pt x="227711" y="222976"/>
                    <a:pt x="211518" y="227103"/>
                    <a:pt x="207772" y="191480"/>
                  </a:cubicBezTo>
                  <a:cubicBezTo>
                    <a:pt x="204026" y="155856"/>
                    <a:pt x="210757" y="155602"/>
                    <a:pt x="213170" y="153189"/>
                  </a:cubicBezTo>
                  <a:lnTo>
                    <a:pt x="208026" y="76037"/>
                  </a:lnTo>
                  <a:cubicBezTo>
                    <a:pt x="208026" y="76037"/>
                    <a:pt x="215836" y="52288"/>
                    <a:pt x="227457" y="47462"/>
                  </a:cubicBezTo>
                  <a:cubicBezTo>
                    <a:pt x="227457" y="47462"/>
                    <a:pt x="236093" y="7012"/>
                    <a:pt x="289751" y="3520"/>
                  </a:cubicBezTo>
                  <a:cubicBezTo>
                    <a:pt x="289751" y="3520"/>
                    <a:pt x="341503" y="-5370"/>
                    <a:pt x="362839" y="5107"/>
                  </a:cubicBezTo>
                  <a:cubicBezTo>
                    <a:pt x="384175" y="15648"/>
                    <a:pt x="401955" y="25046"/>
                    <a:pt x="405447" y="42890"/>
                  </a:cubicBezTo>
                  <a:cubicBezTo>
                    <a:pt x="405447" y="42890"/>
                    <a:pt x="427291" y="42890"/>
                    <a:pt x="425386" y="87149"/>
                  </a:cubicBezTo>
                  <a:cubicBezTo>
                    <a:pt x="423482" y="131409"/>
                    <a:pt x="419481" y="151602"/>
                    <a:pt x="419481" y="151602"/>
                  </a:cubicBezTo>
                  <a:cubicBezTo>
                    <a:pt x="419481" y="151602"/>
                    <a:pt x="432181" y="152935"/>
                    <a:pt x="426784" y="179669"/>
                  </a:cubicBezTo>
                  <a:cubicBezTo>
                    <a:pt x="421386" y="206402"/>
                    <a:pt x="420307" y="212562"/>
                    <a:pt x="408686" y="222531"/>
                  </a:cubicBezTo>
                  <a:cubicBezTo>
                    <a:pt x="408686" y="222531"/>
                    <a:pt x="402780" y="250027"/>
                    <a:pt x="388176" y="272950"/>
                  </a:cubicBezTo>
                  <a:lnTo>
                    <a:pt x="391414" y="341721"/>
                  </a:lnTo>
                  <a:lnTo>
                    <a:pt x="327470" y="402109"/>
                  </a:lnTo>
                  <a:lnTo>
                    <a:pt x="350647" y="432335"/>
                  </a:lnTo>
                  <a:lnTo>
                    <a:pt x="332867" y="451512"/>
                  </a:lnTo>
                  <a:cubicBezTo>
                    <a:pt x="332867" y="451512"/>
                    <a:pt x="355283" y="480087"/>
                    <a:pt x="353123" y="560986"/>
                  </a:cubicBezTo>
                  <a:lnTo>
                    <a:pt x="357696" y="560986"/>
                  </a:lnTo>
                  <a:cubicBezTo>
                    <a:pt x="357696" y="560986"/>
                    <a:pt x="399796" y="469800"/>
                    <a:pt x="404622" y="438558"/>
                  </a:cubicBezTo>
                  <a:lnTo>
                    <a:pt x="405702" y="339308"/>
                  </a:lnTo>
                  <a:cubicBezTo>
                    <a:pt x="405702" y="339308"/>
                    <a:pt x="410020" y="358739"/>
                    <a:pt x="559943" y="397537"/>
                  </a:cubicBezTo>
                  <a:cubicBezTo>
                    <a:pt x="559943" y="397537"/>
                    <a:pt x="594932" y="402363"/>
                    <a:pt x="600329" y="437479"/>
                  </a:cubicBezTo>
                  <a:cubicBezTo>
                    <a:pt x="605790" y="472531"/>
                    <a:pt x="632714" y="593371"/>
                    <a:pt x="632714" y="593371"/>
                  </a:cubicBezTo>
                  <a:lnTo>
                    <a:pt x="0" y="593371"/>
                  </a:lnTo>
                  <a:lnTo>
                    <a:pt x="35052" y="435320"/>
                  </a:lnTo>
                  <a:cubicBezTo>
                    <a:pt x="35052" y="435320"/>
                    <a:pt x="37719" y="403506"/>
                    <a:pt x="85725" y="395950"/>
                  </a:cubicBezTo>
                  <a:cubicBezTo>
                    <a:pt x="133731" y="388393"/>
                    <a:pt x="204407" y="357088"/>
                    <a:pt x="204407" y="357088"/>
                  </a:cubicBezTo>
                  <a:lnTo>
                    <a:pt x="228155" y="338736"/>
                  </a:lnTo>
                  <a:cubicBezTo>
                    <a:pt x="228155" y="338736"/>
                    <a:pt x="222758" y="426684"/>
                    <a:pt x="234633" y="459005"/>
                  </a:cubicBezTo>
                  <a:cubicBezTo>
                    <a:pt x="246507" y="491390"/>
                    <a:pt x="278892" y="564161"/>
                    <a:pt x="278892" y="564161"/>
                  </a:cubicBezTo>
                  <a:cubicBezTo>
                    <a:pt x="278892" y="564161"/>
                    <a:pt x="279972" y="490819"/>
                    <a:pt x="287528" y="479452"/>
                  </a:cubicBezTo>
                  <a:cubicBezTo>
                    <a:pt x="295085" y="468086"/>
                    <a:pt x="300482" y="454116"/>
                    <a:pt x="300482" y="454116"/>
                  </a:cubicBezTo>
                  <a:lnTo>
                    <a:pt x="281622" y="432018"/>
                  </a:lnTo>
                  <a:lnTo>
                    <a:pt x="307530" y="404967"/>
                  </a:lnTo>
                  <a:close/>
                </a:path>
              </a:pathLst>
            </a:custGeom>
            <a:solidFill>
              <a:schemeClr val="bg1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13CD8C6-B6F6-46A1-B0D3-2FD2738E073B}"/>
                </a:ext>
              </a:extLst>
            </p:cNvPr>
            <p:cNvSpPr txBox="1"/>
            <p:nvPr/>
          </p:nvSpPr>
          <p:spPr>
            <a:xfrm>
              <a:off x="3401649" y="1488029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6485DFC-036F-4586-B169-40ACCC528BD6}"/>
                </a:ext>
              </a:extLst>
            </p:cNvPr>
            <p:cNvSpPr txBox="1"/>
            <p:nvPr/>
          </p:nvSpPr>
          <p:spPr>
            <a:xfrm>
              <a:off x="3866190" y="2237163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AC7131DD-86AE-4B35-B0CA-2C03995729DD}"/>
                </a:ext>
              </a:extLst>
            </p:cNvPr>
            <p:cNvSpPr txBox="1"/>
            <p:nvPr/>
          </p:nvSpPr>
          <p:spPr>
            <a:xfrm>
              <a:off x="4330731" y="2986297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FC2CF10-B8E7-4DB6-AC02-69EDA96EA52B}"/>
                </a:ext>
              </a:extLst>
            </p:cNvPr>
            <p:cNvSpPr txBox="1"/>
            <p:nvPr/>
          </p:nvSpPr>
          <p:spPr>
            <a:xfrm>
              <a:off x="4795272" y="3735431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3A0FC7E6-5DF1-4936-BD3A-77584180F548}"/>
                </a:ext>
              </a:extLst>
            </p:cNvPr>
            <p:cNvSpPr txBox="1"/>
            <p:nvPr/>
          </p:nvSpPr>
          <p:spPr>
            <a:xfrm>
              <a:off x="5259813" y="4484565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CFE034F-BEAB-4928-9639-BBEC18326DB3}"/>
                </a:ext>
              </a:extLst>
            </p:cNvPr>
            <p:cNvSpPr txBox="1"/>
            <p:nvPr/>
          </p:nvSpPr>
          <p:spPr>
            <a:xfrm>
              <a:off x="5724354" y="5233699"/>
              <a:ext cx="3184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font(size, color, name).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698494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22">
  <a:themeElements>
    <a:clrScheme name="Custom 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82A8"/>
      </a:accent1>
      <a:accent2>
        <a:srgbClr val="C02A33"/>
      </a:accent2>
      <a:accent3>
        <a:srgbClr val="59AAA8"/>
      </a:accent3>
      <a:accent4>
        <a:srgbClr val="FFC000"/>
      </a:accent4>
      <a:accent5>
        <a:srgbClr val="445469"/>
      </a:accent5>
      <a:accent6>
        <a:srgbClr val="CA4E5A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22" id="{827B69C8-B76F-4C34-9D62-07D18FE3E847}" vid="{4A7109B4-AEA9-4B7C-B821-C05F6DD51C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213</TotalTime>
  <Words>520</Words>
  <Application>Microsoft Macintosh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InfoshoreBlueTheme</vt:lpstr>
      <vt:lpstr>new-mc22</vt:lpstr>
      <vt:lpstr>PEOPLE PYRAMID</vt:lpstr>
      <vt:lpstr>PEOPLE PYRAMID</vt:lpstr>
      <vt:lpstr>PEOPLE PYRAMID</vt:lpstr>
      <vt:lpstr>PEOPLE PYRAMID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159</cp:revision>
  <dcterms:created xsi:type="dcterms:W3CDTF">2021-01-08T08:29:29Z</dcterms:created>
  <dcterms:modified xsi:type="dcterms:W3CDTF">2023-01-09T11:25:40Z</dcterms:modified>
</cp:coreProperties>
</file>