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5" r:id="rId3"/>
    <p:sldId id="27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2A93FB"/>
    <a:srgbClr val="40B0FF"/>
    <a:srgbClr val="0B2D4D"/>
    <a:srgbClr val="33506C"/>
    <a:srgbClr val="325F7F"/>
    <a:srgbClr val="3276A6"/>
    <a:srgbClr val="328CCC"/>
    <a:srgbClr val="65BFFF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33" autoAdjust="0"/>
    <p:restoredTop sz="92146" autoAdjust="0"/>
  </p:normalViewPr>
  <p:slideViewPr>
    <p:cSldViewPr snapToGrid="0">
      <p:cViewPr varScale="1">
        <p:scale>
          <a:sx n="124" d="100"/>
          <a:sy n="124" d="100"/>
        </p:scale>
        <p:origin x="20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623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43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13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5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CHALLENGE BASED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Phases of CBL</a:t>
            </a:r>
            <a:endParaRPr lang="en-IN" sz="2400" dirty="0">
              <a:latin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8442D07-CA87-4C81-9658-86AE7C6DE768}"/>
              </a:ext>
            </a:extLst>
          </p:cNvPr>
          <p:cNvGrpSpPr/>
          <p:nvPr/>
        </p:nvGrpSpPr>
        <p:grpSpPr>
          <a:xfrm>
            <a:off x="306819" y="954263"/>
            <a:ext cx="8530363" cy="5729719"/>
            <a:chOff x="123136" y="965414"/>
            <a:chExt cx="8530363" cy="5729719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CCFD2F-B27B-4672-9C32-79C7B0F35A00}"/>
                </a:ext>
              </a:extLst>
            </p:cNvPr>
            <p:cNvSpPr/>
            <p:nvPr/>
          </p:nvSpPr>
          <p:spPr bwMode="auto">
            <a:xfrm flipH="1" flipV="1">
              <a:off x="4032311" y="4050058"/>
              <a:ext cx="713627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1B9997F-CE7C-40C7-B7B3-2C79F390D09F}"/>
                </a:ext>
              </a:extLst>
            </p:cNvPr>
            <p:cNvSpPr/>
            <p:nvPr/>
          </p:nvSpPr>
          <p:spPr bwMode="auto">
            <a:xfrm>
              <a:off x="2356231" y="1406900"/>
              <a:ext cx="1883331" cy="695915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3750385-5F2A-4934-9FF7-6028B50F9FAB}"/>
                </a:ext>
              </a:extLst>
            </p:cNvPr>
            <p:cNvSpPr/>
            <p:nvPr/>
          </p:nvSpPr>
          <p:spPr>
            <a:xfrm>
              <a:off x="490501" y="965414"/>
              <a:ext cx="7686365" cy="5729719"/>
            </a:xfrm>
            <a:custGeom>
              <a:avLst/>
              <a:gdLst>
                <a:gd name="connsiteX0" fmla="*/ 920406 w 5637182"/>
                <a:gd name="connsiteY0" fmla="*/ 460203 h 4955268"/>
                <a:gd name="connsiteX1" fmla="*/ 880982 w 5637182"/>
                <a:gd name="connsiteY1" fmla="*/ 0 h 4955268"/>
                <a:gd name="connsiteX2" fmla="*/ 736325 w 5637182"/>
                <a:gd name="connsiteY2" fmla="*/ 0 h 4955268"/>
                <a:gd name="connsiteX3" fmla="*/ 0 w 5637182"/>
                <a:gd name="connsiteY3" fmla="*/ 1104488 h 4955268"/>
                <a:gd name="connsiteX4" fmla="*/ 433972 w 5637182"/>
                <a:gd name="connsiteY4" fmla="*/ 1117680 h 4955268"/>
                <a:gd name="connsiteX5" fmla="*/ 841558 w 5637182"/>
                <a:gd name="connsiteY5" fmla="*/ 2774412 h 4955268"/>
                <a:gd name="connsiteX6" fmla="*/ 2476047 w 5637182"/>
                <a:gd name="connsiteY6" fmla="*/ 3954527 h 4955268"/>
                <a:gd name="connsiteX7" fmla="*/ 5042600 w 5637182"/>
                <a:gd name="connsiteY7" fmla="*/ 4943964 h 4955268"/>
                <a:gd name="connsiteX8" fmla="*/ 5637183 w 5637182"/>
                <a:gd name="connsiteY8" fmla="*/ 4517816 h 4955268"/>
                <a:gd name="connsiteX9" fmla="*/ 828366 w 5637182"/>
                <a:gd name="connsiteY9" fmla="*/ 1722541 h 4955268"/>
                <a:gd name="connsiteX10" fmla="*/ 920406 w 5637182"/>
                <a:gd name="connsiteY10" fmla="*/ 460203 h 4955268"/>
                <a:gd name="connsiteX0" fmla="*/ 920406 w 6640302"/>
                <a:gd name="connsiteY0" fmla="*/ 460203 h 4958297"/>
                <a:gd name="connsiteX1" fmla="*/ 880982 w 6640302"/>
                <a:gd name="connsiteY1" fmla="*/ 0 h 4958297"/>
                <a:gd name="connsiteX2" fmla="*/ 736325 w 6640302"/>
                <a:gd name="connsiteY2" fmla="*/ 0 h 4958297"/>
                <a:gd name="connsiteX3" fmla="*/ 0 w 6640302"/>
                <a:gd name="connsiteY3" fmla="*/ 1104488 h 4958297"/>
                <a:gd name="connsiteX4" fmla="*/ 433972 w 6640302"/>
                <a:gd name="connsiteY4" fmla="*/ 1117680 h 4958297"/>
                <a:gd name="connsiteX5" fmla="*/ 841558 w 6640302"/>
                <a:gd name="connsiteY5" fmla="*/ 2774412 h 4958297"/>
                <a:gd name="connsiteX6" fmla="*/ 2476047 w 6640302"/>
                <a:gd name="connsiteY6" fmla="*/ 3954527 h 4958297"/>
                <a:gd name="connsiteX7" fmla="*/ 5042600 w 6640302"/>
                <a:gd name="connsiteY7" fmla="*/ 4943964 h 4958297"/>
                <a:gd name="connsiteX8" fmla="*/ 6640302 w 6640302"/>
                <a:gd name="connsiteY8" fmla="*/ 4567972 h 4958297"/>
                <a:gd name="connsiteX9" fmla="*/ 828366 w 6640302"/>
                <a:gd name="connsiteY9" fmla="*/ 1722541 h 4958297"/>
                <a:gd name="connsiteX10" fmla="*/ 920406 w 6640302"/>
                <a:gd name="connsiteY10" fmla="*/ 460203 h 4958297"/>
                <a:gd name="connsiteX0" fmla="*/ 920406 w 6659888"/>
                <a:gd name="connsiteY0" fmla="*/ 460203 h 4970515"/>
                <a:gd name="connsiteX1" fmla="*/ 880982 w 6659888"/>
                <a:gd name="connsiteY1" fmla="*/ 0 h 4970515"/>
                <a:gd name="connsiteX2" fmla="*/ 736325 w 6659888"/>
                <a:gd name="connsiteY2" fmla="*/ 0 h 4970515"/>
                <a:gd name="connsiteX3" fmla="*/ 0 w 6659888"/>
                <a:gd name="connsiteY3" fmla="*/ 1104488 h 4970515"/>
                <a:gd name="connsiteX4" fmla="*/ 433972 w 6659888"/>
                <a:gd name="connsiteY4" fmla="*/ 1117680 h 4970515"/>
                <a:gd name="connsiteX5" fmla="*/ 841558 w 6659888"/>
                <a:gd name="connsiteY5" fmla="*/ 2774412 h 4970515"/>
                <a:gd name="connsiteX6" fmla="*/ 2476047 w 6659888"/>
                <a:gd name="connsiteY6" fmla="*/ 3954527 h 4970515"/>
                <a:gd name="connsiteX7" fmla="*/ 6120953 w 6659888"/>
                <a:gd name="connsiteY7" fmla="*/ 4956503 h 4970515"/>
                <a:gd name="connsiteX8" fmla="*/ 6640302 w 6659888"/>
                <a:gd name="connsiteY8" fmla="*/ 4567972 h 4970515"/>
                <a:gd name="connsiteX9" fmla="*/ 828366 w 6659888"/>
                <a:gd name="connsiteY9" fmla="*/ 1722541 h 4970515"/>
                <a:gd name="connsiteX10" fmla="*/ 920406 w 6659888"/>
                <a:gd name="connsiteY10" fmla="*/ 460203 h 4970515"/>
                <a:gd name="connsiteX0" fmla="*/ 920406 w 6640302"/>
                <a:gd name="connsiteY0" fmla="*/ 460203 h 4971925"/>
                <a:gd name="connsiteX1" fmla="*/ 880982 w 6640302"/>
                <a:gd name="connsiteY1" fmla="*/ 0 h 4971925"/>
                <a:gd name="connsiteX2" fmla="*/ 736325 w 6640302"/>
                <a:gd name="connsiteY2" fmla="*/ 0 h 4971925"/>
                <a:gd name="connsiteX3" fmla="*/ 0 w 6640302"/>
                <a:gd name="connsiteY3" fmla="*/ 1104488 h 4971925"/>
                <a:gd name="connsiteX4" fmla="*/ 433972 w 6640302"/>
                <a:gd name="connsiteY4" fmla="*/ 1117680 h 4971925"/>
                <a:gd name="connsiteX5" fmla="*/ 841558 w 6640302"/>
                <a:gd name="connsiteY5" fmla="*/ 2774412 h 4971925"/>
                <a:gd name="connsiteX6" fmla="*/ 2476047 w 6640302"/>
                <a:gd name="connsiteY6" fmla="*/ 3954527 h 4971925"/>
                <a:gd name="connsiteX7" fmla="*/ 6120953 w 6640302"/>
                <a:gd name="connsiteY7" fmla="*/ 4956503 h 4971925"/>
                <a:gd name="connsiteX8" fmla="*/ 6640302 w 6640302"/>
                <a:gd name="connsiteY8" fmla="*/ 4567972 h 4971925"/>
                <a:gd name="connsiteX9" fmla="*/ 828366 w 6640302"/>
                <a:gd name="connsiteY9" fmla="*/ 1722541 h 4971925"/>
                <a:gd name="connsiteX10" fmla="*/ 920406 w 6640302"/>
                <a:gd name="connsiteY10" fmla="*/ 460203 h 4971925"/>
                <a:gd name="connsiteX0" fmla="*/ 920406 w 6640302"/>
                <a:gd name="connsiteY0" fmla="*/ 460203 h 4956517"/>
                <a:gd name="connsiteX1" fmla="*/ 880982 w 6640302"/>
                <a:gd name="connsiteY1" fmla="*/ 0 h 4956517"/>
                <a:gd name="connsiteX2" fmla="*/ 736325 w 6640302"/>
                <a:gd name="connsiteY2" fmla="*/ 0 h 4956517"/>
                <a:gd name="connsiteX3" fmla="*/ 0 w 6640302"/>
                <a:gd name="connsiteY3" fmla="*/ 1104488 h 4956517"/>
                <a:gd name="connsiteX4" fmla="*/ 433972 w 6640302"/>
                <a:gd name="connsiteY4" fmla="*/ 1117680 h 4956517"/>
                <a:gd name="connsiteX5" fmla="*/ 841558 w 6640302"/>
                <a:gd name="connsiteY5" fmla="*/ 2774412 h 4956517"/>
                <a:gd name="connsiteX6" fmla="*/ 2476047 w 6640302"/>
                <a:gd name="connsiteY6" fmla="*/ 3954527 h 4956517"/>
                <a:gd name="connsiteX7" fmla="*/ 6120953 w 6640302"/>
                <a:gd name="connsiteY7" fmla="*/ 4956503 h 4956517"/>
                <a:gd name="connsiteX8" fmla="*/ 6640302 w 6640302"/>
                <a:gd name="connsiteY8" fmla="*/ 4567972 h 4956517"/>
                <a:gd name="connsiteX9" fmla="*/ 828366 w 6640302"/>
                <a:gd name="connsiteY9" fmla="*/ 1722541 h 4956517"/>
                <a:gd name="connsiteX10" fmla="*/ 920406 w 6640302"/>
                <a:gd name="connsiteY10" fmla="*/ 460203 h 4956517"/>
                <a:gd name="connsiteX0" fmla="*/ 920406 w 6640302"/>
                <a:gd name="connsiteY0" fmla="*/ 460203 h 4931440"/>
                <a:gd name="connsiteX1" fmla="*/ 880982 w 6640302"/>
                <a:gd name="connsiteY1" fmla="*/ 0 h 4931440"/>
                <a:gd name="connsiteX2" fmla="*/ 736325 w 6640302"/>
                <a:gd name="connsiteY2" fmla="*/ 0 h 4931440"/>
                <a:gd name="connsiteX3" fmla="*/ 0 w 6640302"/>
                <a:gd name="connsiteY3" fmla="*/ 1104488 h 4931440"/>
                <a:gd name="connsiteX4" fmla="*/ 433972 w 6640302"/>
                <a:gd name="connsiteY4" fmla="*/ 1117680 h 4931440"/>
                <a:gd name="connsiteX5" fmla="*/ 841558 w 6640302"/>
                <a:gd name="connsiteY5" fmla="*/ 2774412 h 4931440"/>
                <a:gd name="connsiteX6" fmla="*/ 2476047 w 6640302"/>
                <a:gd name="connsiteY6" fmla="*/ 3954527 h 4931440"/>
                <a:gd name="connsiteX7" fmla="*/ 6146032 w 6640302"/>
                <a:gd name="connsiteY7" fmla="*/ 4931425 h 4931440"/>
                <a:gd name="connsiteX8" fmla="*/ 6640302 w 6640302"/>
                <a:gd name="connsiteY8" fmla="*/ 4567972 h 4931440"/>
                <a:gd name="connsiteX9" fmla="*/ 828366 w 6640302"/>
                <a:gd name="connsiteY9" fmla="*/ 1722541 h 4931440"/>
                <a:gd name="connsiteX10" fmla="*/ 920406 w 6640302"/>
                <a:gd name="connsiteY10" fmla="*/ 460203 h 4931440"/>
                <a:gd name="connsiteX0" fmla="*/ 920406 w 6640302"/>
                <a:gd name="connsiteY0" fmla="*/ 460203 h 4949955"/>
                <a:gd name="connsiteX1" fmla="*/ 880982 w 6640302"/>
                <a:gd name="connsiteY1" fmla="*/ 0 h 4949955"/>
                <a:gd name="connsiteX2" fmla="*/ 736325 w 6640302"/>
                <a:gd name="connsiteY2" fmla="*/ 0 h 4949955"/>
                <a:gd name="connsiteX3" fmla="*/ 0 w 6640302"/>
                <a:gd name="connsiteY3" fmla="*/ 1104488 h 4949955"/>
                <a:gd name="connsiteX4" fmla="*/ 433972 w 6640302"/>
                <a:gd name="connsiteY4" fmla="*/ 1117680 h 4949955"/>
                <a:gd name="connsiteX5" fmla="*/ 841558 w 6640302"/>
                <a:gd name="connsiteY5" fmla="*/ 2774412 h 4949955"/>
                <a:gd name="connsiteX6" fmla="*/ 2476047 w 6640302"/>
                <a:gd name="connsiteY6" fmla="*/ 3954527 h 4949955"/>
                <a:gd name="connsiteX7" fmla="*/ 6250949 w 6640302"/>
                <a:gd name="connsiteY7" fmla="*/ 4949941 h 4949955"/>
                <a:gd name="connsiteX8" fmla="*/ 6640302 w 6640302"/>
                <a:gd name="connsiteY8" fmla="*/ 4567972 h 4949955"/>
                <a:gd name="connsiteX9" fmla="*/ 828366 w 6640302"/>
                <a:gd name="connsiteY9" fmla="*/ 1722541 h 4949955"/>
                <a:gd name="connsiteX10" fmla="*/ 920406 w 6640302"/>
                <a:gd name="connsiteY10" fmla="*/ 460203 h 4949955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79174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29018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91712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0302" h="4949941">
                  <a:moveTo>
                    <a:pt x="920406" y="460203"/>
                  </a:moveTo>
                  <a:lnTo>
                    <a:pt x="880982" y="0"/>
                  </a:lnTo>
                  <a:lnTo>
                    <a:pt x="736325" y="0"/>
                  </a:lnTo>
                  <a:lnTo>
                    <a:pt x="0" y="1104488"/>
                  </a:lnTo>
                  <a:lnTo>
                    <a:pt x="433972" y="1117680"/>
                  </a:lnTo>
                  <a:cubicBezTo>
                    <a:pt x="324943" y="1803129"/>
                    <a:pt x="753032" y="2610121"/>
                    <a:pt x="885565" y="2805638"/>
                  </a:cubicBezTo>
                  <a:cubicBezTo>
                    <a:pt x="1203650" y="3274890"/>
                    <a:pt x="1581816" y="3597143"/>
                    <a:pt x="2476047" y="3954527"/>
                  </a:cubicBezTo>
                  <a:cubicBezTo>
                    <a:pt x="3370278" y="4311911"/>
                    <a:pt x="6242558" y="4949848"/>
                    <a:pt x="6250949" y="4949941"/>
                  </a:cubicBezTo>
                  <a:cubicBezTo>
                    <a:pt x="6306521" y="4950557"/>
                    <a:pt x="6640302" y="4567972"/>
                    <a:pt x="6640302" y="4567972"/>
                  </a:cubicBezTo>
                  <a:cubicBezTo>
                    <a:pt x="2478469" y="3918114"/>
                    <a:pt x="1106175" y="2948062"/>
                    <a:pt x="828366" y="1722541"/>
                  </a:cubicBezTo>
                  <a:cubicBezTo>
                    <a:pt x="769153" y="1461606"/>
                    <a:pt x="726354" y="1029475"/>
                    <a:pt x="920406" y="46020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080997-BF82-4BE0-8AF1-4692453AA078}"/>
                </a:ext>
              </a:extLst>
            </p:cNvPr>
            <p:cNvSpPr/>
            <p:nvPr/>
          </p:nvSpPr>
          <p:spPr>
            <a:xfrm>
              <a:off x="688310" y="965416"/>
              <a:ext cx="7965189" cy="5637650"/>
            </a:xfrm>
            <a:custGeom>
              <a:avLst/>
              <a:gdLst>
                <a:gd name="connsiteX0" fmla="*/ 5068832 w 5890601"/>
                <a:gd name="connsiteY0" fmla="*/ 4845327 h 4845326"/>
                <a:gd name="connsiteX1" fmla="*/ 2301016 w 5890601"/>
                <a:gd name="connsiteY1" fmla="*/ 3800052 h 4845326"/>
                <a:gd name="connsiteX2" fmla="*/ 736325 w 5890601"/>
                <a:gd name="connsiteY2" fmla="*/ 2636351 h 4845326"/>
                <a:gd name="connsiteX3" fmla="*/ 394394 w 5890601"/>
                <a:gd name="connsiteY3" fmla="*/ 1025640 h 4845326"/>
                <a:gd name="connsiteX4" fmla="*/ 0 w 5890601"/>
                <a:gd name="connsiteY4" fmla="*/ 1025640 h 4845326"/>
                <a:gd name="connsiteX5" fmla="*/ 710094 w 5890601"/>
                <a:gd name="connsiteY5" fmla="*/ 0 h 4845326"/>
                <a:gd name="connsiteX6" fmla="*/ 1196835 w 5890601"/>
                <a:gd name="connsiteY6" fmla="*/ 1012447 h 4845326"/>
                <a:gd name="connsiteX7" fmla="*/ 867790 w 5890601"/>
                <a:gd name="connsiteY7" fmla="*/ 1025640 h 4845326"/>
                <a:gd name="connsiteX8" fmla="*/ 1254054 w 5890601"/>
                <a:gd name="connsiteY8" fmla="*/ 2392290 h 4845326"/>
                <a:gd name="connsiteX9" fmla="*/ 4871558 w 5890601"/>
                <a:gd name="connsiteY9" fmla="*/ 3957902 h 4845326"/>
                <a:gd name="connsiteX10" fmla="*/ 5890601 w 5890601"/>
                <a:gd name="connsiteY10" fmla="*/ 4168214 h 4845326"/>
                <a:gd name="connsiteX11" fmla="*/ 5068832 w 5890601"/>
                <a:gd name="connsiteY11" fmla="*/ 4845327 h 4845326"/>
                <a:gd name="connsiteX0" fmla="*/ 5068832 w 6881181"/>
                <a:gd name="connsiteY0" fmla="*/ 4845327 h 4845327"/>
                <a:gd name="connsiteX1" fmla="*/ 2301016 w 6881181"/>
                <a:gd name="connsiteY1" fmla="*/ 3800052 h 4845327"/>
                <a:gd name="connsiteX2" fmla="*/ 736325 w 6881181"/>
                <a:gd name="connsiteY2" fmla="*/ 2636351 h 4845327"/>
                <a:gd name="connsiteX3" fmla="*/ 394394 w 6881181"/>
                <a:gd name="connsiteY3" fmla="*/ 1025640 h 4845327"/>
                <a:gd name="connsiteX4" fmla="*/ 0 w 6881181"/>
                <a:gd name="connsiteY4" fmla="*/ 1025640 h 4845327"/>
                <a:gd name="connsiteX5" fmla="*/ 710094 w 6881181"/>
                <a:gd name="connsiteY5" fmla="*/ 0 h 4845327"/>
                <a:gd name="connsiteX6" fmla="*/ 1196835 w 6881181"/>
                <a:gd name="connsiteY6" fmla="*/ 1012447 h 4845327"/>
                <a:gd name="connsiteX7" fmla="*/ 867790 w 6881181"/>
                <a:gd name="connsiteY7" fmla="*/ 1025640 h 4845327"/>
                <a:gd name="connsiteX8" fmla="*/ 1254054 w 6881181"/>
                <a:gd name="connsiteY8" fmla="*/ 2392290 h 4845327"/>
                <a:gd name="connsiteX9" fmla="*/ 4871558 w 6881181"/>
                <a:gd name="connsiteY9" fmla="*/ 3957902 h 4845327"/>
                <a:gd name="connsiteX10" fmla="*/ 6881181 w 6881181"/>
                <a:gd name="connsiteY10" fmla="*/ 4243448 h 4845327"/>
                <a:gd name="connsiteX11" fmla="*/ 5068832 w 6881181"/>
                <a:gd name="connsiteY11" fmla="*/ 4845327 h 4845327"/>
                <a:gd name="connsiteX0" fmla="*/ 6184802 w 6881181"/>
                <a:gd name="connsiteY0" fmla="*/ 4870404 h 4870404"/>
                <a:gd name="connsiteX1" fmla="*/ 2301016 w 6881181"/>
                <a:gd name="connsiteY1" fmla="*/ 3800052 h 4870404"/>
                <a:gd name="connsiteX2" fmla="*/ 736325 w 6881181"/>
                <a:gd name="connsiteY2" fmla="*/ 2636351 h 4870404"/>
                <a:gd name="connsiteX3" fmla="*/ 394394 w 6881181"/>
                <a:gd name="connsiteY3" fmla="*/ 1025640 h 4870404"/>
                <a:gd name="connsiteX4" fmla="*/ 0 w 6881181"/>
                <a:gd name="connsiteY4" fmla="*/ 1025640 h 4870404"/>
                <a:gd name="connsiteX5" fmla="*/ 710094 w 6881181"/>
                <a:gd name="connsiteY5" fmla="*/ 0 h 4870404"/>
                <a:gd name="connsiteX6" fmla="*/ 1196835 w 6881181"/>
                <a:gd name="connsiteY6" fmla="*/ 1012447 h 4870404"/>
                <a:gd name="connsiteX7" fmla="*/ 867790 w 6881181"/>
                <a:gd name="connsiteY7" fmla="*/ 1025640 h 4870404"/>
                <a:gd name="connsiteX8" fmla="*/ 1254054 w 6881181"/>
                <a:gd name="connsiteY8" fmla="*/ 2392290 h 4870404"/>
                <a:gd name="connsiteX9" fmla="*/ 4871558 w 6881181"/>
                <a:gd name="connsiteY9" fmla="*/ 3957902 h 4870404"/>
                <a:gd name="connsiteX10" fmla="*/ 6881181 w 6881181"/>
                <a:gd name="connsiteY10" fmla="*/ 4243448 h 4870404"/>
                <a:gd name="connsiteX11" fmla="*/ 6184802 w 6881181"/>
                <a:gd name="connsiteY11" fmla="*/ 4870404 h 487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181" h="4870404">
                  <a:moveTo>
                    <a:pt x="6184802" y="4870404"/>
                  </a:moveTo>
                  <a:cubicBezTo>
                    <a:pt x="5859285" y="4829446"/>
                    <a:pt x="3209095" y="4172394"/>
                    <a:pt x="2301016" y="3800052"/>
                  </a:cubicBezTo>
                  <a:cubicBezTo>
                    <a:pt x="1392937" y="3427710"/>
                    <a:pt x="1137009" y="3287692"/>
                    <a:pt x="736325" y="2636351"/>
                  </a:cubicBezTo>
                  <a:cubicBezTo>
                    <a:pt x="363407" y="2030110"/>
                    <a:pt x="360186" y="1388740"/>
                    <a:pt x="394394" y="1025640"/>
                  </a:cubicBezTo>
                  <a:lnTo>
                    <a:pt x="0" y="1025640"/>
                  </a:lnTo>
                  <a:lnTo>
                    <a:pt x="710094" y="0"/>
                  </a:lnTo>
                  <a:lnTo>
                    <a:pt x="1196835" y="1012447"/>
                  </a:lnTo>
                  <a:lnTo>
                    <a:pt x="867790" y="1025640"/>
                  </a:lnTo>
                  <a:cubicBezTo>
                    <a:pt x="878375" y="1718706"/>
                    <a:pt x="1090221" y="2147462"/>
                    <a:pt x="1254054" y="2392290"/>
                  </a:cubicBezTo>
                  <a:cubicBezTo>
                    <a:pt x="1818877" y="3236149"/>
                    <a:pt x="2889156" y="3498619"/>
                    <a:pt x="4871558" y="3957902"/>
                  </a:cubicBezTo>
                  <a:cubicBezTo>
                    <a:pt x="5296939" y="4056385"/>
                    <a:pt x="6641722" y="4200036"/>
                    <a:pt x="6881181" y="4243448"/>
                  </a:cubicBezTo>
                  <a:cubicBezTo>
                    <a:pt x="6607258" y="4469152"/>
                    <a:pt x="6458725" y="4644700"/>
                    <a:pt x="6184802" y="487040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144F117-2A24-4FC4-AD45-9740F5C8B296}"/>
                </a:ext>
              </a:extLst>
            </p:cNvPr>
            <p:cNvSpPr/>
            <p:nvPr/>
          </p:nvSpPr>
          <p:spPr>
            <a:xfrm>
              <a:off x="1403726" y="2137356"/>
              <a:ext cx="6760857" cy="4130346"/>
            </a:xfrm>
            <a:custGeom>
              <a:avLst/>
              <a:gdLst>
                <a:gd name="connsiteX0" fmla="*/ 0 w 4154867"/>
                <a:gd name="connsiteY0" fmla="*/ 0 h 3221422"/>
                <a:gd name="connsiteX1" fmla="*/ 600565 w 4154867"/>
                <a:gd name="connsiteY1" fmla="*/ 1714410 h 3221422"/>
                <a:gd name="connsiteX2" fmla="*/ 1839892 w 4154867"/>
                <a:gd name="connsiteY2" fmla="*/ 2526209 h 3221422"/>
                <a:gd name="connsiteX3" fmla="*/ 4154868 w 4154867"/>
                <a:gd name="connsiteY3" fmla="*/ 3221423 h 3221422"/>
                <a:gd name="connsiteX0" fmla="*/ 0 w 5840750"/>
                <a:gd name="connsiteY0" fmla="*/ 0 h 3568233"/>
                <a:gd name="connsiteX1" fmla="*/ 600565 w 5840750"/>
                <a:gd name="connsiteY1" fmla="*/ 1714410 h 3568233"/>
                <a:gd name="connsiteX2" fmla="*/ 1839892 w 5840750"/>
                <a:gd name="connsiteY2" fmla="*/ 2526209 h 3568233"/>
                <a:gd name="connsiteX3" fmla="*/ 5840750 w 5840750"/>
                <a:gd name="connsiteY3" fmla="*/ 3568233 h 356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0750" h="3568233">
                  <a:moveTo>
                    <a:pt x="0" y="0"/>
                  </a:moveTo>
                  <a:cubicBezTo>
                    <a:pt x="7056" y="358959"/>
                    <a:pt x="76547" y="1098505"/>
                    <a:pt x="600565" y="1714410"/>
                  </a:cubicBezTo>
                  <a:cubicBezTo>
                    <a:pt x="922401" y="2092544"/>
                    <a:pt x="1279365" y="2264047"/>
                    <a:pt x="1839892" y="2526209"/>
                  </a:cubicBezTo>
                  <a:cubicBezTo>
                    <a:pt x="2318350" y="2749868"/>
                    <a:pt x="4922338" y="3398878"/>
                    <a:pt x="5840750" y="3568233"/>
                  </a:cubicBezTo>
                </a:path>
              </a:pathLst>
            </a:custGeom>
            <a:noFill/>
            <a:ln w="38100" cap="flat">
              <a:solidFill>
                <a:schemeClr val="accent2"/>
              </a:solidFill>
              <a:prstDash val="lgDash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64E36E-AD26-4A12-A9FE-46BC97E03D13}"/>
                </a:ext>
              </a:extLst>
            </p:cNvPr>
            <p:cNvSpPr txBox="1"/>
            <p:nvPr/>
          </p:nvSpPr>
          <p:spPr>
            <a:xfrm flipH="1">
              <a:off x="3062537" y="1493247"/>
              <a:ext cx="117702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Community Forum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DC51F76-484D-433D-927A-BD7C1458052C}"/>
                </a:ext>
              </a:extLst>
            </p:cNvPr>
            <p:cNvSpPr/>
            <p:nvPr/>
          </p:nvSpPr>
          <p:spPr>
            <a:xfrm flipH="1">
              <a:off x="2608095" y="1544451"/>
              <a:ext cx="420879" cy="420813"/>
            </a:xfrm>
            <a:custGeom>
              <a:avLst/>
              <a:gdLst>
                <a:gd name="connsiteX0" fmla="*/ 448373 w 448678"/>
                <a:gd name="connsiteY0" fmla="*/ 241700 h 448607"/>
                <a:gd name="connsiteX1" fmla="*/ 448008 w 448678"/>
                <a:gd name="connsiteY1" fmla="*/ 352769 h 448607"/>
                <a:gd name="connsiteX2" fmla="*/ 411410 w 448678"/>
                <a:gd name="connsiteY2" fmla="*/ 384806 h 448607"/>
                <a:gd name="connsiteX3" fmla="*/ 397045 w 448678"/>
                <a:gd name="connsiteY3" fmla="*/ 384829 h 448607"/>
                <a:gd name="connsiteX4" fmla="*/ 397045 w 448678"/>
                <a:gd name="connsiteY4" fmla="*/ 448607 h 448607"/>
                <a:gd name="connsiteX5" fmla="*/ 326199 w 448678"/>
                <a:gd name="connsiteY5" fmla="*/ 394383 h 448607"/>
                <a:gd name="connsiteX6" fmla="*/ 297217 w 448678"/>
                <a:gd name="connsiteY6" fmla="*/ 384510 h 448607"/>
                <a:gd name="connsiteX7" fmla="*/ 171919 w 448678"/>
                <a:gd name="connsiteY7" fmla="*/ 384715 h 448607"/>
                <a:gd name="connsiteX8" fmla="*/ 132335 w 448678"/>
                <a:gd name="connsiteY8" fmla="*/ 350329 h 448607"/>
                <a:gd name="connsiteX9" fmla="*/ 155046 w 448678"/>
                <a:gd name="connsiteY9" fmla="*/ 329807 h 448607"/>
                <a:gd name="connsiteX10" fmla="*/ 155798 w 448678"/>
                <a:gd name="connsiteY10" fmla="*/ 339453 h 448607"/>
                <a:gd name="connsiteX11" fmla="*/ 177780 w 448678"/>
                <a:gd name="connsiteY11" fmla="*/ 360796 h 448607"/>
                <a:gd name="connsiteX12" fmla="*/ 311058 w 448678"/>
                <a:gd name="connsiteY12" fmla="*/ 361001 h 448607"/>
                <a:gd name="connsiteX13" fmla="*/ 327521 w 448678"/>
                <a:gd name="connsiteY13" fmla="*/ 366359 h 448607"/>
                <a:gd name="connsiteX14" fmla="*/ 373034 w 448678"/>
                <a:gd name="connsiteY14" fmla="*/ 400745 h 448607"/>
                <a:gd name="connsiteX15" fmla="*/ 373034 w 448678"/>
                <a:gd name="connsiteY15" fmla="*/ 360727 h 448607"/>
                <a:gd name="connsiteX16" fmla="*/ 408423 w 448678"/>
                <a:gd name="connsiteY16" fmla="*/ 360682 h 448607"/>
                <a:gd name="connsiteX17" fmla="*/ 425365 w 448678"/>
                <a:gd name="connsiteY17" fmla="*/ 343717 h 448607"/>
                <a:gd name="connsiteX18" fmla="*/ 425411 w 448678"/>
                <a:gd name="connsiteY18" fmla="*/ 258163 h 448607"/>
                <a:gd name="connsiteX19" fmla="*/ 448373 w 448678"/>
                <a:gd name="connsiteY19" fmla="*/ 241700 h 448607"/>
                <a:gd name="connsiteX20" fmla="*/ 103513 w 448678"/>
                <a:gd name="connsiteY20" fmla="*/ 60879 h 448607"/>
                <a:gd name="connsiteX21" fmla="*/ 103513 w 448678"/>
                <a:gd name="connsiteY21" fmla="*/ 84115 h 448607"/>
                <a:gd name="connsiteX22" fmla="*/ 39599 w 448678"/>
                <a:gd name="connsiteY22" fmla="*/ 84138 h 448607"/>
                <a:gd name="connsiteX23" fmla="*/ 23546 w 448678"/>
                <a:gd name="connsiteY23" fmla="*/ 100053 h 448607"/>
                <a:gd name="connsiteX24" fmla="*/ 23523 w 448678"/>
                <a:gd name="connsiteY24" fmla="*/ 256180 h 448607"/>
                <a:gd name="connsiteX25" fmla="*/ 44547 w 448678"/>
                <a:gd name="connsiteY25" fmla="*/ 277135 h 448607"/>
                <a:gd name="connsiteX26" fmla="*/ 75330 w 448678"/>
                <a:gd name="connsiteY26" fmla="*/ 277158 h 448607"/>
                <a:gd name="connsiteX27" fmla="*/ 75330 w 448678"/>
                <a:gd name="connsiteY27" fmla="*/ 315237 h 448607"/>
                <a:gd name="connsiteX28" fmla="*/ 117856 w 448678"/>
                <a:gd name="connsiteY28" fmla="*/ 284819 h 448607"/>
                <a:gd name="connsiteX29" fmla="*/ 139427 w 448678"/>
                <a:gd name="connsiteY29" fmla="*/ 277522 h 448607"/>
                <a:gd name="connsiteX30" fmla="*/ 271611 w 448678"/>
                <a:gd name="connsiteY30" fmla="*/ 277203 h 448607"/>
                <a:gd name="connsiteX31" fmla="*/ 294367 w 448678"/>
                <a:gd name="connsiteY31" fmla="*/ 259737 h 448607"/>
                <a:gd name="connsiteX32" fmla="*/ 304286 w 448678"/>
                <a:gd name="connsiteY32" fmla="*/ 267079 h 448607"/>
                <a:gd name="connsiteX33" fmla="*/ 313658 w 448678"/>
                <a:gd name="connsiteY33" fmla="*/ 274809 h 448607"/>
                <a:gd name="connsiteX34" fmla="*/ 276946 w 448678"/>
                <a:gd name="connsiteY34" fmla="*/ 300484 h 448607"/>
                <a:gd name="connsiteX35" fmla="*/ 147042 w 448678"/>
                <a:gd name="connsiteY35" fmla="*/ 300803 h 448607"/>
                <a:gd name="connsiteX36" fmla="*/ 126498 w 448678"/>
                <a:gd name="connsiteY36" fmla="*/ 307804 h 448607"/>
                <a:gd name="connsiteX37" fmla="*/ 52094 w 448678"/>
                <a:gd name="connsiteY37" fmla="*/ 362597 h 448607"/>
                <a:gd name="connsiteX38" fmla="*/ 52094 w 448678"/>
                <a:gd name="connsiteY38" fmla="*/ 300484 h 448607"/>
                <a:gd name="connsiteX39" fmla="*/ 39188 w 448678"/>
                <a:gd name="connsiteY39" fmla="*/ 300484 h 448607"/>
                <a:gd name="connsiteX40" fmla="*/ 448 w 448678"/>
                <a:gd name="connsiteY40" fmla="*/ 263887 h 448607"/>
                <a:gd name="connsiteX41" fmla="*/ 425 w 448678"/>
                <a:gd name="connsiteY41" fmla="*/ 92962 h 448607"/>
                <a:gd name="connsiteX42" fmla="*/ 33579 w 448678"/>
                <a:gd name="connsiteY42" fmla="*/ 60971 h 448607"/>
                <a:gd name="connsiteX43" fmla="*/ 103513 w 448678"/>
                <a:gd name="connsiteY43" fmla="*/ 60879 h 448607"/>
                <a:gd name="connsiteX44" fmla="*/ 397045 w 448678"/>
                <a:gd name="connsiteY44" fmla="*/ 23529 h 448607"/>
                <a:gd name="connsiteX45" fmla="*/ 163483 w 448678"/>
                <a:gd name="connsiteY45" fmla="*/ 23597 h 448607"/>
                <a:gd name="connsiteX46" fmla="*/ 143736 w 448678"/>
                <a:gd name="connsiteY46" fmla="*/ 43207 h 448607"/>
                <a:gd name="connsiteX47" fmla="*/ 143736 w 448678"/>
                <a:gd name="connsiteY47" fmla="*/ 197031 h 448607"/>
                <a:gd name="connsiteX48" fmla="*/ 163300 w 448678"/>
                <a:gd name="connsiteY48" fmla="*/ 216595 h 448607"/>
                <a:gd name="connsiteX49" fmla="*/ 300022 w 448678"/>
                <a:gd name="connsiteY49" fmla="*/ 216868 h 448607"/>
                <a:gd name="connsiteX50" fmla="*/ 317374 w 448678"/>
                <a:gd name="connsiteY50" fmla="*/ 222820 h 448607"/>
                <a:gd name="connsiteX51" fmla="*/ 360949 w 448678"/>
                <a:gd name="connsiteY51" fmla="*/ 256362 h 448607"/>
                <a:gd name="connsiteX52" fmla="*/ 360949 w 448678"/>
                <a:gd name="connsiteY52" fmla="*/ 216549 h 448607"/>
                <a:gd name="connsiteX53" fmla="*/ 398025 w 448678"/>
                <a:gd name="connsiteY53" fmla="*/ 216640 h 448607"/>
                <a:gd name="connsiteX54" fmla="*/ 412915 w 448678"/>
                <a:gd name="connsiteY54" fmla="*/ 201705 h 448607"/>
                <a:gd name="connsiteX55" fmla="*/ 412756 w 448678"/>
                <a:gd name="connsiteY55" fmla="*/ 38784 h 448607"/>
                <a:gd name="connsiteX56" fmla="*/ 397045 w 448678"/>
                <a:gd name="connsiteY56" fmla="*/ 23529 h 448607"/>
                <a:gd name="connsiteX57" fmla="*/ 399986 w 448678"/>
                <a:gd name="connsiteY57" fmla="*/ 134 h 448607"/>
                <a:gd name="connsiteX58" fmla="*/ 436515 w 448678"/>
                <a:gd name="connsiteY58" fmla="*/ 35341 h 448607"/>
                <a:gd name="connsiteX59" fmla="*/ 436333 w 448678"/>
                <a:gd name="connsiteY59" fmla="*/ 205080 h 448607"/>
                <a:gd name="connsiteX60" fmla="*/ 399758 w 448678"/>
                <a:gd name="connsiteY60" fmla="*/ 239693 h 448607"/>
                <a:gd name="connsiteX61" fmla="*/ 384800 w 448678"/>
                <a:gd name="connsiteY61" fmla="*/ 239716 h 448607"/>
                <a:gd name="connsiteX62" fmla="*/ 384800 w 448678"/>
                <a:gd name="connsiteY62" fmla="*/ 304223 h 448607"/>
                <a:gd name="connsiteX63" fmla="*/ 345170 w 448678"/>
                <a:gd name="connsiteY63" fmla="*/ 273258 h 448607"/>
                <a:gd name="connsiteX64" fmla="*/ 246870 w 448678"/>
                <a:gd name="connsiteY64" fmla="*/ 239192 h 448607"/>
                <a:gd name="connsiteX65" fmla="*/ 162616 w 448678"/>
                <a:gd name="connsiteY65" fmla="*/ 239876 h 448607"/>
                <a:gd name="connsiteX66" fmla="*/ 120729 w 448678"/>
                <a:gd name="connsiteY66" fmla="*/ 197988 h 448607"/>
                <a:gd name="connsiteX67" fmla="*/ 120752 w 448678"/>
                <a:gd name="connsiteY67" fmla="*/ 39627 h 448607"/>
                <a:gd name="connsiteX68" fmla="*/ 159584 w 448678"/>
                <a:gd name="connsiteY68" fmla="*/ 157 h 448607"/>
                <a:gd name="connsiteX69" fmla="*/ 399986 w 448678"/>
                <a:gd name="connsiteY69" fmla="*/ 134 h 44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48678" h="448607">
                  <a:moveTo>
                    <a:pt x="448373" y="241700"/>
                  </a:moveTo>
                  <a:cubicBezTo>
                    <a:pt x="448373" y="278776"/>
                    <a:pt x="449262" y="315807"/>
                    <a:pt x="448008" y="352769"/>
                  </a:cubicBezTo>
                  <a:cubicBezTo>
                    <a:pt x="447346" y="371672"/>
                    <a:pt x="431248" y="384077"/>
                    <a:pt x="411410" y="384806"/>
                  </a:cubicBezTo>
                  <a:cubicBezTo>
                    <a:pt x="406918" y="384966"/>
                    <a:pt x="402403" y="384829"/>
                    <a:pt x="397045" y="384829"/>
                  </a:cubicBezTo>
                  <a:cubicBezTo>
                    <a:pt x="397045" y="405511"/>
                    <a:pt x="397045" y="425508"/>
                    <a:pt x="397045" y="448607"/>
                  </a:cubicBezTo>
                  <a:cubicBezTo>
                    <a:pt x="371735" y="429316"/>
                    <a:pt x="348682" y="412214"/>
                    <a:pt x="326199" y="394383"/>
                  </a:cubicBezTo>
                  <a:cubicBezTo>
                    <a:pt x="317420" y="387428"/>
                    <a:pt x="308573" y="384350"/>
                    <a:pt x="297217" y="384510"/>
                  </a:cubicBezTo>
                  <a:cubicBezTo>
                    <a:pt x="255466" y="385125"/>
                    <a:pt x="213670" y="384875"/>
                    <a:pt x="171919" y="384715"/>
                  </a:cubicBezTo>
                  <a:cubicBezTo>
                    <a:pt x="149779" y="384624"/>
                    <a:pt x="134410" y="371056"/>
                    <a:pt x="132335" y="350329"/>
                  </a:cubicBezTo>
                  <a:cubicBezTo>
                    <a:pt x="130511" y="332019"/>
                    <a:pt x="135299" y="327482"/>
                    <a:pt x="155046" y="329807"/>
                  </a:cubicBezTo>
                  <a:cubicBezTo>
                    <a:pt x="155297" y="332909"/>
                    <a:pt x="155753" y="336169"/>
                    <a:pt x="155798" y="339453"/>
                  </a:cubicBezTo>
                  <a:cubicBezTo>
                    <a:pt x="156118" y="358607"/>
                    <a:pt x="158284" y="360796"/>
                    <a:pt x="177780" y="360796"/>
                  </a:cubicBezTo>
                  <a:cubicBezTo>
                    <a:pt x="222198" y="360818"/>
                    <a:pt x="266640" y="360590"/>
                    <a:pt x="311058" y="361001"/>
                  </a:cubicBezTo>
                  <a:cubicBezTo>
                    <a:pt x="316622" y="361046"/>
                    <a:pt x="322961" y="363144"/>
                    <a:pt x="327521" y="366359"/>
                  </a:cubicBezTo>
                  <a:cubicBezTo>
                    <a:pt x="342365" y="376780"/>
                    <a:pt x="356526" y="388158"/>
                    <a:pt x="373034" y="400745"/>
                  </a:cubicBezTo>
                  <a:cubicBezTo>
                    <a:pt x="373034" y="386448"/>
                    <a:pt x="373034" y="374294"/>
                    <a:pt x="373034" y="360727"/>
                  </a:cubicBezTo>
                  <a:cubicBezTo>
                    <a:pt x="385849" y="360727"/>
                    <a:pt x="397136" y="360887"/>
                    <a:pt x="408423" y="360682"/>
                  </a:cubicBezTo>
                  <a:cubicBezTo>
                    <a:pt x="421717" y="360454"/>
                    <a:pt x="425297" y="356942"/>
                    <a:pt x="425365" y="343717"/>
                  </a:cubicBezTo>
                  <a:cubicBezTo>
                    <a:pt x="425525" y="314872"/>
                    <a:pt x="425411" y="286050"/>
                    <a:pt x="425411" y="258163"/>
                  </a:cubicBezTo>
                  <a:cubicBezTo>
                    <a:pt x="433483" y="252371"/>
                    <a:pt x="440665" y="247218"/>
                    <a:pt x="448373" y="241700"/>
                  </a:cubicBezTo>
                  <a:close/>
                  <a:moveTo>
                    <a:pt x="103513" y="60879"/>
                  </a:moveTo>
                  <a:cubicBezTo>
                    <a:pt x="103513" y="68769"/>
                    <a:pt x="103513" y="75769"/>
                    <a:pt x="103513" y="84115"/>
                  </a:cubicBezTo>
                  <a:cubicBezTo>
                    <a:pt x="81874" y="84115"/>
                    <a:pt x="60736" y="84069"/>
                    <a:pt x="39599" y="84138"/>
                  </a:cubicBezTo>
                  <a:cubicBezTo>
                    <a:pt x="26214" y="84160"/>
                    <a:pt x="23592" y="86577"/>
                    <a:pt x="23546" y="100053"/>
                  </a:cubicBezTo>
                  <a:cubicBezTo>
                    <a:pt x="23432" y="152088"/>
                    <a:pt x="23409" y="204122"/>
                    <a:pt x="23523" y="256180"/>
                  </a:cubicBezTo>
                  <a:cubicBezTo>
                    <a:pt x="23569" y="272780"/>
                    <a:pt x="27947" y="276952"/>
                    <a:pt x="44547" y="277135"/>
                  </a:cubicBezTo>
                  <a:cubicBezTo>
                    <a:pt x="54352" y="277249"/>
                    <a:pt x="64157" y="277158"/>
                    <a:pt x="75330" y="277158"/>
                  </a:cubicBezTo>
                  <a:cubicBezTo>
                    <a:pt x="75330" y="289448"/>
                    <a:pt x="75330" y="300917"/>
                    <a:pt x="75330" y="315237"/>
                  </a:cubicBezTo>
                  <a:cubicBezTo>
                    <a:pt x="90949" y="303927"/>
                    <a:pt x="103946" y="293666"/>
                    <a:pt x="117856" y="284819"/>
                  </a:cubicBezTo>
                  <a:cubicBezTo>
                    <a:pt x="124126" y="280829"/>
                    <a:pt x="132153" y="277614"/>
                    <a:pt x="139427" y="277522"/>
                  </a:cubicBezTo>
                  <a:cubicBezTo>
                    <a:pt x="183480" y="276861"/>
                    <a:pt x="227557" y="277203"/>
                    <a:pt x="271611" y="277203"/>
                  </a:cubicBezTo>
                  <a:cubicBezTo>
                    <a:pt x="286820" y="277203"/>
                    <a:pt x="289624" y="275083"/>
                    <a:pt x="294367" y="259737"/>
                  </a:cubicBezTo>
                  <a:cubicBezTo>
                    <a:pt x="297810" y="262291"/>
                    <a:pt x="301116" y="264594"/>
                    <a:pt x="304286" y="267079"/>
                  </a:cubicBezTo>
                  <a:cubicBezTo>
                    <a:pt x="307524" y="269610"/>
                    <a:pt x="310648" y="272324"/>
                    <a:pt x="313658" y="274809"/>
                  </a:cubicBezTo>
                  <a:cubicBezTo>
                    <a:pt x="307227" y="291842"/>
                    <a:pt x="294891" y="300461"/>
                    <a:pt x="276946" y="300484"/>
                  </a:cubicBezTo>
                  <a:cubicBezTo>
                    <a:pt x="233645" y="300553"/>
                    <a:pt x="190344" y="300188"/>
                    <a:pt x="147042" y="300803"/>
                  </a:cubicBezTo>
                  <a:cubicBezTo>
                    <a:pt x="140111" y="300895"/>
                    <a:pt x="132221" y="303768"/>
                    <a:pt x="126498" y="307804"/>
                  </a:cubicBezTo>
                  <a:cubicBezTo>
                    <a:pt x="102099" y="324996"/>
                    <a:pt x="78362" y="343124"/>
                    <a:pt x="52094" y="362597"/>
                  </a:cubicBezTo>
                  <a:cubicBezTo>
                    <a:pt x="52094" y="340342"/>
                    <a:pt x="52094" y="321075"/>
                    <a:pt x="52094" y="300484"/>
                  </a:cubicBezTo>
                  <a:cubicBezTo>
                    <a:pt x="47283" y="300484"/>
                    <a:pt x="43247" y="300553"/>
                    <a:pt x="39188" y="300484"/>
                  </a:cubicBezTo>
                  <a:cubicBezTo>
                    <a:pt x="17572" y="300074"/>
                    <a:pt x="676" y="285184"/>
                    <a:pt x="448" y="263887"/>
                  </a:cubicBezTo>
                  <a:cubicBezTo>
                    <a:pt x="-168" y="206927"/>
                    <a:pt x="-123" y="149922"/>
                    <a:pt x="425" y="92962"/>
                  </a:cubicBezTo>
                  <a:cubicBezTo>
                    <a:pt x="607" y="74241"/>
                    <a:pt x="14813" y="61290"/>
                    <a:pt x="33579" y="60971"/>
                  </a:cubicBezTo>
                  <a:cubicBezTo>
                    <a:pt x="56655" y="60583"/>
                    <a:pt x="79753" y="60879"/>
                    <a:pt x="103513" y="60879"/>
                  </a:cubicBezTo>
                  <a:close/>
                  <a:moveTo>
                    <a:pt x="397045" y="23529"/>
                  </a:moveTo>
                  <a:cubicBezTo>
                    <a:pt x="319198" y="23483"/>
                    <a:pt x="241329" y="23506"/>
                    <a:pt x="163483" y="23597"/>
                  </a:cubicBezTo>
                  <a:cubicBezTo>
                    <a:pt x="148182" y="23620"/>
                    <a:pt x="143759" y="28112"/>
                    <a:pt x="143736" y="43207"/>
                  </a:cubicBezTo>
                  <a:cubicBezTo>
                    <a:pt x="143713" y="94489"/>
                    <a:pt x="143713" y="145749"/>
                    <a:pt x="143736" y="197031"/>
                  </a:cubicBezTo>
                  <a:cubicBezTo>
                    <a:pt x="143736" y="212262"/>
                    <a:pt x="148023" y="216572"/>
                    <a:pt x="163300" y="216595"/>
                  </a:cubicBezTo>
                  <a:cubicBezTo>
                    <a:pt x="208882" y="216640"/>
                    <a:pt x="254463" y="216390"/>
                    <a:pt x="300022" y="216868"/>
                  </a:cubicBezTo>
                  <a:cubicBezTo>
                    <a:pt x="305882" y="216937"/>
                    <a:pt x="312540" y="219399"/>
                    <a:pt x="317374" y="222820"/>
                  </a:cubicBezTo>
                  <a:cubicBezTo>
                    <a:pt x="331694" y="232967"/>
                    <a:pt x="345261" y="244163"/>
                    <a:pt x="360949" y="256362"/>
                  </a:cubicBezTo>
                  <a:cubicBezTo>
                    <a:pt x="360949" y="241951"/>
                    <a:pt x="360949" y="229934"/>
                    <a:pt x="360949" y="216549"/>
                  </a:cubicBezTo>
                  <a:cubicBezTo>
                    <a:pt x="374516" y="216549"/>
                    <a:pt x="386282" y="216230"/>
                    <a:pt x="398025" y="216640"/>
                  </a:cubicBezTo>
                  <a:cubicBezTo>
                    <a:pt x="408788" y="217028"/>
                    <a:pt x="412961" y="212354"/>
                    <a:pt x="412915" y="201705"/>
                  </a:cubicBezTo>
                  <a:cubicBezTo>
                    <a:pt x="412664" y="147390"/>
                    <a:pt x="412847" y="93076"/>
                    <a:pt x="412756" y="38784"/>
                  </a:cubicBezTo>
                  <a:cubicBezTo>
                    <a:pt x="412733" y="26653"/>
                    <a:pt x="409472" y="23529"/>
                    <a:pt x="397045" y="23529"/>
                  </a:cubicBezTo>
                  <a:close/>
                  <a:moveTo>
                    <a:pt x="399986" y="134"/>
                  </a:moveTo>
                  <a:cubicBezTo>
                    <a:pt x="421603" y="180"/>
                    <a:pt x="436333" y="13838"/>
                    <a:pt x="436515" y="35341"/>
                  </a:cubicBezTo>
                  <a:cubicBezTo>
                    <a:pt x="436971" y="91913"/>
                    <a:pt x="436949" y="148508"/>
                    <a:pt x="436333" y="205080"/>
                  </a:cubicBezTo>
                  <a:cubicBezTo>
                    <a:pt x="436105" y="227221"/>
                    <a:pt x="422150" y="239488"/>
                    <a:pt x="399758" y="239693"/>
                  </a:cubicBezTo>
                  <a:cubicBezTo>
                    <a:pt x="395266" y="239739"/>
                    <a:pt x="390774" y="239716"/>
                    <a:pt x="384800" y="239716"/>
                  </a:cubicBezTo>
                  <a:cubicBezTo>
                    <a:pt x="384800" y="261606"/>
                    <a:pt x="384800" y="281604"/>
                    <a:pt x="384800" y="304223"/>
                  </a:cubicBezTo>
                  <a:cubicBezTo>
                    <a:pt x="370344" y="293119"/>
                    <a:pt x="356229" y="284659"/>
                    <a:pt x="345170" y="273258"/>
                  </a:cubicBezTo>
                  <a:cubicBezTo>
                    <a:pt x="317785" y="245097"/>
                    <a:pt x="285679" y="235315"/>
                    <a:pt x="246870" y="239192"/>
                  </a:cubicBezTo>
                  <a:cubicBezTo>
                    <a:pt x="219051" y="241974"/>
                    <a:pt x="190708" y="239853"/>
                    <a:pt x="162616" y="239876"/>
                  </a:cubicBezTo>
                  <a:cubicBezTo>
                    <a:pt x="134729" y="239899"/>
                    <a:pt x="120729" y="225898"/>
                    <a:pt x="120729" y="197988"/>
                  </a:cubicBezTo>
                  <a:cubicBezTo>
                    <a:pt x="120729" y="145201"/>
                    <a:pt x="120706" y="92414"/>
                    <a:pt x="120752" y="39627"/>
                  </a:cubicBezTo>
                  <a:cubicBezTo>
                    <a:pt x="120752" y="15822"/>
                    <a:pt x="135641" y="225"/>
                    <a:pt x="159584" y="157"/>
                  </a:cubicBezTo>
                  <a:cubicBezTo>
                    <a:pt x="239710" y="-71"/>
                    <a:pt x="319837" y="-26"/>
                    <a:pt x="399986" y="134"/>
                  </a:cubicBezTo>
                  <a:close/>
                </a:path>
              </a:pathLst>
            </a:custGeom>
            <a:solidFill>
              <a:schemeClr val="bg1"/>
            </a:solidFill>
            <a:ln w="22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ECEC0BF-F7DC-4D41-94C3-E1126945DE25}"/>
                </a:ext>
              </a:extLst>
            </p:cNvPr>
            <p:cNvGrpSpPr/>
            <p:nvPr/>
          </p:nvGrpSpPr>
          <p:grpSpPr>
            <a:xfrm>
              <a:off x="7095169" y="5336385"/>
              <a:ext cx="459758" cy="821128"/>
              <a:chOff x="7095169" y="5336385"/>
              <a:chExt cx="459758" cy="821128"/>
            </a:xfrm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BBE86BF-BAC3-4E13-A7AA-FA3ED3D72AC4}"/>
                  </a:ext>
                </a:extLst>
              </p:cNvPr>
              <p:cNvSpPr/>
              <p:nvPr/>
            </p:nvSpPr>
            <p:spPr>
              <a:xfrm>
                <a:off x="7095169" y="53363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C8711298-3061-4063-B792-0531EAD36943}"/>
                  </a:ext>
                </a:extLst>
              </p:cNvPr>
              <p:cNvSpPr txBox="1"/>
              <p:nvPr/>
            </p:nvSpPr>
            <p:spPr>
              <a:xfrm flipH="1">
                <a:off x="7167600" y="5426879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i="0" u="none" strike="noStrike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</a:rPr>
                  <a:t>1</a:t>
                </a:r>
                <a:endParaRPr lang="en-US" sz="1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EB3E60-7E89-4C8B-90D8-90AB47BA6062}"/>
                </a:ext>
              </a:extLst>
            </p:cNvPr>
            <p:cNvGrpSpPr/>
            <p:nvPr/>
          </p:nvGrpSpPr>
          <p:grpSpPr>
            <a:xfrm>
              <a:off x="5394188" y="4967674"/>
              <a:ext cx="459758" cy="821128"/>
              <a:chOff x="4507683" y="4740240"/>
              <a:chExt cx="459758" cy="821128"/>
            </a:xfrm>
          </p:grpSpPr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6D0D592D-5223-4721-86EE-45E4A3054059}"/>
                  </a:ext>
                </a:extLst>
              </p:cNvPr>
              <p:cNvSpPr/>
              <p:nvPr/>
            </p:nvSpPr>
            <p:spPr>
              <a:xfrm>
                <a:off x="4507683" y="4740240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98216980-6BBC-4352-B8D9-37249678234F}"/>
                  </a:ext>
                </a:extLst>
              </p:cNvPr>
              <p:cNvSpPr txBox="1"/>
              <p:nvPr/>
            </p:nvSpPr>
            <p:spPr>
              <a:xfrm flipH="1">
                <a:off x="4583355" y="4817238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2</a:t>
                </a:r>
                <a:endParaRPr lang="en-US" sz="1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F1E553B-6725-480A-9E99-7E287D9AECE8}"/>
                </a:ext>
              </a:extLst>
            </p:cNvPr>
            <p:cNvGrpSpPr/>
            <p:nvPr/>
          </p:nvGrpSpPr>
          <p:grpSpPr>
            <a:xfrm>
              <a:off x="3782369" y="4479121"/>
              <a:ext cx="459758" cy="821128"/>
              <a:chOff x="3141292" y="4219079"/>
              <a:chExt cx="459758" cy="821128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3003777-BB45-4805-B6B5-1620C05C157F}"/>
                  </a:ext>
                </a:extLst>
              </p:cNvPr>
              <p:cNvSpPr/>
              <p:nvPr/>
            </p:nvSpPr>
            <p:spPr>
              <a:xfrm>
                <a:off x="3141292" y="4219079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9562B10-8895-4F0B-8FCD-BF71C35B8867}"/>
                  </a:ext>
                </a:extLst>
              </p:cNvPr>
              <p:cNvSpPr txBox="1"/>
              <p:nvPr/>
            </p:nvSpPr>
            <p:spPr>
              <a:xfrm flipH="1">
                <a:off x="3207428" y="4289773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dirty="0">
                    <a:solidFill>
                      <a:schemeClr val="accent1"/>
                    </a:solidFill>
                  </a:rPr>
                  <a:t>3</a:t>
                </a:r>
                <a:endParaRPr lang="en-US" sz="1400" b="1" dirty="0">
                  <a:solidFill>
                    <a:schemeClr val="accent1"/>
                  </a:solidFill>
                  <a:effectLst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184BF30-D202-4417-A446-453BCFB4D829}"/>
                </a:ext>
              </a:extLst>
            </p:cNvPr>
            <p:cNvGrpSpPr/>
            <p:nvPr/>
          </p:nvGrpSpPr>
          <p:grpSpPr>
            <a:xfrm>
              <a:off x="2583227" y="3922387"/>
              <a:ext cx="459758" cy="821128"/>
              <a:chOff x="2072709" y="3507103"/>
              <a:chExt cx="459758" cy="821128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55AF68D-AADD-4BE7-92C1-22F4BC3D8CC4}"/>
                  </a:ext>
                </a:extLst>
              </p:cNvPr>
              <p:cNvSpPr/>
              <p:nvPr/>
            </p:nvSpPr>
            <p:spPr>
              <a:xfrm>
                <a:off x="2072709" y="350710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4429B624-A170-49EE-8952-E055170B2566}"/>
                  </a:ext>
                </a:extLst>
              </p:cNvPr>
              <p:cNvSpPr txBox="1"/>
              <p:nvPr/>
            </p:nvSpPr>
            <p:spPr>
              <a:xfrm flipH="1">
                <a:off x="2148133" y="359553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dirty="0">
                    <a:solidFill>
                      <a:schemeClr val="accent1">
                        <a:lumMod val="75000"/>
                      </a:schemeClr>
                    </a:solidFill>
                  </a:rPr>
                  <a:t>4</a:t>
                </a:r>
                <a:endParaRPr lang="en-US" sz="1400" b="1" dirty="0">
                  <a:solidFill>
                    <a:schemeClr val="accent1">
                      <a:lumMod val="75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010541-A84B-4CC3-85AE-F5CC52C11912}"/>
                </a:ext>
              </a:extLst>
            </p:cNvPr>
            <p:cNvGrpSpPr/>
            <p:nvPr/>
          </p:nvGrpSpPr>
          <p:grpSpPr>
            <a:xfrm>
              <a:off x="1628849" y="2942239"/>
              <a:ext cx="459758" cy="821128"/>
              <a:chOff x="1444885" y="2603293"/>
              <a:chExt cx="459758" cy="821128"/>
            </a:xfrm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CEBE39D-5BC5-487E-A6F9-A604E3DEFCAE}"/>
                  </a:ext>
                </a:extLst>
              </p:cNvPr>
              <p:cNvSpPr/>
              <p:nvPr/>
            </p:nvSpPr>
            <p:spPr>
              <a:xfrm>
                <a:off x="1444885" y="260329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19D89557-A8D6-466C-99D1-D0D8E007E7F0}"/>
                  </a:ext>
                </a:extLst>
              </p:cNvPr>
              <p:cNvSpPr txBox="1"/>
              <p:nvPr/>
            </p:nvSpPr>
            <p:spPr>
              <a:xfrm flipH="1">
                <a:off x="1517294" y="267043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5</a:t>
                </a:r>
                <a:endParaRPr lang="en-US" sz="1400" b="1" dirty="0">
                  <a:solidFill>
                    <a:schemeClr val="accent1">
                      <a:lumMod val="5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1BE374F-B8DC-41E4-BF35-A12FCB32ADE6}"/>
                </a:ext>
              </a:extLst>
            </p:cNvPr>
            <p:cNvGrpSpPr/>
            <p:nvPr/>
          </p:nvGrpSpPr>
          <p:grpSpPr>
            <a:xfrm>
              <a:off x="1190000" y="1544246"/>
              <a:ext cx="459758" cy="821128"/>
              <a:chOff x="1212302" y="1421585"/>
              <a:chExt cx="459758" cy="821128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5770556-F37D-401F-88B6-62898A535684}"/>
                  </a:ext>
                </a:extLst>
              </p:cNvPr>
              <p:cNvSpPr/>
              <p:nvPr/>
            </p:nvSpPr>
            <p:spPr>
              <a:xfrm>
                <a:off x="1212302" y="14215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E540E908-60D0-456E-B8BC-986FDA65311F}"/>
                  </a:ext>
                </a:extLst>
              </p:cNvPr>
              <p:cNvSpPr txBox="1"/>
              <p:nvPr/>
            </p:nvSpPr>
            <p:spPr>
              <a:xfrm flipH="1">
                <a:off x="1287982" y="150326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b="1" dirty="0">
                    <a:solidFill>
                      <a:schemeClr val="accent2">
                        <a:lumMod val="50000"/>
                      </a:schemeClr>
                    </a:solidFill>
                  </a:rPr>
                  <a:t>6</a:t>
                </a:r>
                <a:endParaRPr lang="en-US" sz="1400" b="1" dirty="0">
                  <a:solidFill>
                    <a:schemeClr val="accent2">
                      <a:lumMod val="50000"/>
                    </a:schemeClr>
                  </a:solidFill>
                  <a:effectLst/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EEE1DB6-1994-4CED-A8B3-81AAAEBE926E}"/>
                </a:ext>
              </a:extLst>
            </p:cNvPr>
            <p:cNvSpPr/>
            <p:nvPr/>
          </p:nvSpPr>
          <p:spPr bwMode="auto">
            <a:xfrm>
              <a:off x="4527395" y="5832088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D32858C8-14D3-47AA-8EF7-DF2F09EB89AC}"/>
                </a:ext>
              </a:extLst>
            </p:cNvPr>
            <p:cNvSpPr/>
            <p:nvPr/>
          </p:nvSpPr>
          <p:spPr bwMode="auto">
            <a:xfrm>
              <a:off x="6414766" y="4559554"/>
              <a:ext cx="1883664" cy="69591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74DD18-1A71-4FD5-B21A-14BC0CB627A4}"/>
                </a:ext>
              </a:extLst>
            </p:cNvPr>
            <p:cNvSpPr txBox="1"/>
            <p:nvPr/>
          </p:nvSpPr>
          <p:spPr>
            <a:xfrm>
              <a:off x="7165024" y="4753623"/>
              <a:ext cx="104979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The Issue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DFF26DF-E881-40DE-9B6C-BF4C45A1B1A0}"/>
                </a:ext>
              </a:extLst>
            </p:cNvPr>
            <p:cNvSpPr/>
            <p:nvPr/>
          </p:nvSpPr>
          <p:spPr>
            <a:xfrm>
              <a:off x="6745267" y="4712593"/>
              <a:ext cx="415690" cy="389837"/>
            </a:xfrm>
            <a:custGeom>
              <a:avLst/>
              <a:gdLst>
                <a:gd name="connsiteX0" fmla="*/ 181078 w 443146"/>
                <a:gd name="connsiteY0" fmla="*/ 301726 h 415585"/>
                <a:gd name="connsiteX1" fmla="*/ 155772 w 443146"/>
                <a:gd name="connsiteY1" fmla="*/ 326998 h 415585"/>
                <a:gd name="connsiteX2" fmla="*/ 181445 w 443146"/>
                <a:gd name="connsiteY2" fmla="*/ 351502 h 415585"/>
                <a:gd name="connsiteX3" fmla="*/ 205549 w 443146"/>
                <a:gd name="connsiteY3" fmla="*/ 327432 h 415585"/>
                <a:gd name="connsiteX4" fmla="*/ 181078 w 443146"/>
                <a:gd name="connsiteY4" fmla="*/ 301726 h 415585"/>
                <a:gd name="connsiteX5" fmla="*/ 180978 w 443146"/>
                <a:gd name="connsiteY5" fmla="*/ 287938 h 415585"/>
                <a:gd name="connsiteX6" fmla="*/ 219971 w 443146"/>
                <a:gd name="connsiteY6" fmla="*/ 326998 h 415585"/>
                <a:gd name="connsiteX7" fmla="*/ 181011 w 443146"/>
                <a:gd name="connsiteY7" fmla="*/ 365958 h 415585"/>
                <a:gd name="connsiteX8" fmla="*/ 142018 w 443146"/>
                <a:gd name="connsiteY8" fmla="*/ 326831 h 415585"/>
                <a:gd name="connsiteX9" fmla="*/ 180978 w 443146"/>
                <a:gd name="connsiteY9" fmla="*/ 287938 h 415585"/>
                <a:gd name="connsiteX10" fmla="*/ 390567 w 443146"/>
                <a:gd name="connsiteY10" fmla="*/ 252951 h 415585"/>
                <a:gd name="connsiteX11" fmla="*/ 399347 w 443146"/>
                <a:gd name="connsiteY11" fmla="*/ 269677 h 415585"/>
                <a:gd name="connsiteX12" fmla="*/ 439843 w 443146"/>
                <a:gd name="connsiteY12" fmla="*/ 349299 h 415585"/>
                <a:gd name="connsiteX13" fmla="*/ 430695 w 443146"/>
                <a:gd name="connsiteY13" fmla="*/ 380714 h 415585"/>
                <a:gd name="connsiteX14" fmla="*/ 399748 w 443146"/>
                <a:gd name="connsiteY14" fmla="*/ 369830 h 415585"/>
                <a:gd name="connsiteX15" fmla="*/ 350539 w 443146"/>
                <a:gd name="connsiteY15" fmla="*/ 273482 h 415585"/>
                <a:gd name="connsiteX16" fmla="*/ 390567 w 443146"/>
                <a:gd name="connsiteY16" fmla="*/ 252951 h 415585"/>
                <a:gd name="connsiteX17" fmla="*/ 179108 w 443146"/>
                <a:gd name="connsiteY17" fmla="*/ 251917 h 415585"/>
                <a:gd name="connsiteX18" fmla="*/ 173032 w 443146"/>
                <a:gd name="connsiteY18" fmla="*/ 260630 h 415585"/>
                <a:gd name="connsiteX19" fmla="*/ 136576 w 443146"/>
                <a:gd name="connsiteY19" fmla="*/ 277589 h 415585"/>
                <a:gd name="connsiteX20" fmla="*/ 122121 w 443146"/>
                <a:gd name="connsiteY20" fmla="*/ 276321 h 415585"/>
                <a:gd name="connsiteX21" fmla="*/ 126361 w 443146"/>
                <a:gd name="connsiteY21" fmla="*/ 283265 h 415585"/>
                <a:gd name="connsiteX22" fmla="*/ 130868 w 443146"/>
                <a:gd name="connsiteY22" fmla="*/ 306834 h 415585"/>
                <a:gd name="connsiteX23" fmla="*/ 113508 w 443146"/>
                <a:gd name="connsiteY23" fmla="*/ 323827 h 415585"/>
                <a:gd name="connsiteX24" fmla="*/ 105195 w 443146"/>
                <a:gd name="connsiteY24" fmla="*/ 332240 h 415585"/>
                <a:gd name="connsiteX25" fmla="*/ 131101 w 443146"/>
                <a:gd name="connsiteY25" fmla="*/ 347062 h 415585"/>
                <a:gd name="connsiteX26" fmla="*/ 130701 w 443146"/>
                <a:gd name="connsiteY26" fmla="*/ 373670 h 415585"/>
                <a:gd name="connsiteX27" fmla="*/ 131302 w 443146"/>
                <a:gd name="connsiteY27" fmla="*/ 381916 h 415585"/>
                <a:gd name="connsiteX28" fmla="*/ 140749 w 443146"/>
                <a:gd name="connsiteY28" fmla="*/ 379312 h 415585"/>
                <a:gd name="connsiteX29" fmla="*/ 177907 w 443146"/>
                <a:gd name="connsiteY29" fmla="*/ 392732 h 415585"/>
                <a:gd name="connsiteX30" fmla="*/ 184350 w 443146"/>
                <a:gd name="connsiteY30" fmla="*/ 401045 h 415585"/>
                <a:gd name="connsiteX31" fmla="*/ 190025 w 443146"/>
                <a:gd name="connsiteY31" fmla="*/ 393133 h 415585"/>
                <a:gd name="connsiteX32" fmla="*/ 226748 w 443146"/>
                <a:gd name="connsiteY32" fmla="*/ 375907 h 415585"/>
                <a:gd name="connsiteX33" fmla="*/ 236396 w 443146"/>
                <a:gd name="connsiteY33" fmla="*/ 376741 h 415585"/>
                <a:gd name="connsiteX34" fmla="*/ 234694 w 443146"/>
                <a:gd name="connsiteY34" fmla="*/ 367260 h 415585"/>
                <a:gd name="connsiteX35" fmla="*/ 248348 w 443146"/>
                <a:gd name="connsiteY35" fmla="*/ 329669 h 415585"/>
                <a:gd name="connsiteX36" fmla="*/ 256828 w 443146"/>
                <a:gd name="connsiteY36" fmla="*/ 322592 h 415585"/>
                <a:gd name="connsiteX37" fmla="*/ 254257 w 443146"/>
                <a:gd name="connsiteY37" fmla="*/ 318619 h 415585"/>
                <a:gd name="connsiteX38" fmla="*/ 230287 w 443146"/>
                <a:gd name="connsiteY38" fmla="*/ 304263 h 415585"/>
                <a:gd name="connsiteX39" fmla="*/ 234660 w 443146"/>
                <a:gd name="connsiteY39" fmla="*/ 273516 h 415585"/>
                <a:gd name="connsiteX40" fmla="*/ 222508 w 443146"/>
                <a:gd name="connsiteY40" fmla="*/ 273550 h 415585"/>
                <a:gd name="connsiteX41" fmla="*/ 185051 w 443146"/>
                <a:gd name="connsiteY41" fmla="*/ 259795 h 415585"/>
                <a:gd name="connsiteX42" fmla="*/ 179108 w 443146"/>
                <a:gd name="connsiteY42" fmla="*/ 251917 h 415585"/>
                <a:gd name="connsiteX43" fmla="*/ 191294 w 443146"/>
                <a:gd name="connsiteY43" fmla="*/ 237461 h 415585"/>
                <a:gd name="connsiteX44" fmla="*/ 206317 w 443146"/>
                <a:gd name="connsiteY44" fmla="*/ 260830 h 415585"/>
                <a:gd name="connsiteX45" fmla="*/ 231288 w 443146"/>
                <a:gd name="connsiteY45" fmla="*/ 252083 h 415585"/>
                <a:gd name="connsiteX46" fmla="*/ 253055 w 443146"/>
                <a:gd name="connsiteY46" fmla="*/ 272415 h 415585"/>
                <a:gd name="connsiteX47" fmla="*/ 269380 w 443146"/>
                <a:gd name="connsiteY47" fmla="*/ 308069 h 415585"/>
                <a:gd name="connsiteX48" fmla="*/ 269380 w 443146"/>
                <a:gd name="connsiteY48" fmla="*/ 339484 h 415585"/>
                <a:gd name="connsiteX49" fmla="*/ 257829 w 443146"/>
                <a:gd name="connsiteY49" fmla="*/ 374504 h 415585"/>
                <a:gd name="connsiteX50" fmla="*/ 235395 w 443146"/>
                <a:gd name="connsiteY50" fmla="*/ 398608 h 415585"/>
                <a:gd name="connsiteX51" fmla="*/ 221941 w 443146"/>
                <a:gd name="connsiteY51" fmla="*/ 389928 h 415585"/>
                <a:gd name="connsiteX52" fmla="*/ 203880 w 443146"/>
                <a:gd name="connsiteY52" fmla="*/ 397506 h 415585"/>
                <a:gd name="connsiteX53" fmla="*/ 181011 w 443146"/>
                <a:gd name="connsiteY53" fmla="*/ 415567 h 415585"/>
                <a:gd name="connsiteX54" fmla="*/ 168893 w 443146"/>
                <a:gd name="connsiteY54" fmla="*/ 415567 h 415585"/>
                <a:gd name="connsiteX55" fmla="*/ 133672 w 443146"/>
                <a:gd name="connsiteY55" fmla="*/ 403082 h 415585"/>
                <a:gd name="connsiteX56" fmla="*/ 111271 w 443146"/>
                <a:gd name="connsiteY56" fmla="*/ 382951 h 415585"/>
                <a:gd name="connsiteX57" fmla="*/ 117881 w 443146"/>
                <a:gd name="connsiteY57" fmla="*/ 355742 h 415585"/>
                <a:gd name="connsiteX58" fmla="*/ 93277 w 443146"/>
                <a:gd name="connsiteY58" fmla="*/ 342856 h 415585"/>
                <a:gd name="connsiteX59" fmla="*/ 93176 w 443146"/>
                <a:gd name="connsiteY59" fmla="*/ 331672 h 415585"/>
                <a:gd name="connsiteX60" fmla="*/ 108800 w 443146"/>
                <a:gd name="connsiteY60" fmla="*/ 309371 h 415585"/>
                <a:gd name="connsiteX61" fmla="*/ 115177 w 443146"/>
                <a:gd name="connsiteY61" fmla="*/ 292078 h 415585"/>
                <a:gd name="connsiteX62" fmla="*/ 105028 w 443146"/>
                <a:gd name="connsiteY62" fmla="*/ 279325 h 415585"/>
                <a:gd name="connsiteX63" fmla="*/ 115477 w 443146"/>
                <a:gd name="connsiteY63" fmla="*/ 267607 h 415585"/>
                <a:gd name="connsiteX64" fmla="*/ 125426 w 443146"/>
                <a:gd name="connsiteY64" fmla="*/ 256590 h 415585"/>
                <a:gd name="connsiteX65" fmla="*/ 151366 w 443146"/>
                <a:gd name="connsiteY65" fmla="*/ 263501 h 415585"/>
                <a:gd name="connsiteX66" fmla="*/ 163484 w 443146"/>
                <a:gd name="connsiteY66" fmla="*/ 242235 h 415585"/>
                <a:gd name="connsiteX67" fmla="*/ 160981 w 443146"/>
                <a:gd name="connsiteY67" fmla="*/ 239698 h 415585"/>
                <a:gd name="connsiteX68" fmla="*/ 177907 w 443146"/>
                <a:gd name="connsiteY68" fmla="*/ 238162 h 415585"/>
                <a:gd name="connsiteX69" fmla="*/ 191294 w 443146"/>
                <a:gd name="connsiteY69" fmla="*/ 237461 h 415585"/>
                <a:gd name="connsiteX70" fmla="*/ 203046 w 443146"/>
                <a:gd name="connsiteY70" fmla="*/ 87298 h 415585"/>
                <a:gd name="connsiteX71" fmla="*/ 203013 w 443146"/>
                <a:gd name="connsiteY71" fmla="*/ 149493 h 415585"/>
                <a:gd name="connsiteX72" fmla="*/ 248315 w 443146"/>
                <a:gd name="connsiteY72" fmla="*/ 134771 h 415585"/>
                <a:gd name="connsiteX73" fmla="*/ 248315 w 443146"/>
                <a:gd name="connsiteY73" fmla="*/ 112603 h 415585"/>
                <a:gd name="connsiteX74" fmla="*/ 220506 w 443146"/>
                <a:gd name="connsiteY74" fmla="*/ 108764 h 415585"/>
                <a:gd name="connsiteX75" fmla="*/ 203046 w 443146"/>
                <a:gd name="connsiteY75" fmla="*/ 87298 h 415585"/>
                <a:gd name="connsiteX76" fmla="*/ 120485 w 443146"/>
                <a:gd name="connsiteY76" fmla="*/ 85895 h 415585"/>
                <a:gd name="connsiteX77" fmla="*/ 83195 w 443146"/>
                <a:gd name="connsiteY77" fmla="*/ 122518 h 415585"/>
                <a:gd name="connsiteX78" fmla="*/ 120686 w 443146"/>
                <a:gd name="connsiteY78" fmla="*/ 159908 h 415585"/>
                <a:gd name="connsiteX79" fmla="*/ 158010 w 443146"/>
                <a:gd name="connsiteY79" fmla="*/ 123519 h 415585"/>
                <a:gd name="connsiteX80" fmla="*/ 120485 w 443146"/>
                <a:gd name="connsiteY80" fmla="*/ 85895 h 415585"/>
                <a:gd name="connsiteX81" fmla="*/ 120385 w 443146"/>
                <a:gd name="connsiteY81" fmla="*/ 72040 h 415585"/>
                <a:gd name="connsiteX82" fmla="*/ 172232 w 443146"/>
                <a:gd name="connsiteY82" fmla="*/ 123452 h 415585"/>
                <a:gd name="connsiteX83" fmla="*/ 120819 w 443146"/>
                <a:gd name="connsiteY83" fmla="*/ 174264 h 415585"/>
                <a:gd name="connsiteX84" fmla="*/ 69006 w 443146"/>
                <a:gd name="connsiteY84" fmla="*/ 122618 h 415585"/>
                <a:gd name="connsiteX85" fmla="*/ 120385 w 443146"/>
                <a:gd name="connsiteY85" fmla="*/ 72040 h 415585"/>
                <a:gd name="connsiteX86" fmla="*/ 288443 w 443146"/>
                <a:gd name="connsiteY86" fmla="*/ 33248 h 415585"/>
                <a:gd name="connsiteX87" fmla="*/ 378315 w 443146"/>
                <a:gd name="connsiteY87" fmla="*/ 118645 h 415585"/>
                <a:gd name="connsiteX88" fmla="*/ 365896 w 443146"/>
                <a:gd name="connsiteY88" fmla="*/ 119847 h 415585"/>
                <a:gd name="connsiteX89" fmla="*/ 288410 w 443146"/>
                <a:gd name="connsiteY89" fmla="*/ 46201 h 415585"/>
                <a:gd name="connsiteX90" fmla="*/ 288443 w 443146"/>
                <a:gd name="connsiteY90" fmla="*/ 33248 h 415585"/>
                <a:gd name="connsiteX91" fmla="*/ 304744 w 443146"/>
                <a:gd name="connsiteY91" fmla="*/ 20233 h 415585"/>
                <a:gd name="connsiteX92" fmla="*/ 236264 w 443146"/>
                <a:gd name="connsiteY92" fmla="*/ 39625 h 415585"/>
                <a:gd name="connsiteX93" fmla="*/ 225280 w 443146"/>
                <a:gd name="connsiteY93" fmla="*/ 79987 h 415585"/>
                <a:gd name="connsiteX94" fmla="*/ 237299 w 443146"/>
                <a:gd name="connsiteY94" fmla="*/ 89468 h 415585"/>
                <a:gd name="connsiteX95" fmla="*/ 269548 w 443146"/>
                <a:gd name="connsiteY95" fmla="*/ 94876 h 415585"/>
                <a:gd name="connsiteX96" fmla="*/ 269515 w 443146"/>
                <a:gd name="connsiteY96" fmla="*/ 154267 h 415585"/>
                <a:gd name="connsiteX97" fmla="*/ 238767 w 443146"/>
                <a:gd name="connsiteY97" fmla="*/ 159008 h 415585"/>
                <a:gd name="connsiteX98" fmla="*/ 224212 w 443146"/>
                <a:gd name="connsiteY98" fmla="*/ 170525 h 415585"/>
                <a:gd name="connsiteX99" fmla="*/ 230121 w 443146"/>
                <a:gd name="connsiteY99" fmla="*/ 185916 h 415585"/>
                <a:gd name="connsiteX100" fmla="*/ 362257 w 443146"/>
                <a:gd name="connsiteY100" fmla="*/ 185181 h 415585"/>
                <a:gd name="connsiteX101" fmla="*/ 367966 w 443146"/>
                <a:gd name="connsiteY101" fmla="*/ 51944 h 415585"/>
                <a:gd name="connsiteX102" fmla="*/ 304744 w 443146"/>
                <a:gd name="connsiteY102" fmla="*/ 20233 h 415585"/>
                <a:gd name="connsiteX103" fmla="*/ 129967 w 443146"/>
                <a:gd name="connsiteY103" fmla="*/ 17991 h 415585"/>
                <a:gd name="connsiteX104" fmla="*/ 109736 w 443146"/>
                <a:gd name="connsiteY104" fmla="*/ 31646 h 415585"/>
                <a:gd name="connsiteX105" fmla="*/ 103760 w 443146"/>
                <a:gd name="connsiteY105" fmla="*/ 44866 h 415585"/>
                <a:gd name="connsiteX106" fmla="*/ 53717 w 443146"/>
                <a:gd name="connsiteY106" fmla="*/ 42963 h 415585"/>
                <a:gd name="connsiteX107" fmla="*/ 52882 w 443146"/>
                <a:gd name="connsiteY107" fmla="*/ 42796 h 415585"/>
                <a:gd name="connsiteX108" fmla="*/ 39328 w 443146"/>
                <a:gd name="connsiteY108" fmla="*/ 54114 h 415585"/>
                <a:gd name="connsiteX109" fmla="*/ 49243 w 443146"/>
                <a:gd name="connsiteY109" fmla="*/ 94108 h 415585"/>
                <a:gd name="connsiteX110" fmla="*/ 15558 w 443146"/>
                <a:gd name="connsiteY110" fmla="*/ 114907 h 415585"/>
                <a:gd name="connsiteX111" fmla="*/ 15558 w 443146"/>
                <a:gd name="connsiteY111" fmla="*/ 132968 h 415585"/>
                <a:gd name="connsiteX112" fmla="*/ 49009 w 443146"/>
                <a:gd name="connsiteY112" fmla="*/ 152698 h 415585"/>
                <a:gd name="connsiteX113" fmla="*/ 40763 w 443146"/>
                <a:gd name="connsiteY113" fmla="*/ 190756 h 415585"/>
                <a:gd name="connsiteX114" fmla="*/ 52381 w 443146"/>
                <a:gd name="connsiteY114" fmla="*/ 204744 h 415585"/>
                <a:gd name="connsiteX115" fmla="*/ 73581 w 443146"/>
                <a:gd name="connsiteY115" fmla="*/ 190756 h 415585"/>
                <a:gd name="connsiteX116" fmla="*/ 96182 w 443146"/>
                <a:gd name="connsiteY116" fmla="*/ 198368 h 415585"/>
                <a:gd name="connsiteX117" fmla="*/ 110203 w 443146"/>
                <a:gd name="connsiteY117" fmla="*/ 215394 h 415585"/>
                <a:gd name="connsiteX118" fmla="*/ 130368 w 443146"/>
                <a:gd name="connsiteY118" fmla="*/ 227780 h 415585"/>
                <a:gd name="connsiteX119" fmla="*/ 150732 w 443146"/>
                <a:gd name="connsiteY119" fmla="*/ 195397 h 415585"/>
                <a:gd name="connsiteX120" fmla="*/ 189726 w 443146"/>
                <a:gd name="connsiteY120" fmla="*/ 204578 h 415585"/>
                <a:gd name="connsiteX121" fmla="*/ 205483 w 443146"/>
                <a:gd name="connsiteY121" fmla="*/ 189221 h 415585"/>
                <a:gd name="connsiteX122" fmla="*/ 199073 w 443146"/>
                <a:gd name="connsiteY122" fmla="*/ 50174 h 415585"/>
                <a:gd name="connsiteX123" fmla="*/ 189659 w 443146"/>
                <a:gd name="connsiteY123" fmla="*/ 41761 h 415585"/>
                <a:gd name="connsiteX124" fmla="*/ 150298 w 443146"/>
                <a:gd name="connsiteY124" fmla="*/ 51242 h 415585"/>
                <a:gd name="connsiteX125" fmla="*/ 129967 w 443146"/>
                <a:gd name="connsiteY125" fmla="*/ 17991 h 415585"/>
                <a:gd name="connsiteX126" fmla="*/ 307653 w 443146"/>
                <a:gd name="connsiteY126" fmla="*/ 94 h 415585"/>
                <a:gd name="connsiteX127" fmla="*/ 387763 w 443146"/>
                <a:gd name="connsiteY127" fmla="*/ 45534 h 415585"/>
                <a:gd name="connsiteX128" fmla="*/ 354345 w 443146"/>
                <a:gd name="connsiteY128" fmla="*/ 216262 h 415585"/>
                <a:gd name="connsiteX129" fmla="*/ 363626 w 443146"/>
                <a:gd name="connsiteY129" fmla="*/ 234624 h 415585"/>
                <a:gd name="connsiteX130" fmla="*/ 385726 w 443146"/>
                <a:gd name="connsiteY130" fmla="*/ 223774 h 415585"/>
                <a:gd name="connsiteX131" fmla="*/ 393939 w 443146"/>
                <a:gd name="connsiteY131" fmla="*/ 239898 h 415585"/>
                <a:gd name="connsiteX132" fmla="*/ 338220 w 443146"/>
                <a:gd name="connsiteY132" fmla="*/ 268442 h 415585"/>
                <a:gd name="connsiteX133" fmla="*/ 329740 w 443146"/>
                <a:gd name="connsiteY133" fmla="*/ 252618 h 415585"/>
                <a:gd name="connsiteX134" fmla="*/ 350840 w 443146"/>
                <a:gd name="connsiteY134" fmla="*/ 240800 h 415585"/>
                <a:gd name="connsiteX135" fmla="*/ 341659 w 443146"/>
                <a:gd name="connsiteY135" fmla="*/ 222772 h 415585"/>
                <a:gd name="connsiteX136" fmla="*/ 213662 w 443146"/>
                <a:gd name="connsiteY136" fmla="*/ 198134 h 415585"/>
                <a:gd name="connsiteX137" fmla="*/ 195368 w 443146"/>
                <a:gd name="connsiteY137" fmla="*/ 222538 h 415585"/>
                <a:gd name="connsiteX138" fmla="*/ 156241 w 443146"/>
                <a:gd name="connsiteY138" fmla="*/ 209318 h 415585"/>
                <a:gd name="connsiteX139" fmla="*/ 140283 w 443146"/>
                <a:gd name="connsiteY139" fmla="*/ 244005 h 415585"/>
                <a:gd name="connsiteX140" fmla="*/ 105396 w 443146"/>
                <a:gd name="connsiteY140" fmla="*/ 243671 h 415585"/>
                <a:gd name="connsiteX141" fmla="*/ 98919 w 443146"/>
                <a:gd name="connsiteY141" fmla="*/ 236794 h 415585"/>
                <a:gd name="connsiteX142" fmla="*/ 96416 w 443146"/>
                <a:gd name="connsiteY142" fmla="*/ 222138 h 415585"/>
                <a:gd name="connsiteX143" fmla="*/ 68740 w 443146"/>
                <a:gd name="connsiteY143" fmla="*/ 210520 h 415585"/>
                <a:gd name="connsiteX144" fmla="*/ 51246 w 443146"/>
                <a:gd name="connsiteY144" fmla="*/ 223173 h 415585"/>
                <a:gd name="connsiteX145" fmla="*/ 22869 w 443146"/>
                <a:gd name="connsiteY145" fmla="*/ 191391 h 415585"/>
                <a:gd name="connsiteX146" fmla="*/ 35455 w 443146"/>
                <a:gd name="connsiteY146" fmla="*/ 159141 h 415585"/>
                <a:gd name="connsiteX147" fmla="*/ 1303 w 443146"/>
                <a:gd name="connsiteY147" fmla="*/ 142916 h 415585"/>
                <a:gd name="connsiteX148" fmla="*/ 1 w 443146"/>
                <a:gd name="connsiteY148" fmla="*/ 122952 h 415585"/>
                <a:gd name="connsiteX149" fmla="*/ 1303 w 443146"/>
                <a:gd name="connsiteY149" fmla="*/ 103756 h 415585"/>
                <a:gd name="connsiteX150" fmla="*/ 35355 w 443146"/>
                <a:gd name="connsiteY150" fmla="*/ 88099 h 415585"/>
                <a:gd name="connsiteX151" fmla="*/ 22535 w 443146"/>
                <a:gd name="connsiteY151" fmla="*/ 53012 h 415585"/>
                <a:gd name="connsiteX152" fmla="*/ 51780 w 443146"/>
                <a:gd name="connsiteY152" fmla="*/ 24835 h 415585"/>
                <a:gd name="connsiteX153" fmla="*/ 86333 w 443146"/>
                <a:gd name="connsiteY153" fmla="*/ 37087 h 415585"/>
                <a:gd name="connsiteX154" fmla="*/ 101523 w 443146"/>
                <a:gd name="connsiteY154" fmla="*/ 2968 h 415585"/>
                <a:gd name="connsiteX155" fmla="*/ 141618 w 443146"/>
                <a:gd name="connsiteY155" fmla="*/ 2968 h 415585"/>
                <a:gd name="connsiteX156" fmla="*/ 144957 w 443146"/>
                <a:gd name="connsiteY156" fmla="*/ 19894 h 415585"/>
                <a:gd name="connsiteX157" fmla="*/ 176305 w 443146"/>
                <a:gd name="connsiteY157" fmla="*/ 32914 h 415585"/>
                <a:gd name="connsiteX158" fmla="*/ 207386 w 443146"/>
                <a:gd name="connsiteY158" fmla="*/ 38056 h 415585"/>
                <a:gd name="connsiteX159" fmla="*/ 307653 w 443146"/>
                <a:gd name="connsiteY159" fmla="*/ 94 h 4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43146" h="415585">
                  <a:moveTo>
                    <a:pt x="181078" y="301726"/>
                  </a:moveTo>
                  <a:cubicBezTo>
                    <a:pt x="166823" y="301826"/>
                    <a:pt x="155439" y="313210"/>
                    <a:pt x="155772" y="326998"/>
                  </a:cubicBezTo>
                  <a:cubicBezTo>
                    <a:pt x="156140" y="341654"/>
                    <a:pt x="166622" y="351669"/>
                    <a:pt x="181445" y="351502"/>
                  </a:cubicBezTo>
                  <a:cubicBezTo>
                    <a:pt x="196201" y="351335"/>
                    <a:pt x="205549" y="341988"/>
                    <a:pt x="205549" y="327432"/>
                  </a:cubicBezTo>
                  <a:cubicBezTo>
                    <a:pt x="205549" y="312509"/>
                    <a:pt x="195200" y="301626"/>
                    <a:pt x="181078" y="301726"/>
                  </a:cubicBezTo>
                  <a:close/>
                  <a:moveTo>
                    <a:pt x="180978" y="287938"/>
                  </a:moveTo>
                  <a:cubicBezTo>
                    <a:pt x="201209" y="287972"/>
                    <a:pt x="220004" y="306800"/>
                    <a:pt x="219971" y="326998"/>
                  </a:cubicBezTo>
                  <a:cubicBezTo>
                    <a:pt x="219938" y="347530"/>
                    <a:pt x="201409" y="366058"/>
                    <a:pt x="181011" y="365958"/>
                  </a:cubicBezTo>
                  <a:cubicBezTo>
                    <a:pt x="160713" y="365824"/>
                    <a:pt x="142051" y="347096"/>
                    <a:pt x="142018" y="326831"/>
                  </a:cubicBezTo>
                  <a:cubicBezTo>
                    <a:pt x="141985" y="306333"/>
                    <a:pt x="160446" y="287871"/>
                    <a:pt x="180978" y="287938"/>
                  </a:cubicBezTo>
                  <a:close/>
                  <a:moveTo>
                    <a:pt x="390567" y="252951"/>
                  </a:moveTo>
                  <a:cubicBezTo>
                    <a:pt x="393739" y="258994"/>
                    <a:pt x="396576" y="264302"/>
                    <a:pt x="399347" y="269677"/>
                  </a:cubicBezTo>
                  <a:cubicBezTo>
                    <a:pt x="412868" y="296184"/>
                    <a:pt x="426489" y="322691"/>
                    <a:pt x="439843" y="349299"/>
                  </a:cubicBezTo>
                  <a:cubicBezTo>
                    <a:pt x="446520" y="362586"/>
                    <a:pt x="442881" y="374437"/>
                    <a:pt x="430695" y="380714"/>
                  </a:cubicBezTo>
                  <a:cubicBezTo>
                    <a:pt x="418410" y="387090"/>
                    <a:pt x="406625" y="383151"/>
                    <a:pt x="399748" y="369830"/>
                  </a:cubicBezTo>
                  <a:cubicBezTo>
                    <a:pt x="383456" y="338248"/>
                    <a:pt x="367432" y="306567"/>
                    <a:pt x="350539" y="273482"/>
                  </a:cubicBezTo>
                  <a:cubicBezTo>
                    <a:pt x="364427" y="266338"/>
                    <a:pt x="376879" y="259962"/>
                    <a:pt x="390567" y="252951"/>
                  </a:cubicBezTo>
                  <a:close/>
                  <a:moveTo>
                    <a:pt x="179108" y="251917"/>
                  </a:moveTo>
                  <a:cubicBezTo>
                    <a:pt x="177005" y="254821"/>
                    <a:pt x="173533" y="257492"/>
                    <a:pt x="173032" y="260630"/>
                  </a:cubicBezTo>
                  <a:cubicBezTo>
                    <a:pt x="170562" y="276020"/>
                    <a:pt x="150431" y="285334"/>
                    <a:pt x="136576" y="277589"/>
                  </a:cubicBezTo>
                  <a:cubicBezTo>
                    <a:pt x="133405" y="275820"/>
                    <a:pt x="128698" y="276788"/>
                    <a:pt x="122121" y="276321"/>
                  </a:cubicBezTo>
                  <a:cubicBezTo>
                    <a:pt x="125025" y="281161"/>
                    <a:pt x="125459" y="282463"/>
                    <a:pt x="126361" y="283265"/>
                  </a:cubicBezTo>
                  <a:cubicBezTo>
                    <a:pt x="133872" y="290008"/>
                    <a:pt x="135809" y="296618"/>
                    <a:pt x="130868" y="306834"/>
                  </a:cubicBezTo>
                  <a:cubicBezTo>
                    <a:pt x="126795" y="315247"/>
                    <a:pt x="125092" y="323393"/>
                    <a:pt x="113508" y="323827"/>
                  </a:cubicBezTo>
                  <a:cubicBezTo>
                    <a:pt x="111104" y="323927"/>
                    <a:pt x="108867" y="328400"/>
                    <a:pt x="105195" y="332240"/>
                  </a:cubicBezTo>
                  <a:cubicBezTo>
                    <a:pt x="126027" y="336112"/>
                    <a:pt x="125159" y="336613"/>
                    <a:pt x="131101" y="347062"/>
                  </a:cubicBezTo>
                  <a:cubicBezTo>
                    <a:pt x="136543" y="356610"/>
                    <a:pt x="138446" y="364656"/>
                    <a:pt x="130701" y="373670"/>
                  </a:cubicBezTo>
                  <a:cubicBezTo>
                    <a:pt x="129432" y="375139"/>
                    <a:pt x="131035" y="379112"/>
                    <a:pt x="131302" y="381916"/>
                  </a:cubicBezTo>
                  <a:cubicBezTo>
                    <a:pt x="134473" y="381115"/>
                    <a:pt x="138246" y="381115"/>
                    <a:pt x="140749" y="379312"/>
                  </a:cubicBezTo>
                  <a:cubicBezTo>
                    <a:pt x="153202" y="370365"/>
                    <a:pt x="174334" y="378077"/>
                    <a:pt x="177907" y="392732"/>
                  </a:cubicBezTo>
                  <a:cubicBezTo>
                    <a:pt x="178674" y="395837"/>
                    <a:pt x="182113" y="398308"/>
                    <a:pt x="184350" y="401045"/>
                  </a:cubicBezTo>
                  <a:cubicBezTo>
                    <a:pt x="186286" y="398408"/>
                    <a:pt x="189458" y="396004"/>
                    <a:pt x="190025" y="393133"/>
                  </a:cubicBezTo>
                  <a:cubicBezTo>
                    <a:pt x="193230" y="376474"/>
                    <a:pt x="211825" y="367727"/>
                    <a:pt x="226748" y="375907"/>
                  </a:cubicBezTo>
                  <a:cubicBezTo>
                    <a:pt x="229352" y="377342"/>
                    <a:pt x="233158" y="376541"/>
                    <a:pt x="236396" y="376741"/>
                  </a:cubicBezTo>
                  <a:cubicBezTo>
                    <a:pt x="235896" y="373536"/>
                    <a:pt x="236363" y="369664"/>
                    <a:pt x="234694" y="367260"/>
                  </a:cubicBezTo>
                  <a:cubicBezTo>
                    <a:pt x="225680" y="354207"/>
                    <a:pt x="232858" y="334543"/>
                    <a:pt x="248348" y="329669"/>
                  </a:cubicBezTo>
                  <a:cubicBezTo>
                    <a:pt x="251553" y="328668"/>
                    <a:pt x="253990" y="325029"/>
                    <a:pt x="256828" y="322592"/>
                  </a:cubicBezTo>
                  <a:cubicBezTo>
                    <a:pt x="255960" y="321256"/>
                    <a:pt x="255092" y="319954"/>
                    <a:pt x="254257" y="318619"/>
                  </a:cubicBezTo>
                  <a:cubicBezTo>
                    <a:pt x="242572" y="319520"/>
                    <a:pt x="236129" y="315481"/>
                    <a:pt x="230287" y="304263"/>
                  </a:cubicBezTo>
                  <a:cubicBezTo>
                    <a:pt x="223744" y="291644"/>
                    <a:pt x="228551" y="284333"/>
                    <a:pt x="234660" y="273516"/>
                  </a:cubicBezTo>
                  <a:cubicBezTo>
                    <a:pt x="230254" y="272348"/>
                    <a:pt x="225413" y="271547"/>
                    <a:pt x="222508" y="273550"/>
                  </a:cubicBezTo>
                  <a:cubicBezTo>
                    <a:pt x="209221" y="282797"/>
                    <a:pt x="189124" y="275553"/>
                    <a:pt x="185051" y="259795"/>
                  </a:cubicBezTo>
                  <a:cubicBezTo>
                    <a:pt x="184283" y="256857"/>
                    <a:pt x="181145" y="254520"/>
                    <a:pt x="179108" y="251917"/>
                  </a:cubicBezTo>
                  <a:close/>
                  <a:moveTo>
                    <a:pt x="191294" y="237461"/>
                  </a:moveTo>
                  <a:cubicBezTo>
                    <a:pt x="196802" y="246742"/>
                    <a:pt x="199740" y="257926"/>
                    <a:pt x="206317" y="260830"/>
                  </a:cubicBezTo>
                  <a:cubicBezTo>
                    <a:pt x="211792" y="263234"/>
                    <a:pt x="221540" y="255856"/>
                    <a:pt x="231288" y="252083"/>
                  </a:cubicBezTo>
                  <a:cubicBezTo>
                    <a:pt x="237097" y="257358"/>
                    <a:pt x="244843" y="264669"/>
                    <a:pt x="253055" y="272415"/>
                  </a:cubicBezTo>
                  <a:cubicBezTo>
                    <a:pt x="238500" y="299656"/>
                    <a:pt x="238500" y="299656"/>
                    <a:pt x="269380" y="308069"/>
                  </a:cubicBezTo>
                  <a:cubicBezTo>
                    <a:pt x="269380" y="318385"/>
                    <a:pt x="269380" y="328968"/>
                    <a:pt x="269380" y="339484"/>
                  </a:cubicBezTo>
                  <a:cubicBezTo>
                    <a:pt x="240736" y="345927"/>
                    <a:pt x="238399" y="349333"/>
                    <a:pt x="257829" y="374504"/>
                  </a:cubicBezTo>
                  <a:cubicBezTo>
                    <a:pt x="250685" y="382183"/>
                    <a:pt x="243440" y="389961"/>
                    <a:pt x="235395" y="398608"/>
                  </a:cubicBezTo>
                  <a:cubicBezTo>
                    <a:pt x="230721" y="395570"/>
                    <a:pt x="226381" y="392666"/>
                    <a:pt x="221941" y="389928"/>
                  </a:cubicBezTo>
                  <a:cubicBezTo>
                    <a:pt x="213728" y="384854"/>
                    <a:pt x="203412" y="388359"/>
                    <a:pt x="203880" y="397506"/>
                  </a:cubicBezTo>
                  <a:cubicBezTo>
                    <a:pt x="204815" y="415968"/>
                    <a:pt x="193430" y="415668"/>
                    <a:pt x="181011" y="415567"/>
                  </a:cubicBezTo>
                  <a:cubicBezTo>
                    <a:pt x="176905" y="415534"/>
                    <a:pt x="172799" y="415567"/>
                    <a:pt x="168893" y="415567"/>
                  </a:cubicBezTo>
                  <a:cubicBezTo>
                    <a:pt x="157208" y="384954"/>
                    <a:pt x="157208" y="384954"/>
                    <a:pt x="133672" y="403082"/>
                  </a:cubicBezTo>
                  <a:cubicBezTo>
                    <a:pt x="125793" y="396004"/>
                    <a:pt x="117681" y="388726"/>
                    <a:pt x="111271" y="382951"/>
                  </a:cubicBezTo>
                  <a:cubicBezTo>
                    <a:pt x="114209" y="372401"/>
                    <a:pt x="120619" y="362119"/>
                    <a:pt x="117881" y="355742"/>
                  </a:cubicBezTo>
                  <a:cubicBezTo>
                    <a:pt x="115277" y="349633"/>
                    <a:pt x="103158" y="347597"/>
                    <a:pt x="93277" y="342856"/>
                  </a:cubicBezTo>
                  <a:cubicBezTo>
                    <a:pt x="93277" y="340653"/>
                    <a:pt x="93844" y="336079"/>
                    <a:pt x="93176" y="331672"/>
                  </a:cubicBezTo>
                  <a:cubicBezTo>
                    <a:pt x="91207" y="319053"/>
                    <a:pt x="92943" y="310339"/>
                    <a:pt x="108800" y="309371"/>
                  </a:cubicBezTo>
                  <a:cubicBezTo>
                    <a:pt x="117748" y="308804"/>
                    <a:pt x="120485" y="299489"/>
                    <a:pt x="115177" y="292078"/>
                  </a:cubicBezTo>
                  <a:cubicBezTo>
                    <a:pt x="112306" y="288039"/>
                    <a:pt x="109034" y="284299"/>
                    <a:pt x="105028" y="279325"/>
                  </a:cubicBezTo>
                  <a:cubicBezTo>
                    <a:pt x="108533" y="275419"/>
                    <a:pt x="112005" y="271480"/>
                    <a:pt x="115477" y="267607"/>
                  </a:cubicBezTo>
                  <a:cubicBezTo>
                    <a:pt x="119083" y="263601"/>
                    <a:pt x="122688" y="259628"/>
                    <a:pt x="125426" y="256590"/>
                  </a:cubicBezTo>
                  <a:cubicBezTo>
                    <a:pt x="134807" y="259461"/>
                    <a:pt x="144522" y="265771"/>
                    <a:pt x="151366" y="263501"/>
                  </a:cubicBezTo>
                  <a:cubicBezTo>
                    <a:pt x="157108" y="261598"/>
                    <a:pt x="159578" y="249713"/>
                    <a:pt x="163484" y="242235"/>
                  </a:cubicBezTo>
                  <a:cubicBezTo>
                    <a:pt x="162650" y="241400"/>
                    <a:pt x="161815" y="240532"/>
                    <a:pt x="160981" y="239698"/>
                  </a:cubicBezTo>
                  <a:cubicBezTo>
                    <a:pt x="166623" y="239164"/>
                    <a:pt x="172265" y="238563"/>
                    <a:pt x="177907" y="238162"/>
                  </a:cubicBezTo>
                  <a:cubicBezTo>
                    <a:pt x="183215" y="237761"/>
                    <a:pt x="188523" y="237595"/>
                    <a:pt x="191294" y="237461"/>
                  </a:cubicBezTo>
                  <a:close/>
                  <a:moveTo>
                    <a:pt x="203046" y="87298"/>
                  </a:moveTo>
                  <a:cubicBezTo>
                    <a:pt x="203013" y="109298"/>
                    <a:pt x="203013" y="129396"/>
                    <a:pt x="203013" y="149493"/>
                  </a:cubicBezTo>
                  <a:cubicBezTo>
                    <a:pt x="216700" y="133736"/>
                    <a:pt x="235896" y="143417"/>
                    <a:pt x="248315" y="134771"/>
                  </a:cubicBezTo>
                  <a:cubicBezTo>
                    <a:pt x="248315" y="127393"/>
                    <a:pt x="248315" y="120148"/>
                    <a:pt x="248315" y="112603"/>
                  </a:cubicBezTo>
                  <a:cubicBezTo>
                    <a:pt x="238467" y="111168"/>
                    <a:pt x="229487" y="108731"/>
                    <a:pt x="220506" y="108764"/>
                  </a:cubicBezTo>
                  <a:cubicBezTo>
                    <a:pt x="206318" y="108797"/>
                    <a:pt x="210557" y="94809"/>
                    <a:pt x="203046" y="87298"/>
                  </a:cubicBezTo>
                  <a:close/>
                  <a:moveTo>
                    <a:pt x="120485" y="85895"/>
                  </a:moveTo>
                  <a:cubicBezTo>
                    <a:pt x="99320" y="85995"/>
                    <a:pt x="83462" y="101552"/>
                    <a:pt x="83195" y="122518"/>
                  </a:cubicBezTo>
                  <a:cubicBezTo>
                    <a:pt x="82928" y="144051"/>
                    <a:pt x="98852" y="159942"/>
                    <a:pt x="120686" y="159908"/>
                  </a:cubicBezTo>
                  <a:cubicBezTo>
                    <a:pt x="141952" y="159875"/>
                    <a:pt x="157709" y="144518"/>
                    <a:pt x="158010" y="123519"/>
                  </a:cubicBezTo>
                  <a:cubicBezTo>
                    <a:pt x="158310" y="102120"/>
                    <a:pt x="142052" y="85828"/>
                    <a:pt x="120485" y="85895"/>
                  </a:cubicBezTo>
                  <a:close/>
                  <a:moveTo>
                    <a:pt x="120385" y="72040"/>
                  </a:moveTo>
                  <a:cubicBezTo>
                    <a:pt x="148161" y="71940"/>
                    <a:pt x="172599" y="96211"/>
                    <a:pt x="172232" y="123452"/>
                  </a:cubicBezTo>
                  <a:cubicBezTo>
                    <a:pt x="171864" y="150427"/>
                    <a:pt x="147827" y="174197"/>
                    <a:pt x="120819" y="174264"/>
                  </a:cubicBezTo>
                  <a:cubicBezTo>
                    <a:pt x="93244" y="174330"/>
                    <a:pt x="68673" y="149860"/>
                    <a:pt x="69006" y="122618"/>
                  </a:cubicBezTo>
                  <a:cubicBezTo>
                    <a:pt x="69307" y="95576"/>
                    <a:pt x="93143" y="72107"/>
                    <a:pt x="120385" y="72040"/>
                  </a:cubicBezTo>
                  <a:close/>
                  <a:moveTo>
                    <a:pt x="288443" y="33248"/>
                  </a:moveTo>
                  <a:cubicBezTo>
                    <a:pt x="335683" y="31779"/>
                    <a:pt x="374342" y="68535"/>
                    <a:pt x="378315" y="118645"/>
                  </a:cubicBezTo>
                  <a:cubicBezTo>
                    <a:pt x="374442" y="119012"/>
                    <a:pt x="370536" y="119413"/>
                    <a:pt x="365896" y="119847"/>
                  </a:cubicBezTo>
                  <a:cubicBezTo>
                    <a:pt x="358918" y="75612"/>
                    <a:pt x="334581" y="49639"/>
                    <a:pt x="288410" y="46201"/>
                  </a:cubicBezTo>
                  <a:cubicBezTo>
                    <a:pt x="288443" y="41927"/>
                    <a:pt x="288443" y="38021"/>
                    <a:pt x="288443" y="33248"/>
                  </a:cubicBezTo>
                  <a:close/>
                  <a:moveTo>
                    <a:pt x="304744" y="20233"/>
                  </a:moveTo>
                  <a:cubicBezTo>
                    <a:pt x="280841" y="18000"/>
                    <a:pt x="256061" y="24285"/>
                    <a:pt x="236264" y="39625"/>
                  </a:cubicBezTo>
                  <a:cubicBezTo>
                    <a:pt x="215999" y="55315"/>
                    <a:pt x="215198" y="57152"/>
                    <a:pt x="225280" y="79987"/>
                  </a:cubicBezTo>
                  <a:cubicBezTo>
                    <a:pt x="227150" y="84193"/>
                    <a:pt x="232691" y="88266"/>
                    <a:pt x="237299" y="89468"/>
                  </a:cubicBezTo>
                  <a:cubicBezTo>
                    <a:pt x="247848" y="92239"/>
                    <a:pt x="258898" y="93207"/>
                    <a:pt x="269548" y="94876"/>
                  </a:cubicBezTo>
                  <a:cubicBezTo>
                    <a:pt x="269515" y="115441"/>
                    <a:pt x="269515" y="134437"/>
                    <a:pt x="269515" y="154267"/>
                  </a:cubicBezTo>
                  <a:cubicBezTo>
                    <a:pt x="259065" y="155936"/>
                    <a:pt x="248950" y="158273"/>
                    <a:pt x="238767" y="159008"/>
                  </a:cubicBezTo>
                  <a:cubicBezTo>
                    <a:pt x="230622" y="159575"/>
                    <a:pt x="224212" y="161979"/>
                    <a:pt x="224212" y="170525"/>
                  </a:cubicBezTo>
                  <a:cubicBezTo>
                    <a:pt x="224212" y="175733"/>
                    <a:pt x="226449" y="182444"/>
                    <a:pt x="230121" y="185916"/>
                  </a:cubicBezTo>
                  <a:cubicBezTo>
                    <a:pt x="265943" y="220235"/>
                    <a:pt x="325935" y="219634"/>
                    <a:pt x="362257" y="185181"/>
                  </a:cubicBezTo>
                  <a:cubicBezTo>
                    <a:pt x="398246" y="150995"/>
                    <a:pt x="400883" y="89768"/>
                    <a:pt x="367966" y="51944"/>
                  </a:cubicBezTo>
                  <a:cubicBezTo>
                    <a:pt x="351674" y="33215"/>
                    <a:pt x="328647" y="22465"/>
                    <a:pt x="304744" y="20233"/>
                  </a:cubicBezTo>
                  <a:close/>
                  <a:moveTo>
                    <a:pt x="129967" y="17991"/>
                  </a:moveTo>
                  <a:cubicBezTo>
                    <a:pt x="116446" y="14453"/>
                    <a:pt x="109569" y="17457"/>
                    <a:pt x="109736" y="31646"/>
                  </a:cubicBezTo>
                  <a:cubicBezTo>
                    <a:pt x="109803" y="36186"/>
                    <a:pt x="107165" y="43330"/>
                    <a:pt x="103760" y="44866"/>
                  </a:cubicBezTo>
                  <a:cubicBezTo>
                    <a:pt x="87101" y="52411"/>
                    <a:pt x="69574" y="62894"/>
                    <a:pt x="53717" y="42963"/>
                  </a:cubicBezTo>
                  <a:cubicBezTo>
                    <a:pt x="53516" y="42729"/>
                    <a:pt x="52915" y="42830"/>
                    <a:pt x="52882" y="42796"/>
                  </a:cubicBezTo>
                  <a:cubicBezTo>
                    <a:pt x="48375" y="46569"/>
                    <a:pt x="44035" y="50174"/>
                    <a:pt x="39328" y="54114"/>
                  </a:cubicBezTo>
                  <a:cubicBezTo>
                    <a:pt x="48776" y="66933"/>
                    <a:pt x="56120" y="75880"/>
                    <a:pt x="49243" y="94108"/>
                  </a:cubicBezTo>
                  <a:cubicBezTo>
                    <a:pt x="41865" y="113638"/>
                    <a:pt x="27009" y="110066"/>
                    <a:pt x="15558" y="114907"/>
                  </a:cubicBezTo>
                  <a:cubicBezTo>
                    <a:pt x="15558" y="121350"/>
                    <a:pt x="15558" y="126525"/>
                    <a:pt x="15558" y="132968"/>
                  </a:cubicBezTo>
                  <a:cubicBezTo>
                    <a:pt x="30080" y="133936"/>
                    <a:pt x="40897" y="135906"/>
                    <a:pt x="49009" y="152698"/>
                  </a:cubicBezTo>
                  <a:cubicBezTo>
                    <a:pt x="57957" y="171260"/>
                    <a:pt x="47607" y="179706"/>
                    <a:pt x="40763" y="190756"/>
                  </a:cubicBezTo>
                  <a:cubicBezTo>
                    <a:pt x="44937" y="195797"/>
                    <a:pt x="48542" y="200137"/>
                    <a:pt x="52381" y="204744"/>
                  </a:cubicBezTo>
                  <a:cubicBezTo>
                    <a:pt x="59960" y="199403"/>
                    <a:pt x="66336" y="191725"/>
                    <a:pt x="73581" y="190756"/>
                  </a:cubicBezTo>
                  <a:cubicBezTo>
                    <a:pt x="80625" y="189822"/>
                    <a:pt x="88370" y="197033"/>
                    <a:pt x="96182" y="198368"/>
                  </a:cubicBezTo>
                  <a:cubicBezTo>
                    <a:pt x="106631" y="200171"/>
                    <a:pt x="109035" y="206647"/>
                    <a:pt x="110203" y="215394"/>
                  </a:cubicBezTo>
                  <a:cubicBezTo>
                    <a:pt x="112407" y="231619"/>
                    <a:pt x="113108" y="231986"/>
                    <a:pt x="130368" y="227780"/>
                  </a:cubicBezTo>
                  <a:cubicBezTo>
                    <a:pt x="131970" y="214025"/>
                    <a:pt x="133906" y="203543"/>
                    <a:pt x="150732" y="195397"/>
                  </a:cubicBezTo>
                  <a:cubicBezTo>
                    <a:pt x="169661" y="186216"/>
                    <a:pt x="177674" y="197767"/>
                    <a:pt x="189726" y="204578"/>
                  </a:cubicBezTo>
                  <a:cubicBezTo>
                    <a:pt x="195201" y="199269"/>
                    <a:pt x="200175" y="194362"/>
                    <a:pt x="205483" y="189221"/>
                  </a:cubicBezTo>
                  <a:cubicBezTo>
                    <a:pt x="172265" y="143451"/>
                    <a:pt x="170229" y="97780"/>
                    <a:pt x="199073" y="50174"/>
                  </a:cubicBezTo>
                  <a:cubicBezTo>
                    <a:pt x="195902" y="47336"/>
                    <a:pt x="192930" y="44666"/>
                    <a:pt x="189659" y="41761"/>
                  </a:cubicBezTo>
                  <a:cubicBezTo>
                    <a:pt x="177306" y="48872"/>
                    <a:pt x="169294" y="59789"/>
                    <a:pt x="150298" y="51242"/>
                  </a:cubicBezTo>
                  <a:cubicBezTo>
                    <a:pt x="132271" y="43130"/>
                    <a:pt x="132805" y="30477"/>
                    <a:pt x="129967" y="17991"/>
                  </a:cubicBezTo>
                  <a:close/>
                  <a:moveTo>
                    <a:pt x="307653" y="94"/>
                  </a:moveTo>
                  <a:cubicBezTo>
                    <a:pt x="338304" y="1408"/>
                    <a:pt x="365596" y="16623"/>
                    <a:pt x="387763" y="45534"/>
                  </a:cubicBezTo>
                  <a:cubicBezTo>
                    <a:pt x="426856" y="96545"/>
                    <a:pt x="420313" y="171627"/>
                    <a:pt x="354345" y="216262"/>
                  </a:cubicBezTo>
                  <a:cubicBezTo>
                    <a:pt x="357149" y="221804"/>
                    <a:pt x="360054" y="227546"/>
                    <a:pt x="363626" y="234624"/>
                  </a:cubicBezTo>
                  <a:cubicBezTo>
                    <a:pt x="370804" y="231118"/>
                    <a:pt x="377647" y="227746"/>
                    <a:pt x="385726" y="223774"/>
                  </a:cubicBezTo>
                  <a:cubicBezTo>
                    <a:pt x="388397" y="229048"/>
                    <a:pt x="390901" y="233923"/>
                    <a:pt x="393939" y="239898"/>
                  </a:cubicBezTo>
                  <a:cubicBezTo>
                    <a:pt x="375144" y="249513"/>
                    <a:pt x="357216" y="258727"/>
                    <a:pt x="338220" y="268442"/>
                  </a:cubicBezTo>
                  <a:cubicBezTo>
                    <a:pt x="335316" y="263034"/>
                    <a:pt x="332678" y="258093"/>
                    <a:pt x="329740" y="252618"/>
                  </a:cubicBezTo>
                  <a:cubicBezTo>
                    <a:pt x="336818" y="248645"/>
                    <a:pt x="343261" y="245040"/>
                    <a:pt x="350840" y="240800"/>
                  </a:cubicBezTo>
                  <a:cubicBezTo>
                    <a:pt x="347735" y="234690"/>
                    <a:pt x="344830" y="228982"/>
                    <a:pt x="341659" y="222772"/>
                  </a:cubicBezTo>
                  <a:cubicBezTo>
                    <a:pt x="294987" y="240332"/>
                    <a:pt x="253256" y="232721"/>
                    <a:pt x="213662" y="198134"/>
                  </a:cubicBezTo>
                  <a:cubicBezTo>
                    <a:pt x="206985" y="207048"/>
                    <a:pt x="200308" y="215928"/>
                    <a:pt x="195368" y="222538"/>
                  </a:cubicBezTo>
                  <a:cubicBezTo>
                    <a:pt x="178742" y="219834"/>
                    <a:pt x="173601" y="201840"/>
                    <a:pt x="156241" y="209318"/>
                  </a:cubicBezTo>
                  <a:cubicBezTo>
                    <a:pt x="139382" y="216596"/>
                    <a:pt x="147861" y="231753"/>
                    <a:pt x="140283" y="244005"/>
                  </a:cubicBezTo>
                  <a:cubicBezTo>
                    <a:pt x="129934" y="244005"/>
                    <a:pt x="117648" y="244372"/>
                    <a:pt x="105396" y="243671"/>
                  </a:cubicBezTo>
                  <a:cubicBezTo>
                    <a:pt x="103059" y="243537"/>
                    <a:pt x="99888" y="239598"/>
                    <a:pt x="98919" y="236794"/>
                  </a:cubicBezTo>
                  <a:cubicBezTo>
                    <a:pt x="97317" y="232187"/>
                    <a:pt x="97350" y="227012"/>
                    <a:pt x="96416" y="222138"/>
                  </a:cubicBezTo>
                  <a:cubicBezTo>
                    <a:pt x="93979" y="209318"/>
                    <a:pt x="79323" y="203175"/>
                    <a:pt x="68740" y="210520"/>
                  </a:cubicBezTo>
                  <a:cubicBezTo>
                    <a:pt x="63298" y="214292"/>
                    <a:pt x="58023" y="218265"/>
                    <a:pt x="51246" y="223173"/>
                  </a:cubicBezTo>
                  <a:cubicBezTo>
                    <a:pt x="41965" y="212790"/>
                    <a:pt x="32751" y="202441"/>
                    <a:pt x="22869" y="191391"/>
                  </a:cubicBezTo>
                  <a:cubicBezTo>
                    <a:pt x="24171" y="181208"/>
                    <a:pt x="42633" y="176735"/>
                    <a:pt x="35455" y="159141"/>
                  </a:cubicBezTo>
                  <a:cubicBezTo>
                    <a:pt x="28278" y="141548"/>
                    <a:pt x="12053" y="150762"/>
                    <a:pt x="1303" y="142916"/>
                  </a:cubicBezTo>
                  <a:cubicBezTo>
                    <a:pt x="902" y="136840"/>
                    <a:pt x="34" y="129896"/>
                    <a:pt x="1" y="122952"/>
                  </a:cubicBezTo>
                  <a:cubicBezTo>
                    <a:pt x="-32" y="116409"/>
                    <a:pt x="869" y="109832"/>
                    <a:pt x="1303" y="103756"/>
                  </a:cubicBezTo>
                  <a:cubicBezTo>
                    <a:pt x="11485" y="95444"/>
                    <a:pt x="28077" y="105225"/>
                    <a:pt x="35355" y="88099"/>
                  </a:cubicBezTo>
                  <a:cubicBezTo>
                    <a:pt x="42767" y="70672"/>
                    <a:pt x="25373" y="65564"/>
                    <a:pt x="22535" y="53012"/>
                  </a:cubicBezTo>
                  <a:cubicBezTo>
                    <a:pt x="31716" y="44165"/>
                    <a:pt x="41465" y="34784"/>
                    <a:pt x="51780" y="24835"/>
                  </a:cubicBezTo>
                  <a:cubicBezTo>
                    <a:pt x="63365" y="25904"/>
                    <a:pt x="68573" y="45367"/>
                    <a:pt x="86333" y="37087"/>
                  </a:cubicBezTo>
                  <a:cubicBezTo>
                    <a:pt x="102926" y="29342"/>
                    <a:pt x="93945" y="13384"/>
                    <a:pt x="101523" y="2968"/>
                  </a:cubicBezTo>
                  <a:cubicBezTo>
                    <a:pt x="114477" y="2968"/>
                    <a:pt x="127664" y="2968"/>
                    <a:pt x="141618" y="2968"/>
                  </a:cubicBezTo>
                  <a:cubicBezTo>
                    <a:pt x="142787" y="8744"/>
                    <a:pt x="144089" y="14286"/>
                    <a:pt x="144957" y="19894"/>
                  </a:cubicBezTo>
                  <a:cubicBezTo>
                    <a:pt x="147995" y="39057"/>
                    <a:pt x="162784" y="46235"/>
                    <a:pt x="176305" y="32914"/>
                  </a:cubicBezTo>
                  <a:cubicBezTo>
                    <a:pt x="190894" y="18526"/>
                    <a:pt x="198339" y="30911"/>
                    <a:pt x="207386" y="38056"/>
                  </a:cubicBezTo>
                  <a:cubicBezTo>
                    <a:pt x="242991" y="11365"/>
                    <a:pt x="277001" y="-1221"/>
                    <a:pt x="307653" y="94"/>
                  </a:cubicBezTo>
                  <a:close/>
                </a:path>
              </a:pathLst>
            </a:custGeom>
            <a:solidFill>
              <a:schemeClr val="bg1"/>
            </a:solidFill>
            <a:ln w="32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99AAFB-6C30-427B-A16E-152AD8F7E135}"/>
                </a:ext>
              </a:extLst>
            </p:cNvPr>
            <p:cNvSpPr/>
            <p:nvPr/>
          </p:nvSpPr>
          <p:spPr bwMode="auto">
            <a:xfrm flipH="1" flipV="1">
              <a:off x="2014049" y="2991272"/>
              <a:ext cx="1037064" cy="643619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6B88E9D-4065-40B1-8DD2-3131349C85C5}"/>
                </a:ext>
              </a:extLst>
            </p:cNvPr>
            <p:cNvSpPr/>
            <p:nvPr/>
          </p:nvSpPr>
          <p:spPr bwMode="auto">
            <a:xfrm>
              <a:off x="2920131" y="2633415"/>
              <a:ext cx="1883664" cy="69591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951365-E44E-4FB5-A3FD-8A6F5554B0F2}"/>
                </a:ext>
              </a:extLst>
            </p:cNvPr>
            <p:cNvSpPr txBox="1"/>
            <p:nvPr/>
          </p:nvSpPr>
          <p:spPr>
            <a:xfrm flipH="1">
              <a:off x="3792375" y="2719762"/>
              <a:ext cx="111082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Solution Execution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17F4C5E-94CE-4FDC-A280-F74376699631}"/>
                </a:ext>
              </a:extLst>
            </p:cNvPr>
            <p:cNvSpPr/>
            <p:nvPr/>
          </p:nvSpPr>
          <p:spPr>
            <a:xfrm flipH="1">
              <a:off x="3187836" y="2754048"/>
              <a:ext cx="453990" cy="454648"/>
            </a:xfrm>
            <a:custGeom>
              <a:avLst/>
              <a:gdLst>
                <a:gd name="connsiteX0" fmla="*/ 347366 w 483975"/>
                <a:gd name="connsiteY0" fmla="*/ 384568 h 484677"/>
                <a:gd name="connsiteX1" fmla="*/ 326600 w 483975"/>
                <a:gd name="connsiteY1" fmla="*/ 405267 h 484677"/>
                <a:gd name="connsiteX2" fmla="*/ 347866 w 483975"/>
                <a:gd name="connsiteY2" fmla="*/ 428001 h 484677"/>
                <a:gd name="connsiteX3" fmla="*/ 369566 w 483975"/>
                <a:gd name="connsiteY3" fmla="*/ 407670 h 484677"/>
                <a:gd name="connsiteX4" fmla="*/ 347366 w 483975"/>
                <a:gd name="connsiteY4" fmla="*/ 384568 h 484677"/>
                <a:gd name="connsiteX5" fmla="*/ 119383 w 483975"/>
                <a:gd name="connsiteY5" fmla="*/ 384568 h 484677"/>
                <a:gd name="connsiteX6" fmla="*/ 97382 w 483975"/>
                <a:gd name="connsiteY6" fmla="*/ 406636 h 484677"/>
                <a:gd name="connsiteX7" fmla="*/ 116211 w 483975"/>
                <a:gd name="connsiteY7" fmla="*/ 428035 h 484677"/>
                <a:gd name="connsiteX8" fmla="*/ 140315 w 483975"/>
                <a:gd name="connsiteY8" fmla="*/ 407871 h 484677"/>
                <a:gd name="connsiteX9" fmla="*/ 119383 w 483975"/>
                <a:gd name="connsiteY9" fmla="*/ 384568 h 484677"/>
                <a:gd name="connsiteX10" fmla="*/ 347432 w 483975"/>
                <a:gd name="connsiteY10" fmla="*/ 374453 h 484677"/>
                <a:gd name="connsiteX11" fmla="*/ 380683 w 483975"/>
                <a:gd name="connsiteY11" fmla="*/ 406468 h 484677"/>
                <a:gd name="connsiteX12" fmla="*/ 349102 w 483975"/>
                <a:gd name="connsiteY12" fmla="*/ 438418 h 484677"/>
                <a:gd name="connsiteX13" fmla="*/ 315984 w 483975"/>
                <a:gd name="connsiteY13" fmla="*/ 406468 h 484677"/>
                <a:gd name="connsiteX14" fmla="*/ 347432 w 483975"/>
                <a:gd name="connsiteY14" fmla="*/ 374453 h 484677"/>
                <a:gd name="connsiteX15" fmla="*/ 119316 w 483975"/>
                <a:gd name="connsiteY15" fmla="*/ 374420 h 484677"/>
                <a:gd name="connsiteX16" fmla="*/ 151165 w 483975"/>
                <a:gd name="connsiteY16" fmla="*/ 406202 h 484677"/>
                <a:gd name="connsiteX17" fmla="*/ 118181 w 483975"/>
                <a:gd name="connsiteY17" fmla="*/ 438384 h 484677"/>
                <a:gd name="connsiteX18" fmla="*/ 86265 w 483975"/>
                <a:gd name="connsiteY18" fmla="*/ 406736 h 484677"/>
                <a:gd name="connsiteX19" fmla="*/ 119316 w 483975"/>
                <a:gd name="connsiteY19" fmla="*/ 374420 h 484677"/>
                <a:gd name="connsiteX20" fmla="*/ 216399 w 483975"/>
                <a:gd name="connsiteY20" fmla="*/ 347645 h 484677"/>
                <a:gd name="connsiteX21" fmla="*/ 213761 w 483975"/>
                <a:gd name="connsiteY21" fmla="*/ 353354 h 484677"/>
                <a:gd name="connsiteX22" fmla="*/ 235027 w 483975"/>
                <a:gd name="connsiteY22" fmla="*/ 363202 h 484677"/>
                <a:gd name="connsiteX23" fmla="*/ 253823 w 483975"/>
                <a:gd name="connsiteY23" fmla="*/ 352118 h 484677"/>
                <a:gd name="connsiteX24" fmla="*/ 251619 w 483975"/>
                <a:gd name="connsiteY24" fmla="*/ 347678 h 484677"/>
                <a:gd name="connsiteX25" fmla="*/ 216399 w 483975"/>
                <a:gd name="connsiteY25" fmla="*/ 347645 h 484677"/>
                <a:gd name="connsiteX26" fmla="*/ 119282 w 483975"/>
                <a:gd name="connsiteY26" fmla="*/ 340667 h 484677"/>
                <a:gd name="connsiteX27" fmla="*/ 110402 w 483975"/>
                <a:gd name="connsiteY27" fmla="*/ 347544 h 484677"/>
                <a:gd name="connsiteX28" fmla="*/ 81925 w 483975"/>
                <a:gd name="connsiteY28" fmla="*/ 358428 h 484677"/>
                <a:gd name="connsiteX29" fmla="*/ 71242 w 483975"/>
                <a:gd name="connsiteY29" fmla="*/ 360431 h 484677"/>
                <a:gd name="connsiteX30" fmla="*/ 70841 w 483975"/>
                <a:gd name="connsiteY30" fmla="*/ 370012 h 484677"/>
                <a:gd name="connsiteX31" fmla="*/ 58355 w 483975"/>
                <a:gd name="connsiteY31" fmla="*/ 398189 h 484677"/>
                <a:gd name="connsiteX32" fmla="*/ 52246 w 483975"/>
                <a:gd name="connsiteY32" fmla="*/ 405967 h 484677"/>
                <a:gd name="connsiteX33" fmla="*/ 59157 w 483975"/>
                <a:gd name="connsiteY33" fmla="*/ 414580 h 484677"/>
                <a:gd name="connsiteX34" fmla="*/ 71542 w 483975"/>
                <a:gd name="connsiteY34" fmla="*/ 442156 h 484677"/>
                <a:gd name="connsiteX35" fmla="*/ 72978 w 483975"/>
                <a:gd name="connsiteY35" fmla="*/ 459216 h 484677"/>
                <a:gd name="connsiteX36" fmla="*/ 110903 w 483975"/>
                <a:gd name="connsiteY36" fmla="*/ 467462 h 484677"/>
                <a:gd name="connsiteX37" fmla="*/ 119149 w 483975"/>
                <a:gd name="connsiteY37" fmla="*/ 473037 h 484677"/>
                <a:gd name="connsiteX38" fmla="*/ 126760 w 483975"/>
                <a:gd name="connsiteY38" fmla="*/ 466460 h 484677"/>
                <a:gd name="connsiteX39" fmla="*/ 155638 w 483975"/>
                <a:gd name="connsiteY39" fmla="*/ 454542 h 484677"/>
                <a:gd name="connsiteX40" fmla="*/ 170728 w 483975"/>
                <a:gd name="connsiteY40" fmla="*/ 451904 h 484677"/>
                <a:gd name="connsiteX41" fmla="*/ 180810 w 483975"/>
                <a:gd name="connsiteY41" fmla="*/ 414213 h 484677"/>
                <a:gd name="connsiteX42" fmla="*/ 185183 w 483975"/>
                <a:gd name="connsiteY42" fmla="*/ 406802 h 484677"/>
                <a:gd name="connsiteX43" fmla="*/ 179742 w 483975"/>
                <a:gd name="connsiteY43" fmla="*/ 398322 h 484677"/>
                <a:gd name="connsiteX44" fmla="*/ 167089 w 483975"/>
                <a:gd name="connsiteY44" fmla="*/ 369211 h 484677"/>
                <a:gd name="connsiteX45" fmla="*/ 165486 w 483975"/>
                <a:gd name="connsiteY45" fmla="*/ 359596 h 484677"/>
                <a:gd name="connsiteX46" fmla="*/ 156205 w 483975"/>
                <a:gd name="connsiteY46" fmla="*/ 357893 h 484677"/>
                <a:gd name="connsiteX47" fmla="*/ 126927 w 483975"/>
                <a:gd name="connsiteY47" fmla="*/ 346843 h 484677"/>
                <a:gd name="connsiteX48" fmla="*/ 119282 w 483975"/>
                <a:gd name="connsiteY48" fmla="*/ 340667 h 484677"/>
                <a:gd name="connsiteX49" fmla="*/ 348167 w 483975"/>
                <a:gd name="connsiteY49" fmla="*/ 340634 h 484677"/>
                <a:gd name="connsiteX50" fmla="*/ 339921 w 483975"/>
                <a:gd name="connsiteY50" fmla="*/ 346410 h 484677"/>
                <a:gd name="connsiteX51" fmla="*/ 311110 w 483975"/>
                <a:gd name="connsiteY51" fmla="*/ 358361 h 484677"/>
                <a:gd name="connsiteX52" fmla="*/ 296087 w 483975"/>
                <a:gd name="connsiteY52" fmla="*/ 361266 h 484677"/>
                <a:gd name="connsiteX53" fmla="*/ 287374 w 483975"/>
                <a:gd name="connsiteY53" fmla="*/ 398323 h 484677"/>
                <a:gd name="connsiteX54" fmla="*/ 282132 w 483975"/>
                <a:gd name="connsiteY54" fmla="*/ 406936 h 484677"/>
                <a:gd name="connsiteX55" fmla="*/ 288142 w 483975"/>
                <a:gd name="connsiteY55" fmla="*/ 414581 h 484677"/>
                <a:gd name="connsiteX56" fmla="*/ 300060 w 483975"/>
                <a:gd name="connsiteY56" fmla="*/ 443425 h 484677"/>
                <a:gd name="connsiteX57" fmla="*/ 302597 w 483975"/>
                <a:gd name="connsiteY57" fmla="*/ 458849 h 484677"/>
                <a:gd name="connsiteX58" fmla="*/ 340756 w 483975"/>
                <a:gd name="connsiteY58" fmla="*/ 468530 h 484677"/>
                <a:gd name="connsiteX59" fmla="*/ 355345 w 483975"/>
                <a:gd name="connsiteY59" fmla="*/ 468697 h 484677"/>
                <a:gd name="connsiteX60" fmla="*/ 393403 w 483975"/>
                <a:gd name="connsiteY60" fmla="*/ 459016 h 484677"/>
                <a:gd name="connsiteX61" fmla="*/ 396441 w 483975"/>
                <a:gd name="connsiteY61" fmla="*/ 443659 h 484677"/>
                <a:gd name="connsiteX62" fmla="*/ 409461 w 483975"/>
                <a:gd name="connsiteY62" fmla="*/ 414314 h 484677"/>
                <a:gd name="connsiteX63" fmla="*/ 415036 w 483975"/>
                <a:gd name="connsiteY63" fmla="*/ 406068 h 484677"/>
                <a:gd name="connsiteX64" fmla="*/ 410362 w 483975"/>
                <a:gd name="connsiteY64" fmla="*/ 398556 h 484677"/>
                <a:gd name="connsiteX65" fmla="*/ 400481 w 483975"/>
                <a:gd name="connsiteY65" fmla="*/ 361132 h 484677"/>
                <a:gd name="connsiteX66" fmla="*/ 385257 w 483975"/>
                <a:gd name="connsiteY66" fmla="*/ 358295 h 484677"/>
                <a:gd name="connsiteX67" fmla="*/ 356079 w 483975"/>
                <a:gd name="connsiteY67" fmla="*/ 346309 h 484677"/>
                <a:gd name="connsiteX68" fmla="*/ 348167 w 483975"/>
                <a:gd name="connsiteY68" fmla="*/ 340634 h 484677"/>
                <a:gd name="connsiteX69" fmla="*/ 118519 w 483975"/>
                <a:gd name="connsiteY69" fmla="*/ 331971 h 484677"/>
                <a:gd name="connsiteX70" fmla="*/ 133905 w 483975"/>
                <a:gd name="connsiteY70" fmla="*/ 334658 h 484677"/>
                <a:gd name="connsiteX71" fmla="*/ 163216 w 483975"/>
                <a:gd name="connsiteY71" fmla="*/ 339365 h 484677"/>
                <a:gd name="connsiteX72" fmla="*/ 180343 w 483975"/>
                <a:gd name="connsiteY72" fmla="*/ 359930 h 484677"/>
                <a:gd name="connsiteX73" fmla="*/ 194698 w 483975"/>
                <a:gd name="connsiteY73" fmla="*/ 395952 h 484677"/>
                <a:gd name="connsiteX74" fmla="*/ 182179 w 483975"/>
                <a:gd name="connsiteY74" fmla="*/ 425698 h 484677"/>
                <a:gd name="connsiteX75" fmla="*/ 178707 w 483975"/>
                <a:gd name="connsiteY75" fmla="*/ 439752 h 484677"/>
                <a:gd name="connsiteX76" fmla="*/ 172731 w 483975"/>
                <a:gd name="connsiteY76" fmla="*/ 462020 h 484677"/>
                <a:gd name="connsiteX77" fmla="*/ 152066 w 483975"/>
                <a:gd name="connsiteY77" fmla="*/ 466260 h 484677"/>
                <a:gd name="connsiteX78" fmla="*/ 136776 w 483975"/>
                <a:gd name="connsiteY78" fmla="*/ 473705 h 484677"/>
                <a:gd name="connsiteX79" fmla="*/ 118014 w 483975"/>
                <a:gd name="connsiteY79" fmla="*/ 483987 h 484677"/>
                <a:gd name="connsiteX80" fmla="*/ 100754 w 483975"/>
                <a:gd name="connsiteY80" fmla="*/ 474005 h 484677"/>
                <a:gd name="connsiteX81" fmla="*/ 84195 w 483975"/>
                <a:gd name="connsiteY81" fmla="*/ 466961 h 484677"/>
                <a:gd name="connsiteX82" fmla="*/ 64999 w 483975"/>
                <a:gd name="connsiteY82" fmla="*/ 462220 h 484677"/>
                <a:gd name="connsiteX83" fmla="*/ 57988 w 483975"/>
                <a:gd name="connsiteY83" fmla="*/ 441822 h 484677"/>
                <a:gd name="connsiteX84" fmla="*/ 50644 w 483975"/>
                <a:gd name="connsiteY84" fmla="*/ 424362 h 484677"/>
                <a:gd name="connsiteX85" fmla="*/ 41897 w 483975"/>
                <a:gd name="connsiteY85" fmla="*/ 408171 h 484677"/>
                <a:gd name="connsiteX86" fmla="*/ 50410 w 483975"/>
                <a:gd name="connsiteY86" fmla="*/ 387906 h 484677"/>
                <a:gd name="connsiteX87" fmla="*/ 61093 w 483975"/>
                <a:gd name="connsiteY87" fmla="*/ 377190 h 484677"/>
                <a:gd name="connsiteX88" fmla="*/ 74847 w 483975"/>
                <a:gd name="connsiteY88" fmla="*/ 340801 h 484677"/>
                <a:gd name="connsiteX89" fmla="*/ 103758 w 483975"/>
                <a:gd name="connsiteY89" fmla="*/ 333189 h 484677"/>
                <a:gd name="connsiteX90" fmla="*/ 118519 w 483975"/>
                <a:gd name="connsiteY90" fmla="*/ 331971 h 484677"/>
                <a:gd name="connsiteX91" fmla="*/ 350905 w 483975"/>
                <a:gd name="connsiteY91" fmla="*/ 329350 h 484677"/>
                <a:gd name="connsiteX92" fmla="*/ 364592 w 483975"/>
                <a:gd name="connsiteY92" fmla="*/ 334525 h 484677"/>
                <a:gd name="connsiteX93" fmla="*/ 391333 w 483975"/>
                <a:gd name="connsiteY93" fmla="*/ 340768 h 484677"/>
                <a:gd name="connsiteX94" fmla="*/ 405622 w 483975"/>
                <a:gd name="connsiteY94" fmla="*/ 354188 h 484677"/>
                <a:gd name="connsiteX95" fmla="*/ 408393 w 483975"/>
                <a:gd name="connsiteY95" fmla="*/ 372583 h 484677"/>
                <a:gd name="connsiteX96" fmla="*/ 414769 w 483975"/>
                <a:gd name="connsiteY96" fmla="*/ 387940 h 484677"/>
                <a:gd name="connsiteX97" fmla="*/ 425519 w 483975"/>
                <a:gd name="connsiteY97" fmla="*/ 406201 h 484677"/>
                <a:gd name="connsiteX98" fmla="*/ 415203 w 483975"/>
                <a:gd name="connsiteY98" fmla="*/ 424696 h 484677"/>
                <a:gd name="connsiteX99" fmla="*/ 408827 w 483975"/>
                <a:gd name="connsiteY99" fmla="*/ 441489 h 484677"/>
                <a:gd name="connsiteX100" fmla="*/ 402450 w 483975"/>
                <a:gd name="connsiteY100" fmla="*/ 461887 h 484677"/>
                <a:gd name="connsiteX101" fmla="*/ 383121 w 483975"/>
                <a:gd name="connsiteY101" fmla="*/ 467596 h 484677"/>
                <a:gd name="connsiteX102" fmla="*/ 368331 w 483975"/>
                <a:gd name="connsiteY102" fmla="*/ 468797 h 484677"/>
                <a:gd name="connsiteX103" fmla="*/ 333077 w 483975"/>
                <a:gd name="connsiteY103" fmla="*/ 483553 h 484677"/>
                <a:gd name="connsiteX104" fmla="*/ 307705 w 483975"/>
                <a:gd name="connsiteY104" fmla="*/ 468898 h 484677"/>
                <a:gd name="connsiteX105" fmla="*/ 281665 w 483975"/>
                <a:gd name="connsiteY105" fmla="*/ 451838 h 484677"/>
                <a:gd name="connsiteX106" fmla="*/ 275021 w 483975"/>
                <a:gd name="connsiteY106" fmla="*/ 421592 h 484677"/>
                <a:gd name="connsiteX107" fmla="*/ 277158 w 483975"/>
                <a:gd name="connsiteY107" fmla="*/ 390544 h 484677"/>
                <a:gd name="connsiteX108" fmla="*/ 282900 w 483975"/>
                <a:gd name="connsiteY108" fmla="*/ 363135 h 484677"/>
                <a:gd name="connsiteX109" fmla="*/ 304333 w 483975"/>
                <a:gd name="connsiteY109" fmla="*/ 340701 h 484677"/>
                <a:gd name="connsiteX110" fmla="*/ 332309 w 483975"/>
                <a:gd name="connsiteY110" fmla="*/ 334525 h 484677"/>
                <a:gd name="connsiteX111" fmla="*/ 350905 w 483975"/>
                <a:gd name="connsiteY111" fmla="*/ 329350 h 484677"/>
                <a:gd name="connsiteX112" fmla="*/ 234760 w 483975"/>
                <a:gd name="connsiteY112" fmla="*/ 313860 h 484677"/>
                <a:gd name="connsiteX113" fmla="*/ 209922 w 483975"/>
                <a:gd name="connsiteY113" fmla="*/ 314294 h 484677"/>
                <a:gd name="connsiteX114" fmla="*/ 199706 w 483975"/>
                <a:gd name="connsiteY114" fmla="*/ 323808 h 484677"/>
                <a:gd name="connsiteX115" fmla="*/ 208253 w 483975"/>
                <a:gd name="connsiteY115" fmla="*/ 334658 h 484677"/>
                <a:gd name="connsiteX116" fmla="*/ 259698 w 483975"/>
                <a:gd name="connsiteY116" fmla="*/ 334658 h 484677"/>
                <a:gd name="connsiteX117" fmla="*/ 268211 w 483975"/>
                <a:gd name="connsiteY117" fmla="*/ 323641 h 484677"/>
                <a:gd name="connsiteX118" fmla="*/ 259598 w 483975"/>
                <a:gd name="connsiteY118" fmla="*/ 314427 h 484677"/>
                <a:gd name="connsiteX119" fmla="*/ 234760 w 483975"/>
                <a:gd name="connsiteY119" fmla="*/ 313993 h 484677"/>
                <a:gd name="connsiteX120" fmla="*/ 234760 w 483975"/>
                <a:gd name="connsiteY120" fmla="*/ 313860 h 484677"/>
                <a:gd name="connsiteX121" fmla="*/ 195500 w 483975"/>
                <a:gd name="connsiteY121" fmla="*/ 277738 h 484677"/>
                <a:gd name="connsiteX122" fmla="*/ 216465 w 483975"/>
                <a:gd name="connsiteY122" fmla="*/ 303344 h 484677"/>
                <a:gd name="connsiteX123" fmla="*/ 253188 w 483975"/>
                <a:gd name="connsiteY123" fmla="*/ 303377 h 484677"/>
                <a:gd name="connsiteX124" fmla="*/ 271283 w 483975"/>
                <a:gd name="connsiteY124" fmla="*/ 277738 h 484677"/>
                <a:gd name="connsiteX125" fmla="*/ 195500 w 483975"/>
                <a:gd name="connsiteY125" fmla="*/ 277738 h 484677"/>
                <a:gd name="connsiteX126" fmla="*/ 151732 w 483975"/>
                <a:gd name="connsiteY126" fmla="*/ 267956 h 484677"/>
                <a:gd name="connsiteX127" fmla="*/ 158009 w 483975"/>
                <a:gd name="connsiteY127" fmla="*/ 272964 h 484677"/>
                <a:gd name="connsiteX128" fmla="*/ 140181 w 483975"/>
                <a:gd name="connsiteY128" fmla="*/ 291759 h 484677"/>
                <a:gd name="connsiteX129" fmla="*/ 134973 w 483975"/>
                <a:gd name="connsiteY129" fmla="*/ 289322 h 484677"/>
                <a:gd name="connsiteX130" fmla="*/ 135708 w 483975"/>
                <a:gd name="connsiteY130" fmla="*/ 283446 h 484677"/>
                <a:gd name="connsiteX131" fmla="*/ 151732 w 483975"/>
                <a:gd name="connsiteY131" fmla="*/ 267956 h 484677"/>
                <a:gd name="connsiteX132" fmla="*/ 371236 w 483975"/>
                <a:gd name="connsiteY132" fmla="*/ 189068 h 484677"/>
                <a:gd name="connsiteX133" fmla="*/ 371470 w 483975"/>
                <a:gd name="connsiteY133" fmla="*/ 196913 h 484677"/>
                <a:gd name="connsiteX134" fmla="*/ 343427 w 483975"/>
                <a:gd name="connsiteY134" fmla="*/ 196913 h 484677"/>
                <a:gd name="connsiteX135" fmla="*/ 343193 w 483975"/>
                <a:gd name="connsiteY135" fmla="*/ 190403 h 484677"/>
                <a:gd name="connsiteX136" fmla="*/ 371236 w 483975"/>
                <a:gd name="connsiteY136" fmla="*/ 189068 h 484677"/>
                <a:gd name="connsiteX137" fmla="*/ 107995 w 483975"/>
                <a:gd name="connsiteY137" fmla="*/ 187345 h 484677"/>
                <a:gd name="connsiteX138" fmla="*/ 126394 w 483975"/>
                <a:gd name="connsiteY138" fmla="*/ 195444 h 484677"/>
                <a:gd name="connsiteX139" fmla="*/ 96281 w 483975"/>
                <a:gd name="connsiteY139" fmla="*/ 195444 h 484677"/>
                <a:gd name="connsiteX140" fmla="*/ 107995 w 483975"/>
                <a:gd name="connsiteY140" fmla="*/ 187345 h 484677"/>
                <a:gd name="connsiteX141" fmla="*/ 212826 w 483975"/>
                <a:gd name="connsiteY141" fmla="*/ 139392 h 484677"/>
                <a:gd name="connsiteX142" fmla="*/ 195933 w 483975"/>
                <a:gd name="connsiteY142" fmla="*/ 245755 h 484677"/>
                <a:gd name="connsiteX143" fmla="*/ 172965 w 483975"/>
                <a:gd name="connsiteY143" fmla="*/ 165398 h 484677"/>
                <a:gd name="connsiteX144" fmla="*/ 212826 w 483975"/>
                <a:gd name="connsiteY144" fmla="*/ 139392 h 484677"/>
                <a:gd name="connsiteX145" fmla="*/ 230301 w 483975"/>
                <a:gd name="connsiteY145" fmla="*/ 111481 h 484677"/>
                <a:gd name="connsiteX146" fmla="*/ 202043 w 483975"/>
                <a:gd name="connsiteY146" fmla="*/ 117792 h 484677"/>
                <a:gd name="connsiteX147" fmla="*/ 152233 w 483975"/>
                <a:gd name="connsiteY147" fmla="*/ 213339 h 484677"/>
                <a:gd name="connsiteX148" fmla="*/ 218201 w 483975"/>
                <a:gd name="connsiteY148" fmla="*/ 266988 h 484677"/>
                <a:gd name="connsiteX149" fmla="*/ 233224 w 483975"/>
                <a:gd name="connsiteY149" fmla="*/ 266988 h 484677"/>
                <a:gd name="connsiteX150" fmla="*/ 264840 w 483975"/>
                <a:gd name="connsiteY150" fmla="*/ 266554 h 484677"/>
                <a:gd name="connsiteX151" fmla="*/ 292482 w 483975"/>
                <a:gd name="connsiteY151" fmla="*/ 254936 h 484677"/>
                <a:gd name="connsiteX152" fmla="*/ 303632 w 483975"/>
                <a:gd name="connsiteY152" fmla="*/ 148640 h 484677"/>
                <a:gd name="connsiteX153" fmla="*/ 230301 w 483975"/>
                <a:gd name="connsiteY153" fmla="*/ 111481 h 484677"/>
                <a:gd name="connsiteX154" fmla="*/ 226841 w 483975"/>
                <a:gd name="connsiteY154" fmla="*/ 101345 h 484677"/>
                <a:gd name="connsiteX155" fmla="*/ 257695 w 483975"/>
                <a:gd name="connsiteY155" fmla="*/ 104038 h 484677"/>
                <a:gd name="connsiteX156" fmla="*/ 328704 w 483975"/>
                <a:gd name="connsiteY156" fmla="*/ 202088 h 484677"/>
                <a:gd name="connsiteX157" fmla="*/ 294518 w 483975"/>
                <a:gd name="connsiteY157" fmla="*/ 268690 h 484677"/>
                <a:gd name="connsiteX158" fmla="*/ 285004 w 483975"/>
                <a:gd name="connsiteY158" fmla="*/ 287753 h 484677"/>
                <a:gd name="connsiteX159" fmla="*/ 277726 w 483975"/>
                <a:gd name="connsiteY159" fmla="*/ 332088 h 484677"/>
                <a:gd name="connsiteX160" fmla="*/ 249716 w 483975"/>
                <a:gd name="connsiteY160" fmla="*/ 369211 h 484677"/>
                <a:gd name="connsiteX161" fmla="*/ 223176 w 483975"/>
                <a:gd name="connsiteY161" fmla="*/ 372049 h 484677"/>
                <a:gd name="connsiteX162" fmla="*/ 188322 w 483975"/>
                <a:gd name="connsiteY162" fmla="*/ 318667 h 484677"/>
                <a:gd name="connsiteX163" fmla="*/ 169193 w 483975"/>
                <a:gd name="connsiteY163" fmla="*/ 262915 h 484677"/>
                <a:gd name="connsiteX164" fmla="*/ 152167 w 483975"/>
                <a:gd name="connsiteY164" fmla="*/ 148606 h 484677"/>
                <a:gd name="connsiteX165" fmla="*/ 226841 w 483975"/>
                <a:gd name="connsiteY165" fmla="*/ 101345 h 484677"/>
                <a:gd name="connsiteX166" fmla="*/ 137944 w 483975"/>
                <a:gd name="connsiteY166" fmla="*/ 93855 h 484677"/>
                <a:gd name="connsiteX167" fmla="*/ 143820 w 483975"/>
                <a:gd name="connsiteY167" fmla="*/ 95791 h 484677"/>
                <a:gd name="connsiteX168" fmla="*/ 157474 w 483975"/>
                <a:gd name="connsiteY168" fmla="*/ 113118 h 484677"/>
                <a:gd name="connsiteX169" fmla="*/ 152767 w 483975"/>
                <a:gd name="connsiteY169" fmla="*/ 116523 h 484677"/>
                <a:gd name="connsiteX170" fmla="*/ 133504 w 483975"/>
                <a:gd name="connsiteY170" fmla="*/ 98429 h 484677"/>
                <a:gd name="connsiteX171" fmla="*/ 137944 w 483975"/>
                <a:gd name="connsiteY171" fmla="*/ 93855 h 484677"/>
                <a:gd name="connsiteX172" fmla="*/ 237564 w 483975"/>
                <a:gd name="connsiteY172" fmla="*/ 55296 h 484677"/>
                <a:gd name="connsiteX173" fmla="*/ 238866 w 483975"/>
                <a:gd name="connsiteY173" fmla="*/ 82605 h 484677"/>
                <a:gd name="connsiteX174" fmla="*/ 230620 w 483975"/>
                <a:gd name="connsiteY174" fmla="*/ 83306 h 484677"/>
                <a:gd name="connsiteX175" fmla="*/ 229385 w 483975"/>
                <a:gd name="connsiteY175" fmla="*/ 55663 h 484677"/>
                <a:gd name="connsiteX176" fmla="*/ 237564 w 483975"/>
                <a:gd name="connsiteY176" fmla="*/ 55296 h 484677"/>
                <a:gd name="connsiteX177" fmla="*/ 256860 w 483975"/>
                <a:gd name="connsiteY177" fmla="*/ 979 h 484677"/>
                <a:gd name="connsiteX178" fmla="*/ 465814 w 483975"/>
                <a:gd name="connsiteY178" fmla="*/ 239078 h 484677"/>
                <a:gd name="connsiteX179" fmla="*/ 483975 w 483975"/>
                <a:gd name="connsiteY179" fmla="*/ 244987 h 484677"/>
                <a:gd name="connsiteX180" fmla="*/ 438038 w 483975"/>
                <a:gd name="connsiteY180" fmla="*/ 302475 h 484677"/>
                <a:gd name="connsiteX181" fmla="*/ 406055 w 483975"/>
                <a:gd name="connsiteY181" fmla="*/ 239779 h 484677"/>
                <a:gd name="connsiteX182" fmla="*/ 423315 w 483975"/>
                <a:gd name="connsiteY182" fmla="*/ 235272 h 484677"/>
                <a:gd name="connsiteX183" fmla="*/ 286873 w 483975"/>
                <a:gd name="connsiteY183" fmla="*/ 47584 h 484677"/>
                <a:gd name="connsiteX184" fmla="*/ 91439 w 483975"/>
                <a:gd name="connsiteY184" fmla="*/ 99998 h 484677"/>
                <a:gd name="connsiteX185" fmla="*/ 47939 w 483975"/>
                <a:gd name="connsiteY185" fmla="*/ 297701 h 484677"/>
                <a:gd name="connsiteX186" fmla="*/ 38992 w 483975"/>
                <a:gd name="connsiteY186" fmla="*/ 297701 h 484677"/>
                <a:gd name="connsiteX187" fmla="*/ 29244 w 483975"/>
                <a:gd name="connsiteY187" fmla="*/ 254301 h 484677"/>
                <a:gd name="connsiteX188" fmla="*/ 198237 w 483975"/>
                <a:gd name="connsiteY188" fmla="*/ 31159 h 484677"/>
                <a:gd name="connsiteX189" fmla="*/ 429925 w 483975"/>
                <a:gd name="connsiteY189" fmla="*/ 187699 h 484677"/>
                <a:gd name="connsiteX190" fmla="*/ 434866 w 483975"/>
                <a:gd name="connsiteY190" fmla="*/ 232268 h 484677"/>
                <a:gd name="connsiteX191" fmla="*/ 426186 w 483975"/>
                <a:gd name="connsiteY191" fmla="*/ 255904 h 484677"/>
                <a:gd name="connsiteX192" fmla="*/ 439807 w 483975"/>
                <a:gd name="connsiteY192" fmla="*/ 282712 h 484677"/>
                <a:gd name="connsiteX193" fmla="*/ 459971 w 483975"/>
                <a:gd name="connsiteY193" fmla="*/ 258174 h 484677"/>
                <a:gd name="connsiteX194" fmla="*/ 453962 w 483975"/>
                <a:gd name="connsiteY194" fmla="*/ 233570 h 484677"/>
                <a:gd name="connsiteX195" fmla="*/ 238799 w 483975"/>
                <a:gd name="connsiteY195" fmla="*/ 9993 h 484677"/>
                <a:gd name="connsiteX196" fmla="*/ 9180 w 483975"/>
                <a:gd name="connsiteY196" fmla="*/ 224255 h 484677"/>
                <a:gd name="connsiteX197" fmla="*/ 38592 w 483975"/>
                <a:gd name="connsiteY197" fmla="*/ 342470 h 484677"/>
                <a:gd name="connsiteX198" fmla="*/ 46737 w 483975"/>
                <a:gd name="connsiteY198" fmla="*/ 361900 h 484677"/>
                <a:gd name="connsiteX199" fmla="*/ 6743 w 483975"/>
                <a:gd name="connsiteY199" fmla="*/ 171908 h 484677"/>
                <a:gd name="connsiteX200" fmla="*/ 256860 w 483975"/>
                <a:gd name="connsiteY200" fmla="*/ 979 h 48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</a:cxnLst>
              <a:rect l="l" t="t" r="r" b="b"/>
              <a:pathLst>
                <a:path w="483975" h="484677">
                  <a:moveTo>
                    <a:pt x="347366" y="384568"/>
                  </a:moveTo>
                  <a:cubicBezTo>
                    <a:pt x="336048" y="385904"/>
                    <a:pt x="328069" y="392614"/>
                    <a:pt x="326600" y="405267"/>
                  </a:cubicBezTo>
                  <a:cubicBezTo>
                    <a:pt x="325232" y="416985"/>
                    <a:pt x="335981" y="428302"/>
                    <a:pt x="347866" y="428001"/>
                  </a:cubicBezTo>
                  <a:cubicBezTo>
                    <a:pt x="360719" y="427634"/>
                    <a:pt x="368531" y="420724"/>
                    <a:pt x="369566" y="407670"/>
                  </a:cubicBezTo>
                  <a:cubicBezTo>
                    <a:pt x="370534" y="395318"/>
                    <a:pt x="360619" y="384769"/>
                    <a:pt x="347366" y="384568"/>
                  </a:cubicBezTo>
                  <a:close/>
                  <a:moveTo>
                    <a:pt x="119383" y="384568"/>
                  </a:moveTo>
                  <a:cubicBezTo>
                    <a:pt x="107465" y="384201"/>
                    <a:pt x="96915" y="394417"/>
                    <a:pt x="97382" y="406636"/>
                  </a:cubicBezTo>
                  <a:cubicBezTo>
                    <a:pt x="97883" y="419689"/>
                    <a:pt x="105562" y="426433"/>
                    <a:pt x="116211" y="428035"/>
                  </a:cubicBezTo>
                  <a:cubicBezTo>
                    <a:pt x="129498" y="428402"/>
                    <a:pt x="139614" y="419155"/>
                    <a:pt x="140315" y="407871"/>
                  </a:cubicBezTo>
                  <a:cubicBezTo>
                    <a:pt x="141049" y="395852"/>
                    <a:pt x="131268" y="384936"/>
                    <a:pt x="119383" y="384568"/>
                  </a:cubicBezTo>
                  <a:close/>
                  <a:moveTo>
                    <a:pt x="347432" y="374453"/>
                  </a:moveTo>
                  <a:cubicBezTo>
                    <a:pt x="365594" y="373952"/>
                    <a:pt x="380516" y="388341"/>
                    <a:pt x="380683" y="406468"/>
                  </a:cubicBezTo>
                  <a:cubicBezTo>
                    <a:pt x="380817" y="423862"/>
                    <a:pt x="366929" y="437917"/>
                    <a:pt x="349102" y="438418"/>
                  </a:cubicBezTo>
                  <a:cubicBezTo>
                    <a:pt x="330707" y="438918"/>
                    <a:pt x="316017" y="424763"/>
                    <a:pt x="315984" y="406468"/>
                  </a:cubicBezTo>
                  <a:cubicBezTo>
                    <a:pt x="315951" y="388942"/>
                    <a:pt x="329705" y="374920"/>
                    <a:pt x="347432" y="374453"/>
                  </a:cubicBezTo>
                  <a:close/>
                  <a:moveTo>
                    <a:pt x="119316" y="374420"/>
                  </a:moveTo>
                  <a:cubicBezTo>
                    <a:pt x="136810" y="374687"/>
                    <a:pt x="151132" y="388975"/>
                    <a:pt x="151165" y="406202"/>
                  </a:cubicBezTo>
                  <a:cubicBezTo>
                    <a:pt x="151232" y="424563"/>
                    <a:pt x="136709" y="438685"/>
                    <a:pt x="118181" y="438384"/>
                  </a:cubicBezTo>
                  <a:cubicBezTo>
                    <a:pt x="100287" y="438084"/>
                    <a:pt x="86432" y="424329"/>
                    <a:pt x="86265" y="406736"/>
                  </a:cubicBezTo>
                  <a:cubicBezTo>
                    <a:pt x="86098" y="388875"/>
                    <a:pt x="101155" y="374152"/>
                    <a:pt x="119316" y="374420"/>
                  </a:cubicBezTo>
                  <a:close/>
                  <a:moveTo>
                    <a:pt x="216399" y="347645"/>
                  </a:moveTo>
                  <a:cubicBezTo>
                    <a:pt x="215531" y="349548"/>
                    <a:pt x="214663" y="351451"/>
                    <a:pt x="213761" y="353354"/>
                  </a:cubicBezTo>
                  <a:cubicBezTo>
                    <a:pt x="220839" y="356892"/>
                    <a:pt x="227950" y="363236"/>
                    <a:pt x="235027" y="363202"/>
                  </a:cubicBezTo>
                  <a:cubicBezTo>
                    <a:pt x="241303" y="363169"/>
                    <a:pt x="247580" y="356091"/>
                    <a:pt x="253823" y="352118"/>
                  </a:cubicBezTo>
                  <a:cubicBezTo>
                    <a:pt x="253088" y="350650"/>
                    <a:pt x="252354" y="349147"/>
                    <a:pt x="251619" y="347678"/>
                  </a:cubicBezTo>
                  <a:cubicBezTo>
                    <a:pt x="239868" y="347645"/>
                    <a:pt x="228150" y="347645"/>
                    <a:pt x="216399" y="347645"/>
                  </a:cubicBezTo>
                  <a:close/>
                  <a:moveTo>
                    <a:pt x="119282" y="340667"/>
                  </a:moveTo>
                  <a:cubicBezTo>
                    <a:pt x="115977" y="341201"/>
                    <a:pt x="112138" y="344440"/>
                    <a:pt x="110402" y="347544"/>
                  </a:cubicBezTo>
                  <a:cubicBezTo>
                    <a:pt x="103792" y="359396"/>
                    <a:pt x="95045" y="363469"/>
                    <a:pt x="81925" y="358428"/>
                  </a:cubicBezTo>
                  <a:cubicBezTo>
                    <a:pt x="78920" y="357259"/>
                    <a:pt x="73779" y="358361"/>
                    <a:pt x="71242" y="360431"/>
                  </a:cubicBezTo>
                  <a:cubicBezTo>
                    <a:pt x="69539" y="361800"/>
                    <a:pt x="69773" y="367074"/>
                    <a:pt x="70841" y="370012"/>
                  </a:cubicBezTo>
                  <a:cubicBezTo>
                    <a:pt x="75782" y="383666"/>
                    <a:pt x="71909" y="392680"/>
                    <a:pt x="58355" y="398189"/>
                  </a:cubicBezTo>
                  <a:cubicBezTo>
                    <a:pt x="55551" y="399324"/>
                    <a:pt x="51912" y="403664"/>
                    <a:pt x="52246" y="405967"/>
                  </a:cubicBezTo>
                  <a:cubicBezTo>
                    <a:pt x="52747" y="409172"/>
                    <a:pt x="56018" y="413178"/>
                    <a:pt x="59157" y="414580"/>
                  </a:cubicBezTo>
                  <a:cubicBezTo>
                    <a:pt x="71743" y="420289"/>
                    <a:pt x="74413" y="429437"/>
                    <a:pt x="71542" y="442156"/>
                  </a:cubicBezTo>
                  <a:cubicBezTo>
                    <a:pt x="70441" y="446997"/>
                    <a:pt x="72310" y="452505"/>
                    <a:pt x="72978" y="459216"/>
                  </a:cubicBezTo>
                  <a:cubicBezTo>
                    <a:pt x="93309" y="448633"/>
                    <a:pt x="101688" y="451337"/>
                    <a:pt x="110903" y="467462"/>
                  </a:cubicBezTo>
                  <a:cubicBezTo>
                    <a:pt x="112438" y="470166"/>
                    <a:pt x="116478" y="473237"/>
                    <a:pt x="119149" y="473037"/>
                  </a:cubicBezTo>
                  <a:cubicBezTo>
                    <a:pt x="121886" y="472837"/>
                    <a:pt x="125425" y="469365"/>
                    <a:pt x="126760" y="466460"/>
                  </a:cubicBezTo>
                  <a:cubicBezTo>
                    <a:pt x="132836" y="453307"/>
                    <a:pt x="141650" y="449267"/>
                    <a:pt x="155638" y="454542"/>
                  </a:cubicBezTo>
                  <a:cubicBezTo>
                    <a:pt x="159544" y="456044"/>
                    <a:pt x="165086" y="453039"/>
                    <a:pt x="170728" y="451904"/>
                  </a:cubicBezTo>
                  <a:cubicBezTo>
                    <a:pt x="160712" y="431506"/>
                    <a:pt x="163350" y="424262"/>
                    <a:pt x="180810" y="414213"/>
                  </a:cubicBezTo>
                  <a:cubicBezTo>
                    <a:pt x="183080" y="412911"/>
                    <a:pt x="185484" y="409072"/>
                    <a:pt x="185183" y="406802"/>
                  </a:cubicBezTo>
                  <a:cubicBezTo>
                    <a:pt x="184749" y="403697"/>
                    <a:pt x="182379" y="399324"/>
                    <a:pt x="179742" y="398322"/>
                  </a:cubicBezTo>
                  <a:cubicBezTo>
                    <a:pt x="165086" y="392814"/>
                    <a:pt x="161514" y="383433"/>
                    <a:pt x="167089" y="369211"/>
                  </a:cubicBezTo>
                  <a:cubicBezTo>
                    <a:pt x="168157" y="366507"/>
                    <a:pt x="167389" y="361633"/>
                    <a:pt x="165486" y="359596"/>
                  </a:cubicBezTo>
                  <a:cubicBezTo>
                    <a:pt x="163717" y="357693"/>
                    <a:pt x="158776" y="356859"/>
                    <a:pt x="156205" y="357893"/>
                  </a:cubicBezTo>
                  <a:cubicBezTo>
                    <a:pt x="142685" y="363469"/>
                    <a:pt x="133237" y="360297"/>
                    <a:pt x="126927" y="346843"/>
                  </a:cubicBezTo>
                  <a:cubicBezTo>
                    <a:pt x="125625" y="344039"/>
                    <a:pt x="121486" y="340300"/>
                    <a:pt x="119282" y="340667"/>
                  </a:cubicBezTo>
                  <a:close/>
                  <a:moveTo>
                    <a:pt x="348167" y="340634"/>
                  </a:moveTo>
                  <a:cubicBezTo>
                    <a:pt x="345296" y="340734"/>
                    <a:pt x="341023" y="343672"/>
                    <a:pt x="339921" y="346410"/>
                  </a:cubicBezTo>
                  <a:cubicBezTo>
                    <a:pt x="334179" y="360465"/>
                    <a:pt x="324764" y="362868"/>
                    <a:pt x="311110" y="358361"/>
                  </a:cubicBezTo>
                  <a:cubicBezTo>
                    <a:pt x="307104" y="357026"/>
                    <a:pt x="301629" y="360064"/>
                    <a:pt x="296087" y="361266"/>
                  </a:cubicBezTo>
                  <a:cubicBezTo>
                    <a:pt x="305869" y="381163"/>
                    <a:pt x="303098" y="389509"/>
                    <a:pt x="287374" y="398323"/>
                  </a:cubicBezTo>
                  <a:cubicBezTo>
                    <a:pt x="284703" y="399825"/>
                    <a:pt x="282066" y="404031"/>
                    <a:pt x="282132" y="406936"/>
                  </a:cubicBezTo>
                  <a:cubicBezTo>
                    <a:pt x="282199" y="409607"/>
                    <a:pt x="285404" y="413346"/>
                    <a:pt x="288142" y="414581"/>
                  </a:cubicBezTo>
                  <a:cubicBezTo>
                    <a:pt x="301495" y="420590"/>
                    <a:pt x="305034" y="429571"/>
                    <a:pt x="300060" y="443425"/>
                  </a:cubicBezTo>
                  <a:cubicBezTo>
                    <a:pt x="298624" y="447465"/>
                    <a:pt x="301529" y="453040"/>
                    <a:pt x="302597" y="458849"/>
                  </a:cubicBezTo>
                  <a:cubicBezTo>
                    <a:pt x="323296" y="448366"/>
                    <a:pt x="328704" y="450636"/>
                    <a:pt x="340756" y="468530"/>
                  </a:cubicBezTo>
                  <a:cubicBezTo>
                    <a:pt x="342392" y="470967"/>
                    <a:pt x="353809" y="471034"/>
                    <a:pt x="355345" y="468697"/>
                  </a:cubicBezTo>
                  <a:cubicBezTo>
                    <a:pt x="367196" y="450703"/>
                    <a:pt x="373172" y="448266"/>
                    <a:pt x="393403" y="459016"/>
                  </a:cubicBezTo>
                  <a:cubicBezTo>
                    <a:pt x="394672" y="453274"/>
                    <a:pt x="397810" y="447665"/>
                    <a:pt x="396441" y="443659"/>
                  </a:cubicBezTo>
                  <a:cubicBezTo>
                    <a:pt x="391467" y="429203"/>
                    <a:pt x="395006" y="419922"/>
                    <a:pt x="409461" y="414314"/>
                  </a:cubicBezTo>
                  <a:cubicBezTo>
                    <a:pt x="412098" y="413279"/>
                    <a:pt x="414669" y="409072"/>
                    <a:pt x="415036" y="406068"/>
                  </a:cubicBezTo>
                  <a:cubicBezTo>
                    <a:pt x="415303" y="403731"/>
                    <a:pt x="412733" y="399925"/>
                    <a:pt x="410362" y="398556"/>
                  </a:cubicBezTo>
                  <a:cubicBezTo>
                    <a:pt x="392335" y="388040"/>
                    <a:pt x="389998" y="381564"/>
                    <a:pt x="400481" y="361132"/>
                  </a:cubicBezTo>
                  <a:cubicBezTo>
                    <a:pt x="394805" y="359964"/>
                    <a:pt x="389230" y="356892"/>
                    <a:pt x="385257" y="358295"/>
                  </a:cubicBezTo>
                  <a:cubicBezTo>
                    <a:pt x="371303" y="363269"/>
                    <a:pt x="362189" y="359763"/>
                    <a:pt x="356079" y="346309"/>
                  </a:cubicBezTo>
                  <a:cubicBezTo>
                    <a:pt x="354844" y="343639"/>
                    <a:pt x="350838" y="340567"/>
                    <a:pt x="348167" y="340634"/>
                  </a:cubicBezTo>
                  <a:close/>
                  <a:moveTo>
                    <a:pt x="118519" y="331971"/>
                  </a:moveTo>
                  <a:cubicBezTo>
                    <a:pt x="125876" y="332096"/>
                    <a:pt x="133338" y="332872"/>
                    <a:pt x="133905" y="334658"/>
                  </a:cubicBezTo>
                  <a:cubicBezTo>
                    <a:pt x="139914" y="353687"/>
                    <a:pt x="148427" y="351283"/>
                    <a:pt x="163216" y="339365"/>
                  </a:cubicBezTo>
                  <a:cubicBezTo>
                    <a:pt x="169826" y="346977"/>
                    <a:pt x="181678" y="355356"/>
                    <a:pt x="180343" y="359930"/>
                  </a:cubicBezTo>
                  <a:cubicBezTo>
                    <a:pt x="175335" y="377156"/>
                    <a:pt x="177905" y="387606"/>
                    <a:pt x="194698" y="395952"/>
                  </a:cubicBezTo>
                  <a:cubicBezTo>
                    <a:pt x="196501" y="396853"/>
                    <a:pt x="205348" y="422793"/>
                    <a:pt x="182179" y="425698"/>
                  </a:cubicBezTo>
                  <a:cubicBezTo>
                    <a:pt x="180276" y="425931"/>
                    <a:pt x="176770" y="437182"/>
                    <a:pt x="178707" y="439752"/>
                  </a:cubicBezTo>
                  <a:cubicBezTo>
                    <a:pt x="186919" y="450703"/>
                    <a:pt x="178673" y="455677"/>
                    <a:pt x="172731" y="462020"/>
                  </a:cubicBezTo>
                  <a:cubicBezTo>
                    <a:pt x="166822" y="468330"/>
                    <a:pt x="161781" y="474072"/>
                    <a:pt x="152066" y="466260"/>
                  </a:cubicBezTo>
                  <a:cubicBezTo>
                    <a:pt x="144287" y="460017"/>
                    <a:pt x="137944" y="464858"/>
                    <a:pt x="136776" y="473705"/>
                  </a:cubicBezTo>
                  <a:cubicBezTo>
                    <a:pt x="135073" y="486524"/>
                    <a:pt x="125959" y="483920"/>
                    <a:pt x="118014" y="483987"/>
                  </a:cubicBezTo>
                  <a:cubicBezTo>
                    <a:pt x="110469" y="484054"/>
                    <a:pt x="102390" y="485957"/>
                    <a:pt x="100754" y="474005"/>
                  </a:cubicBezTo>
                  <a:cubicBezTo>
                    <a:pt x="99452" y="464357"/>
                    <a:pt x="92908" y="459950"/>
                    <a:pt x="84195" y="466961"/>
                  </a:cubicBezTo>
                  <a:cubicBezTo>
                    <a:pt x="74981" y="474372"/>
                    <a:pt x="70107" y="468129"/>
                    <a:pt x="64999" y="462220"/>
                  </a:cubicBezTo>
                  <a:cubicBezTo>
                    <a:pt x="60025" y="456478"/>
                    <a:pt x="50009" y="452505"/>
                    <a:pt x="57988" y="441822"/>
                  </a:cubicBezTo>
                  <a:cubicBezTo>
                    <a:pt x="64965" y="432475"/>
                    <a:pt x="61794" y="425731"/>
                    <a:pt x="50644" y="424362"/>
                  </a:cubicBezTo>
                  <a:cubicBezTo>
                    <a:pt x="39126" y="422927"/>
                    <a:pt x="41530" y="414814"/>
                    <a:pt x="41897" y="408171"/>
                  </a:cubicBezTo>
                  <a:cubicBezTo>
                    <a:pt x="42331" y="400793"/>
                    <a:pt x="37557" y="391178"/>
                    <a:pt x="50410" y="387906"/>
                  </a:cubicBezTo>
                  <a:cubicBezTo>
                    <a:pt x="54817" y="386771"/>
                    <a:pt x="61527" y="377791"/>
                    <a:pt x="61093" y="377190"/>
                  </a:cubicBezTo>
                  <a:cubicBezTo>
                    <a:pt x="45235" y="357059"/>
                    <a:pt x="66935" y="352385"/>
                    <a:pt x="74847" y="340801"/>
                  </a:cubicBezTo>
                  <a:cubicBezTo>
                    <a:pt x="87767" y="349681"/>
                    <a:pt x="99418" y="355724"/>
                    <a:pt x="103758" y="333189"/>
                  </a:cubicBezTo>
                  <a:cubicBezTo>
                    <a:pt x="103909" y="332371"/>
                    <a:pt x="111162" y="331846"/>
                    <a:pt x="118519" y="331971"/>
                  </a:cubicBezTo>
                  <a:close/>
                  <a:moveTo>
                    <a:pt x="350905" y="329350"/>
                  </a:moveTo>
                  <a:cubicBezTo>
                    <a:pt x="355578" y="329183"/>
                    <a:pt x="364158" y="331987"/>
                    <a:pt x="364592" y="334525"/>
                  </a:cubicBezTo>
                  <a:cubicBezTo>
                    <a:pt x="368164" y="355624"/>
                    <a:pt x="378547" y="350316"/>
                    <a:pt x="391333" y="340768"/>
                  </a:cubicBezTo>
                  <a:cubicBezTo>
                    <a:pt x="396174" y="345341"/>
                    <a:pt x="400748" y="349982"/>
                    <a:pt x="405622" y="354188"/>
                  </a:cubicBezTo>
                  <a:cubicBezTo>
                    <a:pt x="411965" y="359630"/>
                    <a:pt x="414302" y="364905"/>
                    <a:pt x="408393" y="372583"/>
                  </a:cubicBezTo>
                  <a:cubicBezTo>
                    <a:pt x="402384" y="380395"/>
                    <a:pt x="405188" y="386972"/>
                    <a:pt x="414769" y="387940"/>
                  </a:cubicBezTo>
                  <a:cubicBezTo>
                    <a:pt x="427722" y="389242"/>
                    <a:pt x="425786" y="398122"/>
                    <a:pt x="425519" y="406201"/>
                  </a:cubicBezTo>
                  <a:cubicBezTo>
                    <a:pt x="425285" y="413880"/>
                    <a:pt x="428724" y="423161"/>
                    <a:pt x="415203" y="424696"/>
                  </a:cubicBezTo>
                  <a:cubicBezTo>
                    <a:pt x="405054" y="425831"/>
                    <a:pt x="402250" y="433176"/>
                    <a:pt x="408827" y="441489"/>
                  </a:cubicBezTo>
                  <a:cubicBezTo>
                    <a:pt x="417140" y="451972"/>
                    <a:pt x="407758" y="456312"/>
                    <a:pt x="402450" y="461887"/>
                  </a:cubicBezTo>
                  <a:cubicBezTo>
                    <a:pt x="397376" y="467262"/>
                    <a:pt x="393069" y="474606"/>
                    <a:pt x="383121" y="467596"/>
                  </a:cubicBezTo>
                  <a:cubicBezTo>
                    <a:pt x="379849" y="465292"/>
                    <a:pt x="368565" y="467395"/>
                    <a:pt x="368331" y="468797"/>
                  </a:cubicBezTo>
                  <a:cubicBezTo>
                    <a:pt x="364058" y="493335"/>
                    <a:pt x="346298" y="481584"/>
                    <a:pt x="333077" y="483553"/>
                  </a:cubicBezTo>
                  <a:cubicBezTo>
                    <a:pt x="329739" y="468797"/>
                    <a:pt x="326500" y="457480"/>
                    <a:pt x="307705" y="468898"/>
                  </a:cubicBezTo>
                  <a:cubicBezTo>
                    <a:pt x="303999" y="471168"/>
                    <a:pt x="291079" y="458248"/>
                    <a:pt x="281665" y="451838"/>
                  </a:cubicBezTo>
                  <a:cubicBezTo>
                    <a:pt x="292014" y="437216"/>
                    <a:pt x="297256" y="425965"/>
                    <a:pt x="275021" y="421592"/>
                  </a:cubicBezTo>
                  <a:cubicBezTo>
                    <a:pt x="273419" y="421291"/>
                    <a:pt x="271316" y="395919"/>
                    <a:pt x="277158" y="390544"/>
                  </a:cubicBezTo>
                  <a:cubicBezTo>
                    <a:pt x="291079" y="377691"/>
                    <a:pt x="292949" y="379727"/>
                    <a:pt x="282900" y="363135"/>
                  </a:cubicBezTo>
                  <a:cubicBezTo>
                    <a:pt x="289611" y="356091"/>
                    <a:pt x="296721" y="348680"/>
                    <a:pt x="304333" y="340701"/>
                  </a:cubicBezTo>
                  <a:cubicBezTo>
                    <a:pt x="316452" y="348847"/>
                    <a:pt x="327636" y="356291"/>
                    <a:pt x="332309" y="334525"/>
                  </a:cubicBezTo>
                  <a:cubicBezTo>
                    <a:pt x="332977" y="331487"/>
                    <a:pt x="344395" y="329584"/>
                    <a:pt x="350905" y="329350"/>
                  </a:cubicBezTo>
                  <a:close/>
                  <a:moveTo>
                    <a:pt x="234760" y="313860"/>
                  </a:moveTo>
                  <a:cubicBezTo>
                    <a:pt x="226447" y="313860"/>
                    <a:pt x="217934" y="312791"/>
                    <a:pt x="209922" y="314294"/>
                  </a:cubicBezTo>
                  <a:cubicBezTo>
                    <a:pt x="205816" y="315062"/>
                    <a:pt x="199973" y="320270"/>
                    <a:pt x="199706" y="323808"/>
                  </a:cubicBezTo>
                  <a:cubicBezTo>
                    <a:pt x="199439" y="327380"/>
                    <a:pt x="204948" y="334458"/>
                    <a:pt x="208253" y="334658"/>
                  </a:cubicBezTo>
                  <a:cubicBezTo>
                    <a:pt x="225346" y="335760"/>
                    <a:pt x="242605" y="335760"/>
                    <a:pt x="259698" y="334658"/>
                  </a:cubicBezTo>
                  <a:cubicBezTo>
                    <a:pt x="262970" y="334458"/>
                    <a:pt x="267711" y="327781"/>
                    <a:pt x="268211" y="323641"/>
                  </a:cubicBezTo>
                  <a:cubicBezTo>
                    <a:pt x="268579" y="320837"/>
                    <a:pt x="263104" y="315062"/>
                    <a:pt x="259598" y="314427"/>
                  </a:cubicBezTo>
                  <a:cubicBezTo>
                    <a:pt x="251519" y="313025"/>
                    <a:pt x="243073" y="313993"/>
                    <a:pt x="234760" y="313993"/>
                  </a:cubicBezTo>
                  <a:cubicBezTo>
                    <a:pt x="234760" y="313960"/>
                    <a:pt x="234760" y="313893"/>
                    <a:pt x="234760" y="313860"/>
                  </a:cubicBezTo>
                  <a:close/>
                  <a:moveTo>
                    <a:pt x="195500" y="277738"/>
                  </a:moveTo>
                  <a:cubicBezTo>
                    <a:pt x="192963" y="301808"/>
                    <a:pt x="194198" y="303277"/>
                    <a:pt x="216465" y="303344"/>
                  </a:cubicBezTo>
                  <a:cubicBezTo>
                    <a:pt x="228717" y="303410"/>
                    <a:pt x="240936" y="303444"/>
                    <a:pt x="253188" y="303377"/>
                  </a:cubicBezTo>
                  <a:cubicBezTo>
                    <a:pt x="273887" y="303243"/>
                    <a:pt x="276858" y="299104"/>
                    <a:pt x="271283" y="277738"/>
                  </a:cubicBezTo>
                  <a:cubicBezTo>
                    <a:pt x="246511" y="277738"/>
                    <a:pt x="221607" y="277738"/>
                    <a:pt x="195500" y="277738"/>
                  </a:cubicBezTo>
                  <a:close/>
                  <a:moveTo>
                    <a:pt x="151732" y="267956"/>
                  </a:moveTo>
                  <a:cubicBezTo>
                    <a:pt x="153835" y="269625"/>
                    <a:pt x="155905" y="271294"/>
                    <a:pt x="158009" y="272964"/>
                  </a:cubicBezTo>
                  <a:cubicBezTo>
                    <a:pt x="152133" y="279273"/>
                    <a:pt x="146324" y="285717"/>
                    <a:pt x="140181" y="291759"/>
                  </a:cubicBezTo>
                  <a:cubicBezTo>
                    <a:pt x="139647" y="292293"/>
                    <a:pt x="135741" y="290724"/>
                    <a:pt x="134973" y="289322"/>
                  </a:cubicBezTo>
                  <a:cubicBezTo>
                    <a:pt x="134172" y="287853"/>
                    <a:pt x="134539" y="284648"/>
                    <a:pt x="135708" y="283446"/>
                  </a:cubicBezTo>
                  <a:cubicBezTo>
                    <a:pt x="140782" y="278038"/>
                    <a:pt x="146357" y="273097"/>
                    <a:pt x="151732" y="267956"/>
                  </a:cubicBezTo>
                  <a:close/>
                  <a:moveTo>
                    <a:pt x="371236" y="189068"/>
                  </a:moveTo>
                  <a:cubicBezTo>
                    <a:pt x="371303" y="191672"/>
                    <a:pt x="371403" y="194309"/>
                    <a:pt x="371470" y="196913"/>
                  </a:cubicBezTo>
                  <a:cubicBezTo>
                    <a:pt x="362122" y="196913"/>
                    <a:pt x="352774" y="196913"/>
                    <a:pt x="343427" y="196913"/>
                  </a:cubicBezTo>
                  <a:cubicBezTo>
                    <a:pt x="343360" y="194743"/>
                    <a:pt x="343260" y="192573"/>
                    <a:pt x="343193" y="190403"/>
                  </a:cubicBezTo>
                  <a:cubicBezTo>
                    <a:pt x="352541" y="189969"/>
                    <a:pt x="361888" y="189502"/>
                    <a:pt x="371236" y="189068"/>
                  </a:cubicBezTo>
                  <a:close/>
                  <a:moveTo>
                    <a:pt x="107995" y="187345"/>
                  </a:moveTo>
                  <a:cubicBezTo>
                    <a:pt x="113124" y="187232"/>
                    <a:pt x="119367" y="189819"/>
                    <a:pt x="126394" y="195444"/>
                  </a:cubicBezTo>
                  <a:cubicBezTo>
                    <a:pt x="114509" y="195444"/>
                    <a:pt x="105462" y="195444"/>
                    <a:pt x="96281" y="195444"/>
                  </a:cubicBezTo>
                  <a:cubicBezTo>
                    <a:pt x="98852" y="190270"/>
                    <a:pt x="102866" y="187457"/>
                    <a:pt x="107995" y="187345"/>
                  </a:cubicBezTo>
                  <a:close/>
                  <a:moveTo>
                    <a:pt x="212826" y="139392"/>
                  </a:moveTo>
                  <a:cubicBezTo>
                    <a:pt x="168157" y="168069"/>
                    <a:pt x="166521" y="204224"/>
                    <a:pt x="195933" y="245755"/>
                  </a:cubicBezTo>
                  <a:cubicBezTo>
                    <a:pt x="167156" y="231132"/>
                    <a:pt x="158509" y="194843"/>
                    <a:pt x="172965" y="165398"/>
                  </a:cubicBezTo>
                  <a:cubicBezTo>
                    <a:pt x="182980" y="145034"/>
                    <a:pt x="199138" y="133549"/>
                    <a:pt x="212826" y="139392"/>
                  </a:cubicBezTo>
                  <a:close/>
                  <a:moveTo>
                    <a:pt x="230301" y="111481"/>
                  </a:moveTo>
                  <a:cubicBezTo>
                    <a:pt x="220801" y="111906"/>
                    <a:pt x="211249" y="113970"/>
                    <a:pt x="202043" y="117792"/>
                  </a:cubicBezTo>
                  <a:cubicBezTo>
                    <a:pt x="164986" y="133149"/>
                    <a:pt x="143654" y="174079"/>
                    <a:pt x="152233" y="213339"/>
                  </a:cubicBezTo>
                  <a:cubicBezTo>
                    <a:pt x="160146" y="249561"/>
                    <a:pt x="181512" y="266954"/>
                    <a:pt x="218201" y="266988"/>
                  </a:cubicBezTo>
                  <a:cubicBezTo>
                    <a:pt x="223209" y="266988"/>
                    <a:pt x="228217" y="266988"/>
                    <a:pt x="233224" y="266988"/>
                  </a:cubicBezTo>
                  <a:cubicBezTo>
                    <a:pt x="243807" y="266988"/>
                    <a:pt x="254657" y="268490"/>
                    <a:pt x="264840" y="266554"/>
                  </a:cubicBezTo>
                  <a:cubicBezTo>
                    <a:pt x="274521" y="264684"/>
                    <a:pt x="285505" y="261379"/>
                    <a:pt x="292482" y="254936"/>
                  </a:cubicBezTo>
                  <a:cubicBezTo>
                    <a:pt x="322728" y="227060"/>
                    <a:pt x="326701" y="182859"/>
                    <a:pt x="303632" y="148640"/>
                  </a:cubicBezTo>
                  <a:cubicBezTo>
                    <a:pt x="286831" y="123677"/>
                    <a:pt x="258801" y="110206"/>
                    <a:pt x="230301" y="111481"/>
                  </a:cubicBezTo>
                  <a:close/>
                  <a:moveTo>
                    <a:pt x="226841" y="101345"/>
                  </a:moveTo>
                  <a:cubicBezTo>
                    <a:pt x="237034" y="100535"/>
                    <a:pt x="247455" y="101376"/>
                    <a:pt x="257695" y="104038"/>
                  </a:cubicBezTo>
                  <a:cubicBezTo>
                    <a:pt x="299760" y="114921"/>
                    <a:pt x="328704" y="152279"/>
                    <a:pt x="328704" y="202088"/>
                  </a:cubicBezTo>
                  <a:cubicBezTo>
                    <a:pt x="328103" y="225023"/>
                    <a:pt x="316485" y="248994"/>
                    <a:pt x="294518" y="268690"/>
                  </a:cubicBezTo>
                  <a:cubicBezTo>
                    <a:pt x="289544" y="273131"/>
                    <a:pt x="286406" y="280943"/>
                    <a:pt x="285004" y="287753"/>
                  </a:cubicBezTo>
                  <a:cubicBezTo>
                    <a:pt x="281966" y="302442"/>
                    <a:pt x="283368" y="318701"/>
                    <a:pt x="277726" y="332088"/>
                  </a:cubicBezTo>
                  <a:cubicBezTo>
                    <a:pt x="271817" y="346042"/>
                    <a:pt x="261167" y="358996"/>
                    <a:pt x="249716" y="369211"/>
                  </a:cubicBezTo>
                  <a:cubicBezTo>
                    <a:pt x="244208" y="374119"/>
                    <a:pt x="231622" y="374019"/>
                    <a:pt x="223176" y="372049"/>
                  </a:cubicBezTo>
                  <a:cubicBezTo>
                    <a:pt x="208653" y="368677"/>
                    <a:pt x="190459" y="332956"/>
                    <a:pt x="188322" y="318667"/>
                  </a:cubicBezTo>
                  <a:cubicBezTo>
                    <a:pt x="185451" y="299471"/>
                    <a:pt x="187187" y="278806"/>
                    <a:pt x="169193" y="262915"/>
                  </a:cubicBezTo>
                  <a:cubicBezTo>
                    <a:pt x="136643" y="234137"/>
                    <a:pt x="130834" y="186364"/>
                    <a:pt x="152167" y="148606"/>
                  </a:cubicBezTo>
                  <a:cubicBezTo>
                    <a:pt x="167716" y="121064"/>
                    <a:pt x="196260" y="103775"/>
                    <a:pt x="226841" y="101345"/>
                  </a:cubicBezTo>
                  <a:close/>
                  <a:moveTo>
                    <a:pt x="137944" y="93855"/>
                  </a:moveTo>
                  <a:cubicBezTo>
                    <a:pt x="139947" y="94456"/>
                    <a:pt x="142651" y="94456"/>
                    <a:pt x="143820" y="95791"/>
                  </a:cubicBezTo>
                  <a:cubicBezTo>
                    <a:pt x="148627" y="101333"/>
                    <a:pt x="152967" y="107309"/>
                    <a:pt x="157474" y="113118"/>
                  </a:cubicBezTo>
                  <a:cubicBezTo>
                    <a:pt x="155838" y="114320"/>
                    <a:pt x="153067" y="116790"/>
                    <a:pt x="152767" y="116523"/>
                  </a:cubicBezTo>
                  <a:cubicBezTo>
                    <a:pt x="146190" y="110681"/>
                    <a:pt x="139880" y="104505"/>
                    <a:pt x="133504" y="98429"/>
                  </a:cubicBezTo>
                  <a:cubicBezTo>
                    <a:pt x="134973" y="96893"/>
                    <a:pt x="136475" y="95391"/>
                    <a:pt x="137944" y="93855"/>
                  </a:cubicBezTo>
                  <a:close/>
                  <a:moveTo>
                    <a:pt x="237564" y="55296"/>
                  </a:moveTo>
                  <a:cubicBezTo>
                    <a:pt x="237998" y="64410"/>
                    <a:pt x="238432" y="73524"/>
                    <a:pt x="238866" y="82605"/>
                  </a:cubicBezTo>
                  <a:cubicBezTo>
                    <a:pt x="236095" y="82838"/>
                    <a:pt x="233358" y="83072"/>
                    <a:pt x="230620" y="83306"/>
                  </a:cubicBezTo>
                  <a:cubicBezTo>
                    <a:pt x="230220" y="74092"/>
                    <a:pt x="229786" y="64877"/>
                    <a:pt x="229385" y="55663"/>
                  </a:cubicBezTo>
                  <a:cubicBezTo>
                    <a:pt x="232123" y="55530"/>
                    <a:pt x="234827" y="55396"/>
                    <a:pt x="237564" y="55296"/>
                  </a:cubicBezTo>
                  <a:close/>
                  <a:moveTo>
                    <a:pt x="256860" y="979"/>
                  </a:moveTo>
                  <a:cubicBezTo>
                    <a:pt x="347866" y="8691"/>
                    <a:pt x="461307" y="82805"/>
                    <a:pt x="465814" y="239078"/>
                  </a:cubicBezTo>
                  <a:cubicBezTo>
                    <a:pt x="470521" y="240614"/>
                    <a:pt x="475462" y="242216"/>
                    <a:pt x="483975" y="244987"/>
                  </a:cubicBezTo>
                  <a:cubicBezTo>
                    <a:pt x="468818" y="263949"/>
                    <a:pt x="454964" y="281276"/>
                    <a:pt x="438038" y="302475"/>
                  </a:cubicBezTo>
                  <a:cubicBezTo>
                    <a:pt x="426487" y="279841"/>
                    <a:pt x="416705" y="260678"/>
                    <a:pt x="406055" y="239779"/>
                  </a:cubicBezTo>
                  <a:cubicBezTo>
                    <a:pt x="413634" y="237809"/>
                    <a:pt x="418541" y="236507"/>
                    <a:pt x="423315" y="235272"/>
                  </a:cubicBezTo>
                  <a:cubicBezTo>
                    <a:pt x="429491" y="173911"/>
                    <a:pt x="388495" y="77063"/>
                    <a:pt x="286873" y="47584"/>
                  </a:cubicBezTo>
                  <a:cubicBezTo>
                    <a:pt x="212158" y="25918"/>
                    <a:pt x="145322" y="43712"/>
                    <a:pt x="91439" y="99998"/>
                  </a:cubicBezTo>
                  <a:cubicBezTo>
                    <a:pt x="38191" y="155550"/>
                    <a:pt x="27909" y="223287"/>
                    <a:pt x="47939" y="297701"/>
                  </a:cubicBezTo>
                  <a:cubicBezTo>
                    <a:pt x="44935" y="297701"/>
                    <a:pt x="41963" y="297701"/>
                    <a:pt x="38992" y="297701"/>
                  </a:cubicBezTo>
                  <a:cubicBezTo>
                    <a:pt x="35654" y="283246"/>
                    <a:pt x="30746" y="268924"/>
                    <a:pt x="29244" y="254301"/>
                  </a:cubicBezTo>
                  <a:cubicBezTo>
                    <a:pt x="18194" y="145735"/>
                    <a:pt x="92241" y="48319"/>
                    <a:pt x="198237" y="31159"/>
                  </a:cubicBezTo>
                  <a:cubicBezTo>
                    <a:pt x="305468" y="13766"/>
                    <a:pt x="404954" y="80702"/>
                    <a:pt x="429925" y="187699"/>
                  </a:cubicBezTo>
                  <a:cubicBezTo>
                    <a:pt x="433297" y="202188"/>
                    <a:pt x="434532" y="217378"/>
                    <a:pt x="434866" y="232268"/>
                  </a:cubicBezTo>
                  <a:cubicBezTo>
                    <a:pt x="435000" y="238611"/>
                    <a:pt x="430359" y="245054"/>
                    <a:pt x="426186" y="255904"/>
                  </a:cubicBezTo>
                  <a:cubicBezTo>
                    <a:pt x="428724" y="260878"/>
                    <a:pt x="433698" y="270660"/>
                    <a:pt x="439807" y="282712"/>
                  </a:cubicBezTo>
                  <a:cubicBezTo>
                    <a:pt x="448387" y="272262"/>
                    <a:pt x="455565" y="263515"/>
                    <a:pt x="459971" y="258174"/>
                  </a:cubicBezTo>
                  <a:cubicBezTo>
                    <a:pt x="457301" y="247591"/>
                    <a:pt x="453996" y="240614"/>
                    <a:pt x="453962" y="233570"/>
                  </a:cubicBezTo>
                  <a:cubicBezTo>
                    <a:pt x="452961" y="111349"/>
                    <a:pt x="357982" y="12464"/>
                    <a:pt x="238799" y="9993"/>
                  </a:cubicBezTo>
                  <a:cubicBezTo>
                    <a:pt x="115076" y="7423"/>
                    <a:pt x="14521" y="100899"/>
                    <a:pt x="9180" y="224255"/>
                  </a:cubicBezTo>
                  <a:cubicBezTo>
                    <a:pt x="7377" y="266253"/>
                    <a:pt x="17993" y="305714"/>
                    <a:pt x="38592" y="342470"/>
                  </a:cubicBezTo>
                  <a:cubicBezTo>
                    <a:pt x="41496" y="347611"/>
                    <a:pt x="43232" y="353420"/>
                    <a:pt x="46737" y="361900"/>
                  </a:cubicBezTo>
                  <a:cubicBezTo>
                    <a:pt x="8746" y="343638"/>
                    <a:pt x="-11385" y="238844"/>
                    <a:pt x="6743" y="171908"/>
                  </a:cubicBezTo>
                  <a:cubicBezTo>
                    <a:pt x="36922" y="60370"/>
                    <a:pt x="137276" y="-9170"/>
                    <a:pt x="256860" y="979"/>
                  </a:cubicBezTo>
                  <a:close/>
                </a:path>
              </a:pathLst>
            </a:custGeom>
            <a:solidFill>
              <a:schemeClr val="bg1"/>
            </a:solidFill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D0F16F-68DE-446B-8CDF-A6D8F54B7A0E}"/>
                </a:ext>
              </a:extLst>
            </p:cNvPr>
            <p:cNvSpPr/>
            <p:nvPr/>
          </p:nvSpPr>
          <p:spPr bwMode="auto">
            <a:xfrm>
              <a:off x="1581224" y="4738838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1140D76-D782-4244-9D20-5CFA2508971E}"/>
                </a:ext>
              </a:extLst>
            </p:cNvPr>
            <p:cNvSpPr/>
            <p:nvPr/>
          </p:nvSpPr>
          <p:spPr bwMode="auto">
            <a:xfrm>
              <a:off x="123136" y="4896702"/>
              <a:ext cx="1883664" cy="69591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849B492-FD32-4E90-B309-F36354EBBEAE}"/>
                </a:ext>
              </a:extLst>
            </p:cNvPr>
            <p:cNvSpPr txBox="1"/>
            <p:nvPr/>
          </p:nvSpPr>
          <p:spPr>
            <a:xfrm flipH="1">
              <a:off x="716916" y="4986820"/>
              <a:ext cx="12406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Solution Development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2D138B5-D925-449D-9134-A79E77D8565E}"/>
                </a:ext>
              </a:extLst>
            </p:cNvPr>
            <p:cNvSpPr/>
            <p:nvPr/>
          </p:nvSpPr>
          <p:spPr>
            <a:xfrm flipH="1">
              <a:off x="191390" y="5009645"/>
              <a:ext cx="411295" cy="477571"/>
            </a:xfrm>
            <a:custGeom>
              <a:avLst/>
              <a:gdLst>
                <a:gd name="connsiteX0" fmla="*/ 229868 w 438461"/>
                <a:gd name="connsiteY0" fmla="*/ 478491 h 509114"/>
                <a:gd name="connsiteX1" fmla="*/ 207531 w 438461"/>
                <a:gd name="connsiteY1" fmla="*/ 478703 h 509114"/>
                <a:gd name="connsiteX2" fmla="*/ 201795 w 438461"/>
                <a:gd name="connsiteY2" fmla="*/ 485350 h 509114"/>
                <a:gd name="connsiteX3" fmla="*/ 207348 w 438461"/>
                <a:gd name="connsiteY3" fmla="*/ 490327 h 509114"/>
                <a:gd name="connsiteX4" fmla="*/ 219246 w 438461"/>
                <a:gd name="connsiteY4" fmla="*/ 490509 h 509114"/>
                <a:gd name="connsiteX5" fmla="*/ 219246 w 438461"/>
                <a:gd name="connsiteY5" fmla="*/ 490631 h 509114"/>
                <a:gd name="connsiteX6" fmla="*/ 229655 w 438461"/>
                <a:gd name="connsiteY6" fmla="*/ 490418 h 509114"/>
                <a:gd name="connsiteX7" fmla="*/ 238123 w 438461"/>
                <a:gd name="connsiteY7" fmla="*/ 484621 h 509114"/>
                <a:gd name="connsiteX8" fmla="*/ 229868 w 438461"/>
                <a:gd name="connsiteY8" fmla="*/ 478491 h 509114"/>
                <a:gd name="connsiteX9" fmla="*/ 129866 w 438461"/>
                <a:gd name="connsiteY9" fmla="*/ 377578 h 509114"/>
                <a:gd name="connsiteX10" fmla="*/ 129866 w 438461"/>
                <a:gd name="connsiteY10" fmla="*/ 407898 h 509114"/>
                <a:gd name="connsiteX11" fmla="*/ 204253 w 438461"/>
                <a:gd name="connsiteY11" fmla="*/ 407898 h 509114"/>
                <a:gd name="connsiteX12" fmla="*/ 204253 w 438461"/>
                <a:gd name="connsiteY12" fmla="*/ 426988 h 509114"/>
                <a:gd name="connsiteX13" fmla="*/ 130321 w 438461"/>
                <a:gd name="connsiteY13" fmla="*/ 426988 h 509114"/>
                <a:gd name="connsiteX14" fmla="*/ 154631 w 438461"/>
                <a:gd name="connsiteY14" fmla="*/ 459097 h 509114"/>
                <a:gd name="connsiteX15" fmla="*/ 284922 w 438461"/>
                <a:gd name="connsiteY15" fmla="*/ 459522 h 509114"/>
                <a:gd name="connsiteX16" fmla="*/ 308261 w 438461"/>
                <a:gd name="connsiteY16" fmla="*/ 440706 h 509114"/>
                <a:gd name="connsiteX17" fmla="*/ 308656 w 438461"/>
                <a:gd name="connsiteY17" fmla="*/ 377578 h 509114"/>
                <a:gd name="connsiteX18" fmla="*/ 129866 w 438461"/>
                <a:gd name="connsiteY18" fmla="*/ 377578 h 509114"/>
                <a:gd name="connsiteX19" fmla="*/ 396639 w 438461"/>
                <a:gd name="connsiteY19" fmla="*/ 315423 h 509114"/>
                <a:gd name="connsiteX20" fmla="*/ 413058 w 438461"/>
                <a:gd name="connsiteY20" fmla="*/ 323799 h 509114"/>
                <a:gd name="connsiteX21" fmla="*/ 403680 w 438461"/>
                <a:gd name="connsiteY21" fmla="*/ 341342 h 509114"/>
                <a:gd name="connsiteX22" fmla="*/ 387443 w 438461"/>
                <a:gd name="connsiteY22" fmla="*/ 330841 h 509114"/>
                <a:gd name="connsiteX23" fmla="*/ 396639 w 438461"/>
                <a:gd name="connsiteY23" fmla="*/ 315423 h 509114"/>
                <a:gd name="connsiteX24" fmla="*/ 40425 w 438461"/>
                <a:gd name="connsiteY24" fmla="*/ 314421 h 509114"/>
                <a:gd name="connsiteX25" fmla="*/ 50380 w 438461"/>
                <a:gd name="connsiteY25" fmla="*/ 329960 h 509114"/>
                <a:gd name="connsiteX26" fmla="*/ 34416 w 438461"/>
                <a:gd name="connsiteY26" fmla="*/ 340734 h 509114"/>
                <a:gd name="connsiteX27" fmla="*/ 24097 w 438461"/>
                <a:gd name="connsiteY27" fmla="*/ 323769 h 509114"/>
                <a:gd name="connsiteX28" fmla="*/ 40425 w 438461"/>
                <a:gd name="connsiteY28" fmla="*/ 314421 h 509114"/>
                <a:gd name="connsiteX29" fmla="*/ 412481 w 438461"/>
                <a:gd name="connsiteY29" fmla="*/ 277698 h 509114"/>
                <a:gd name="connsiteX30" fmla="*/ 430388 w 438461"/>
                <a:gd name="connsiteY30" fmla="*/ 283829 h 509114"/>
                <a:gd name="connsiteX31" fmla="*/ 423832 w 438461"/>
                <a:gd name="connsiteY31" fmla="*/ 302069 h 509114"/>
                <a:gd name="connsiteX32" fmla="*/ 405865 w 438461"/>
                <a:gd name="connsiteY32" fmla="*/ 294846 h 509114"/>
                <a:gd name="connsiteX33" fmla="*/ 412481 w 438461"/>
                <a:gd name="connsiteY33" fmla="*/ 277698 h 509114"/>
                <a:gd name="connsiteX34" fmla="*/ 25098 w 438461"/>
                <a:gd name="connsiteY34" fmla="*/ 277273 h 509114"/>
                <a:gd name="connsiteX35" fmla="*/ 31411 w 438461"/>
                <a:gd name="connsiteY35" fmla="*/ 293965 h 509114"/>
                <a:gd name="connsiteX36" fmla="*/ 13839 w 438461"/>
                <a:gd name="connsiteY36" fmla="*/ 301583 h 509114"/>
                <a:gd name="connsiteX37" fmla="*/ 7010 w 438461"/>
                <a:gd name="connsiteY37" fmla="*/ 283009 h 509114"/>
                <a:gd name="connsiteX38" fmla="*/ 25098 w 438461"/>
                <a:gd name="connsiteY38" fmla="*/ 277273 h 509114"/>
                <a:gd name="connsiteX39" fmla="*/ 419310 w 438461"/>
                <a:gd name="connsiteY39" fmla="*/ 237637 h 509114"/>
                <a:gd name="connsiteX40" fmla="*/ 437550 w 438461"/>
                <a:gd name="connsiteY40" fmla="*/ 240490 h 509114"/>
                <a:gd name="connsiteX41" fmla="*/ 418005 w 438461"/>
                <a:gd name="connsiteY41" fmla="*/ 254906 h 509114"/>
                <a:gd name="connsiteX42" fmla="*/ 419310 w 438461"/>
                <a:gd name="connsiteY42" fmla="*/ 237637 h 509114"/>
                <a:gd name="connsiteX43" fmla="*/ 17967 w 438461"/>
                <a:gd name="connsiteY43" fmla="*/ 237455 h 509114"/>
                <a:gd name="connsiteX44" fmla="*/ 20031 w 438461"/>
                <a:gd name="connsiteY44" fmla="*/ 253267 h 509114"/>
                <a:gd name="connsiteX45" fmla="*/ 576 w 438461"/>
                <a:gd name="connsiteY45" fmla="*/ 239094 h 509114"/>
                <a:gd name="connsiteX46" fmla="*/ 17967 w 438461"/>
                <a:gd name="connsiteY46" fmla="*/ 237455 h 509114"/>
                <a:gd name="connsiteX47" fmla="*/ 0 w 438461"/>
                <a:gd name="connsiteY47" fmla="*/ 194905 h 509114"/>
                <a:gd name="connsiteX48" fmla="*/ 17572 w 438461"/>
                <a:gd name="connsiteY48" fmla="*/ 197242 h 509114"/>
                <a:gd name="connsiteX49" fmla="*/ 16571 w 438461"/>
                <a:gd name="connsiteY49" fmla="*/ 214814 h 509114"/>
                <a:gd name="connsiteX50" fmla="*/ 0 w 438461"/>
                <a:gd name="connsiteY50" fmla="*/ 214814 h 509114"/>
                <a:gd name="connsiteX51" fmla="*/ 0 w 438461"/>
                <a:gd name="connsiteY51" fmla="*/ 194905 h 509114"/>
                <a:gd name="connsiteX52" fmla="*/ 438461 w 438461"/>
                <a:gd name="connsiteY52" fmla="*/ 194813 h 509114"/>
                <a:gd name="connsiteX53" fmla="*/ 438461 w 438461"/>
                <a:gd name="connsiteY53" fmla="*/ 215087 h 509114"/>
                <a:gd name="connsiteX54" fmla="*/ 421557 w 438461"/>
                <a:gd name="connsiteY54" fmla="*/ 215845 h 509114"/>
                <a:gd name="connsiteX55" fmla="*/ 419948 w 438461"/>
                <a:gd name="connsiteY55" fmla="*/ 199032 h 509114"/>
                <a:gd name="connsiteX56" fmla="*/ 438461 w 438461"/>
                <a:gd name="connsiteY56" fmla="*/ 194813 h 509114"/>
                <a:gd name="connsiteX57" fmla="*/ 8588 w 438461"/>
                <a:gd name="connsiteY57" fmla="*/ 152203 h 509114"/>
                <a:gd name="connsiteX58" fmla="*/ 26859 w 438461"/>
                <a:gd name="connsiteY58" fmla="*/ 157362 h 509114"/>
                <a:gd name="connsiteX59" fmla="*/ 21639 w 438461"/>
                <a:gd name="connsiteY59" fmla="*/ 174601 h 509114"/>
                <a:gd name="connsiteX60" fmla="*/ 3945 w 438461"/>
                <a:gd name="connsiteY60" fmla="*/ 170898 h 509114"/>
                <a:gd name="connsiteX61" fmla="*/ 8588 w 438461"/>
                <a:gd name="connsiteY61" fmla="*/ 152203 h 509114"/>
                <a:gd name="connsiteX62" fmla="*/ 428810 w 438461"/>
                <a:gd name="connsiteY62" fmla="*/ 152172 h 509114"/>
                <a:gd name="connsiteX63" fmla="*/ 433666 w 438461"/>
                <a:gd name="connsiteY63" fmla="*/ 171414 h 509114"/>
                <a:gd name="connsiteX64" fmla="*/ 416002 w 438461"/>
                <a:gd name="connsiteY64" fmla="*/ 175723 h 509114"/>
                <a:gd name="connsiteX65" fmla="*/ 411571 w 438461"/>
                <a:gd name="connsiteY65" fmla="*/ 158576 h 509114"/>
                <a:gd name="connsiteX66" fmla="*/ 428810 w 438461"/>
                <a:gd name="connsiteY66" fmla="*/ 152172 h 509114"/>
                <a:gd name="connsiteX67" fmla="*/ 410934 w 438461"/>
                <a:gd name="connsiteY67" fmla="*/ 111807 h 509114"/>
                <a:gd name="connsiteX68" fmla="*/ 420555 w 438461"/>
                <a:gd name="connsiteY68" fmla="*/ 129288 h 509114"/>
                <a:gd name="connsiteX69" fmla="*/ 403408 w 438461"/>
                <a:gd name="connsiteY69" fmla="*/ 137422 h 509114"/>
                <a:gd name="connsiteX70" fmla="*/ 394849 w 438461"/>
                <a:gd name="connsiteY70" fmla="*/ 121822 h 509114"/>
                <a:gd name="connsiteX71" fmla="*/ 410934 w 438461"/>
                <a:gd name="connsiteY71" fmla="*/ 111807 h 509114"/>
                <a:gd name="connsiteX72" fmla="*/ 26282 w 438461"/>
                <a:gd name="connsiteY72" fmla="*/ 110715 h 509114"/>
                <a:gd name="connsiteX73" fmla="*/ 42732 w 438461"/>
                <a:gd name="connsiteY73" fmla="*/ 120852 h 509114"/>
                <a:gd name="connsiteX74" fmla="*/ 34750 w 438461"/>
                <a:gd name="connsiteY74" fmla="*/ 136512 h 509114"/>
                <a:gd name="connsiteX75" fmla="*/ 17329 w 438461"/>
                <a:gd name="connsiteY75" fmla="*/ 129046 h 509114"/>
                <a:gd name="connsiteX76" fmla="*/ 26282 w 438461"/>
                <a:gd name="connsiteY76" fmla="*/ 110715 h 509114"/>
                <a:gd name="connsiteX77" fmla="*/ 230201 w 438461"/>
                <a:gd name="connsiteY77" fmla="*/ 109440 h 509114"/>
                <a:gd name="connsiteX78" fmla="*/ 246803 w 438461"/>
                <a:gd name="connsiteY78" fmla="*/ 118879 h 509114"/>
                <a:gd name="connsiteX79" fmla="*/ 203281 w 438461"/>
                <a:gd name="connsiteY79" fmla="*/ 198546 h 509114"/>
                <a:gd name="connsiteX80" fmla="*/ 274906 w 438461"/>
                <a:gd name="connsiteY80" fmla="*/ 198546 h 509114"/>
                <a:gd name="connsiteX81" fmla="*/ 199973 w 438461"/>
                <a:gd name="connsiteY81" fmla="*/ 310840 h 509114"/>
                <a:gd name="connsiteX82" fmla="*/ 183766 w 438461"/>
                <a:gd name="connsiteY82" fmla="*/ 300187 h 509114"/>
                <a:gd name="connsiteX83" fmla="*/ 237151 w 438461"/>
                <a:gd name="connsiteY83" fmla="*/ 219943 h 509114"/>
                <a:gd name="connsiteX84" fmla="*/ 168895 w 438461"/>
                <a:gd name="connsiteY84" fmla="*/ 219943 h 509114"/>
                <a:gd name="connsiteX85" fmla="*/ 230201 w 438461"/>
                <a:gd name="connsiteY85" fmla="*/ 109440 h 509114"/>
                <a:gd name="connsiteX86" fmla="*/ 230809 w 438461"/>
                <a:gd name="connsiteY86" fmla="*/ 80638 h 509114"/>
                <a:gd name="connsiteX87" fmla="*/ 99000 w 438461"/>
                <a:gd name="connsiteY87" fmla="*/ 156269 h 509114"/>
                <a:gd name="connsiteX88" fmla="*/ 129532 w 438461"/>
                <a:gd name="connsiteY88" fmla="*/ 308230 h 509114"/>
                <a:gd name="connsiteX89" fmla="*/ 152476 w 438461"/>
                <a:gd name="connsiteY89" fmla="*/ 352631 h 509114"/>
                <a:gd name="connsiteX90" fmla="*/ 154328 w 438461"/>
                <a:gd name="connsiteY90" fmla="*/ 355484 h 509114"/>
                <a:gd name="connsiteX91" fmla="*/ 283708 w 438461"/>
                <a:gd name="connsiteY91" fmla="*/ 355484 h 509114"/>
                <a:gd name="connsiteX92" fmla="*/ 285499 w 438461"/>
                <a:gd name="connsiteY92" fmla="*/ 352297 h 509114"/>
                <a:gd name="connsiteX93" fmla="*/ 286531 w 438461"/>
                <a:gd name="connsiteY93" fmla="*/ 335757 h 509114"/>
                <a:gd name="connsiteX94" fmla="*/ 294877 w 438461"/>
                <a:gd name="connsiteY94" fmla="*/ 320096 h 509114"/>
                <a:gd name="connsiteX95" fmla="*/ 348535 w 438461"/>
                <a:gd name="connsiteY95" fmla="*/ 187711 h 509114"/>
                <a:gd name="connsiteX96" fmla="*/ 230809 w 438461"/>
                <a:gd name="connsiteY96" fmla="*/ 80638 h 509114"/>
                <a:gd name="connsiteX97" fmla="*/ 385774 w 438461"/>
                <a:gd name="connsiteY97" fmla="*/ 75722 h 509114"/>
                <a:gd name="connsiteX98" fmla="*/ 398703 w 438461"/>
                <a:gd name="connsiteY98" fmla="*/ 91109 h 509114"/>
                <a:gd name="connsiteX99" fmla="*/ 382890 w 438461"/>
                <a:gd name="connsiteY99" fmla="*/ 102248 h 509114"/>
                <a:gd name="connsiteX100" fmla="*/ 371661 w 438461"/>
                <a:gd name="connsiteY100" fmla="*/ 88408 h 509114"/>
                <a:gd name="connsiteX101" fmla="*/ 385774 w 438461"/>
                <a:gd name="connsiteY101" fmla="*/ 75722 h 509114"/>
                <a:gd name="connsiteX102" fmla="*/ 52201 w 438461"/>
                <a:gd name="connsiteY102" fmla="*/ 75024 h 509114"/>
                <a:gd name="connsiteX103" fmla="*/ 66283 w 438461"/>
                <a:gd name="connsiteY103" fmla="*/ 87649 h 509114"/>
                <a:gd name="connsiteX104" fmla="*/ 54902 w 438461"/>
                <a:gd name="connsiteY104" fmla="*/ 101671 h 509114"/>
                <a:gd name="connsiteX105" fmla="*/ 39120 w 438461"/>
                <a:gd name="connsiteY105" fmla="*/ 90411 h 509114"/>
                <a:gd name="connsiteX106" fmla="*/ 52201 w 438461"/>
                <a:gd name="connsiteY106" fmla="*/ 75024 h 509114"/>
                <a:gd name="connsiteX107" fmla="*/ 237273 w 438461"/>
                <a:gd name="connsiteY107" fmla="*/ 61912 h 509114"/>
                <a:gd name="connsiteX108" fmla="*/ 367716 w 438461"/>
                <a:gd name="connsiteY108" fmla="*/ 185071 h 509114"/>
                <a:gd name="connsiteX109" fmla="*/ 316364 w 438461"/>
                <a:gd name="connsiteY109" fmla="*/ 327471 h 509114"/>
                <a:gd name="connsiteX110" fmla="*/ 306986 w 438461"/>
                <a:gd name="connsiteY110" fmla="*/ 356728 h 509114"/>
                <a:gd name="connsiteX111" fmla="*/ 329597 w 438461"/>
                <a:gd name="connsiteY111" fmla="*/ 358671 h 509114"/>
                <a:gd name="connsiteX112" fmla="*/ 317973 w 438461"/>
                <a:gd name="connsiteY112" fmla="*/ 467777 h 509114"/>
                <a:gd name="connsiteX113" fmla="*/ 303769 w 438461"/>
                <a:gd name="connsiteY113" fmla="*/ 477307 h 509114"/>
                <a:gd name="connsiteX114" fmla="*/ 271993 w 438461"/>
                <a:gd name="connsiteY114" fmla="*/ 477611 h 509114"/>
                <a:gd name="connsiteX115" fmla="*/ 256818 w 438461"/>
                <a:gd name="connsiteY115" fmla="*/ 493241 h 509114"/>
                <a:gd name="connsiteX116" fmla="*/ 256909 w 438461"/>
                <a:gd name="connsiteY116" fmla="*/ 509114 h 509114"/>
                <a:gd name="connsiteX117" fmla="*/ 182098 w 438461"/>
                <a:gd name="connsiteY117" fmla="*/ 509114 h 509114"/>
                <a:gd name="connsiteX118" fmla="*/ 180671 w 438461"/>
                <a:gd name="connsiteY118" fmla="*/ 477732 h 509114"/>
                <a:gd name="connsiteX119" fmla="*/ 134782 w 438461"/>
                <a:gd name="connsiteY119" fmla="*/ 477884 h 509114"/>
                <a:gd name="connsiteX120" fmla="*/ 118819 w 438461"/>
                <a:gd name="connsiteY120" fmla="*/ 467535 h 509114"/>
                <a:gd name="connsiteX121" fmla="*/ 108469 w 438461"/>
                <a:gd name="connsiteY121" fmla="*/ 413543 h 509114"/>
                <a:gd name="connsiteX122" fmla="*/ 108591 w 438461"/>
                <a:gd name="connsiteY122" fmla="*/ 358701 h 509114"/>
                <a:gd name="connsiteX123" fmla="*/ 131171 w 438461"/>
                <a:gd name="connsiteY123" fmla="*/ 356728 h 509114"/>
                <a:gd name="connsiteX124" fmla="*/ 122096 w 438461"/>
                <a:gd name="connsiteY124" fmla="*/ 327957 h 509114"/>
                <a:gd name="connsiteX125" fmla="*/ 79243 w 438461"/>
                <a:gd name="connsiteY125" fmla="*/ 152536 h 509114"/>
                <a:gd name="connsiteX126" fmla="*/ 237273 w 438461"/>
                <a:gd name="connsiteY126" fmla="*/ 61912 h 509114"/>
                <a:gd name="connsiteX127" fmla="*/ 353998 w 438461"/>
                <a:gd name="connsiteY127" fmla="*/ 45220 h 509114"/>
                <a:gd name="connsiteX128" fmla="*/ 369172 w 438461"/>
                <a:gd name="connsiteY128" fmla="*/ 58028 h 509114"/>
                <a:gd name="connsiteX129" fmla="*/ 355819 w 438461"/>
                <a:gd name="connsiteY129" fmla="*/ 72292 h 509114"/>
                <a:gd name="connsiteX130" fmla="*/ 342313 w 438461"/>
                <a:gd name="connsiteY130" fmla="*/ 60334 h 509114"/>
                <a:gd name="connsiteX131" fmla="*/ 353998 w 438461"/>
                <a:gd name="connsiteY131" fmla="*/ 45220 h 509114"/>
                <a:gd name="connsiteX132" fmla="*/ 83765 w 438461"/>
                <a:gd name="connsiteY132" fmla="*/ 44887 h 509114"/>
                <a:gd name="connsiteX133" fmla="*/ 95996 w 438461"/>
                <a:gd name="connsiteY133" fmla="*/ 59849 h 509114"/>
                <a:gd name="connsiteX134" fmla="*/ 81701 w 438461"/>
                <a:gd name="connsiteY134" fmla="*/ 71655 h 509114"/>
                <a:gd name="connsiteX135" fmla="*/ 68954 w 438461"/>
                <a:gd name="connsiteY135" fmla="*/ 57300 h 509114"/>
                <a:gd name="connsiteX136" fmla="*/ 83765 w 438461"/>
                <a:gd name="connsiteY136" fmla="*/ 44887 h 509114"/>
                <a:gd name="connsiteX137" fmla="*/ 316667 w 438461"/>
                <a:gd name="connsiteY137" fmla="*/ 21517 h 509114"/>
                <a:gd name="connsiteX138" fmla="*/ 333390 w 438461"/>
                <a:gd name="connsiteY138" fmla="*/ 31411 h 509114"/>
                <a:gd name="connsiteX139" fmla="*/ 324133 w 438461"/>
                <a:gd name="connsiteY139" fmla="*/ 47375 h 509114"/>
                <a:gd name="connsiteX140" fmla="*/ 307957 w 438461"/>
                <a:gd name="connsiteY140" fmla="*/ 39150 h 509114"/>
                <a:gd name="connsiteX141" fmla="*/ 316667 w 438461"/>
                <a:gd name="connsiteY141" fmla="*/ 21517 h 509114"/>
                <a:gd name="connsiteX142" fmla="*/ 121186 w 438461"/>
                <a:gd name="connsiteY142" fmla="*/ 21457 h 509114"/>
                <a:gd name="connsiteX143" fmla="*/ 130048 w 438461"/>
                <a:gd name="connsiteY143" fmla="*/ 37937 h 509114"/>
                <a:gd name="connsiteX144" fmla="*/ 114509 w 438461"/>
                <a:gd name="connsiteY144" fmla="*/ 47618 h 509114"/>
                <a:gd name="connsiteX145" fmla="*/ 104342 w 438461"/>
                <a:gd name="connsiteY145" fmla="*/ 30956 h 509114"/>
                <a:gd name="connsiteX146" fmla="*/ 121186 w 438461"/>
                <a:gd name="connsiteY146" fmla="*/ 21457 h 509114"/>
                <a:gd name="connsiteX147" fmla="*/ 163311 w 438461"/>
                <a:gd name="connsiteY147" fmla="*/ 6373 h 509114"/>
                <a:gd name="connsiteX148" fmla="*/ 167378 w 438461"/>
                <a:gd name="connsiteY148" fmla="*/ 24006 h 509114"/>
                <a:gd name="connsiteX149" fmla="*/ 150989 w 438461"/>
                <a:gd name="connsiteY149" fmla="*/ 29924 h 509114"/>
                <a:gd name="connsiteX150" fmla="*/ 143918 w 438461"/>
                <a:gd name="connsiteY150" fmla="*/ 11775 h 509114"/>
                <a:gd name="connsiteX151" fmla="*/ 163311 w 438461"/>
                <a:gd name="connsiteY151" fmla="*/ 6373 h 509114"/>
                <a:gd name="connsiteX152" fmla="*/ 274725 w 438461"/>
                <a:gd name="connsiteY152" fmla="*/ 6069 h 509114"/>
                <a:gd name="connsiteX153" fmla="*/ 293814 w 438461"/>
                <a:gd name="connsiteY153" fmla="*/ 12139 h 509114"/>
                <a:gd name="connsiteX154" fmla="*/ 287502 w 438461"/>
                <a:gd name="connsiteY154" fmla="*/ 29681 h 509114"/>
                <a:gd name="connsiteX155" fmla="*/ 270597 w 438461"/>
                <a:gd name="connsiteY155" fmla="*/ 24886 h 509114"/>
                <a:gd name="connsiteX156" fmla="*/ 274725 w 438461"/>
                <a:gd name="connsiteY156" fmla="*/ 6069 h 509114"/>
                <a:gd name="connsiteX157" fmla="*/ 230596 w 438461"/>
                <a:gd name="connsiteY157" fmla="*/ 1396 h 509114"/>
                <a:gd name="connsiteX158" fmla="*/ 249565 w 438461"/>
                <a:gd name="connsiteY158" fmla="*/ 1396 h 509114"/>
                <a:gd name="connsiteX159" fmla="*/ 230596 w 438461"/>
                <a:gd name="connsiteY159" fmla="*/ 17906 h 509114"/>
                <a:gd name="connsiteX160" fmla="*/ 230596 w 438461"/>
                <a:gd name="connsiteY160" fmla="*/ 1396 h 509114"/>
                <a:gd name="connsiteX161" fmla="*/ 207440 w 438461"/>
                <a:gd name="connsiteY161" fmla="*/ 0 h 509114"/>
                <a:gd name="connsiteX162" fmla="*/ 207440 w 438461"/>
                <a:gd name="connsiteY162" fmla="*/ 18088 h 509114"/>
                <a:gd name="connsiteX163" fmla="*/ 190869 w 438461"/>
                <a:gd name="connsiteY163" fmla="*/ 19515 h 509114"/>
                <a:gd name="connsiteX164" fmla="*/ 186468 w 438461"/>
                <a:gd name="connsiteY164" fmla="*/ 1396 h 509114"/>
                <a:gd name="connsiteX165" fmla="*/ 207440 w 438461"/>
                <a:gd name="connsiteY165" fmla="*/ 0 h 5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38461" h="509114">
                  <a:moveTo>
                    <a:pt x="229868" y="478491"/>
                  </a:moveTo>
                  <a:cubicBezTo>
                    <a:pt x="222493" y="477641"/>
                    <a:pt x="214906" y="477793"/>
                    <a:pt x="207531" y="478703"/>
                  </a:cubicBezTo>
                  <a:cubicBezTo>
                    <a:pt x="205254" y="478976"/>
                    <a:pt x="202766" y="482679"/>
                    <a:pt x="201795" y="485350"/>
                  </a:cubicBezTo>
                  <a:cubicBezTo>
                    <a:pt x="201461" y="486291"/>
                    <a:pt x="205103" y="489811"/>
                    <a:pt x="207348" y="490327"/>
                  </a:cubicBezTo>
                  <a:cubicBezTo>
                    <a:pt x="211142" y="491147"/>
                    <a:pt x="215270" y="490509"/>
                    <a:pt x="219246" y="490509"/>
                  </a:cubicBezTo>
                  <a:cubicBezTo>
                    <a:pt x="219246" y="490540"/>
                    <a:pt x="219246" y="490570"/>
                    <a:pt x="219246" y="490631"/>
                  </a:cubicBezTo>
                  <a:cubicBezTo>
                    <a:pt x="222736" y="490631"/>
                    <a:pt x="226469" y="491420"/>
                    <a:pt x="229655" y="490418"/>
                  </a:cubicBezTo>
                  <a:cubicBezTo>
                    <a:pt x="232781" y="489417"/>
                    <a:pt x="235331" y="486624"/>
                    <a:pt x="238123" y="484621"/>
                  </a:cubicBezTo>
                  <a:cubicBezTo>
                    <a:pt x="235392" y="482467"/>
                    <a:pt x="232812" y="478825"/>
                    <a:pt x="229868" y="478491"/>
                  </a:cubicBezTo>
                  <a:close/>
                  <a:moveTo>
                    <a:pt x="129866" y="377578"/>
                  </a:moveTo>
                  <a:cubicBezTo>
                    <a:pt x="129866" y="387806"/>
                    <a:pt x="129866" y="397063"/>
                    <a:pt x="129866" y="407898"/>
                  </a:cubicBezTo>
                  <a:cubicBezTo>
                    <a:pt x="155390" y="407898"/>
                    <a:pt x="179912" y="407898"/>
                    <a:pt x="204253" y="407898"/>
                  </a:cubicBezTo>
                  <a:cubicBezTo>
                    <a:pt x="204253" y="414908"/>
                    <a:pt x="204253" y="420311"/>
                    <a:pt x="204253" y="426988"/>
                  </a:cubicBezTo>
                  <a:cubicBezTo>
                    <a:pt x="179396" y="426988"/>
                    <a:pt x="155299" y="426988"/>
                    <a:pt x="130321" y="426988"/>
                  </a:cubicBezTo>
                  <a:cubicBezTo>
                    <a:pt x="127377" y="452269"/>
                    <a:pt x="132992" y="459097"/>
                    <a:pt x="154631" y="459097"/>
                  </a:cubicBezTo>
                  <a:cubicBezTo>
                    <a:pt x="198062" y="459097"/>
                    <a:pt x="241522" y="458308"/>
                    <a:pt x="284922" y="459522"/>
                  </a:cubicBezTo>
                  <a:cubicBezTo>
                    <a:pt x="300067" y="459947"/>
                    <a:pt x="307351" y="453179"/>
                    <a:pt x="308261" y="440706"/>
                  </a:cubicBezTo>
                  <a:cubicBezTo>
                    <a:pt x="309748" y="419825"/>
                    <a:pt x="308656" y="398762"/>
                    <a:pt x="308656" y="377578"/>
                  </a:cubicBezTo>
                  <a:cubicBezTo>
                    <a:pt x="247956" y="377578"/>
                    <a:pt x="189139" y="377578"/>
                    <a:pt x="129866" y="377578"/>
                  </a:cubicBezTo>
                  <a:close/>
                  <a:moveTo>
                    <a:pt x="396639" y="315423"/>
                  </a:moveTo>
                  <a:cubicBezTo>
                    <a:pt x="402102" y="318215"/>
                    <a:pt x="406776" y="320582"/>
                    <a:pt x="413058" y="323799"/>
                  </a:cubicBezTo>
                  <a:cubicBezTo>
                    <a:pt x="409871" y="329718"/>
                    <a:pt x="407019" y="335059"/>
                    <a:pt x="403680" y="341342"/>
                  </a:cubicBezTo>
                  <a:cubicBezTo>
                    <a:pt x="397732" y="337517"/>
                    <a:pt x="392876" y="334361"/>
                    <a:pt x="387443" y="330841"/>
                  </a:cubicBezTo>
                  <a:cubicBezTo>
                    <a:pt x="390690" y="325378"/>
                    <a:pt x="393392" y="320856"/>
                    <a:pt x="396639" y="315423"/>
                  </a:cubicBezTo>
                  <a:close/>
                  <a:moveTo>
                    <a:pt x="40425" y="314421"/>
                  </a:moveTo>
                  <a:cubicBezTo>
                    <a:pt x="43733" y="319580"/>
                    <a:pt x="46829" y="324406"/>
                    <a:pt x="50380" y="329960"/>
                  </a:cubicBezTo>
                  <a:cubicBezTo>
                    <a:pt x="45160" y="333481"/>
                    <a:pt x="40304" y="336758"/>
                    <a:pt x="34416" y="340734"/>
                  </a:cubicBezTo>
                  <a:cubicBezTo>
                    <a:pt x="30835" y="334846"/>
                    <a:pt x="27618" y="329565"/>
                    <a:pt x="24097" y="323769"/>
                  </a:cubicBezTo>
                  <a:cubicBezTo>
                    <a:pt x="29499" y="320673"/>
                    <a:pt x="34234" y="317972"/>
                    <a:pt x="40425" y="314421"/>
                  </a:cubicBezTo>
                  <a:close/>
                  <a:moveTo>
                    <a:pt x="412481" y="277698"/>
                  </a:moveTo>
                  <a:cubicBezTo>
                    <a:pt x="418308" y="279701"/>
                    <a:pt x="423650" y="281522"/>
                    <a:pt x="430388" y="283829"/>
                  </a:cubicBezTo>
                  <a:cubicBezTo>
                    <a:pt x="428142" y="290081"/>
                    <a:pt x="426230" y="295392"/>
                    <a:pt x="423832" y="302069"/>
                  </a:cubicBezTo>
                  <a:cubicBezTo>
                    <a:pt x="417034" y="299307"/>
                    <a:pt x="411723" y="297182"/>
                    <a:pt x="405865" y="294846"/>
                  </a:cubicBezTo>
                  <a:cubicBezTo>
                    <a:pt x="408202" y="288745"/>
                    <a:pt x="410144" y="283768"/>
                    <a:pt x="412481" y="277698"/>
                  </a:cubicBezTo>
                  <a:close/>
                  <a:moveTo>
                    <a:pt x="25098" y="277273"/>
                  </a:moveTo>
                  <a:cubicBezTo>
                    <a:pt x="27253" y="282918"/>
                    <a:pt x="29165" y="287986"/>
                    <a:pt x="31411" y="293965"/>
                  </a:cubicBezTo>
                  <a:cubicBezTo>
                    <a:pt x="26039" y="296302"/>
                    <a:pt x="20728" y="298609"/>
                    <a:pt x="13839" y="301583"/>
                  </a:cubicBezTo>
                  <a:cubicBezTo>
                    <a:pt x="11562" y="295361"/>
                    <a:pt x="9590" y="290020"/>
                    <a:pt x="7010" y="283009"/>
                  </a:cubicBezTo>
                  <a:cubicBezTo>
                    <a:pt x="14233" y="280733"/>
                    <a:pt x="19302" y="279124"/>
                    <a:pt x="25098" y="277273"/>
                  </a:cubicBezTo>
                  <a:close/>
                  <a:moveTo>
                    <a:pt x="419310" y="237637"/>
                  </a:moveTo>
                  <a:cubicBezTo>
                    <a:pt x="426351" y="238760"/>
                    <a:pt x="432027" y="239640"/>
                    <a:pt x="437550" y="240490"/>
                  </a:cubicBezTo>
                  <a:cubicBezTo>
                    <a:pt x="438066" y="259731"/>
                    <a:pt x="436731" y="260733"/>
                    <a:pt x="418005" y="254906"/>
                  </a:cubicBezTo>
                  <a:cubicBezTo>
                    <a:pt x="418400" y="249898"/>
                    <a:pt x="418794" y="244587"/>
                    <a:pt x="419310" y="237637"/>
                  </a:cubicBezTo>
                  <a:close/>
                  <a:moveTo>
                    <a:pt x="17967" y="237455"/>
                  </a:moveTo>
                  <a:cubicBezTo>
                    <a:pt x="18726" y="243312"/>
                    <a:pt x="19393" y="248411"/>
                    <a:pt x="20031" y="253267"/>
                  </a:cubicBezTo>
                  <a:cubicBezTo>
                    <a:pt x="1517" y="261310"/>
                    <a:pt x="-1214" y="259307"/>
                    <a:pt x="576" y="239094"/>
                  </a:cubicBezTo>
                  <a:cubicBezTo>
                    <a:pt x="5675" y="238608"/>
                    <a:pt x="10986" y="238092"/>
                    <a:pt x="17967" y="237455"/>
                  </a:cubicBezTo>
                  <a:close/>
                  <a:moveTo>
                    <a:pt x="0" y="194905"/>
                  </a:moveTo>
                  <a:cubicBezTo>
                    <a:pt x="6070" y="195724"/>
                    <a:pt x="11381" y="196422"/>
                    <a:pt x="17572" y="197242"/>
                  </a:cubicBezTo>
                  <a:cubicBezTo>
                    <a:pt x="17208" y="203737"/>
                    <a:pt x="16905" y="209048"/>
                    <a:pt x="16571" y="214814"/>
                  </a:cubicBezTo>
                  <a:cubicBezTo>
                    <a:pt x="10804" y="214814"/>
                    <a:pt x="5949" y="214814"/>
                    <a:pt x="0" y="214814"/>
                  </a:cubicBezTo>
                  <a:cubicBezTo>
                    <a:pt x="0" y="208107"/>
                    <a:pt x="0" y="201946"/>
                    <a:pt x="0" y="194905"/>
                  </a:cubicBezTo>
                  <a:close/>
                  <a:moveTo>
                    <a:pt x="438461" y="194813"/>
                  </a:moveTo>
                  <a:cubicBezTo>
                    <a:pt x="438461" y="202643"/>
                    <a:pt x="438461" y="208136"/>
                    <a:pt x="438461" y="215087"/>
                  </a:cubicBezTo>
                  <a:cubicBezTo>
                    <a:pt x="433120" y="215329"/>
                    <a:pt x="427839" y="215572"/>
                    <a:pt x="421557" y="215845"/>
                  </a:cubicBezTo>
                  <a:cubicBezTo>
                    <a:pt x="421010" y="210231"/>
                    <a:pt x="420555" y="205405"/>
                    <a:pt x="419948" y="199032"/>
                  </a:cubicBezTo>
                  <a:cubicBezTo>
                    <a:pt x="425714" y="197696"/>
                    <a:pt x="431329" y="196422"/>
                    <a:pt x="438461" y="194813"/>
                  </a:cubicBezTo>
                  <a:close/>
                  <a:moveTo>
                    <a:pt x="8588" y="152203"/>
                  </a:moveTo>
                  <a:cubicBezTo>
                    <a:pt x="14749" y="153933"/>
                    <a:pt x="19757" y="155329"/>
                    <a:pt x="26859" y="157362"/>
                  </a:cubicBezTo>
                  <a:cubicBezTo>
                    <a:pt x="24856" y="164009"/>
                    <a:pt x="23308" y="169047"/>
                    <a:pt x="21639" y="174601"/>
                  </a:cubicBezTo>
                  <a:cubicBezTo>
                    <a:pt x="15781" y="173387"/>
                    <a:pt x="10592" y="172294"/>
                    <a:pt x="3945" y="170898"/>
                  </a:cubicBezTo>
                  <a:cubicBezTo>
                    <a:pt x="5614" y="164221"/>
                    <a:pt x="6980" y="158759"/>
                    <a:pt x="8588" y="152203"/>
                  </a:cubicBezTo>
                  <a:close/>
                  <a:moveTo>
                    <a:pt x="428810" y="152172"/>
                  </a:moveTo>
                  <a:cubicBezTo>
                    <a:pt x="430479" y="158849"/>
                    <a:pt x="431966" y="164737"/>
                    <a:pt x="433666" y="171414"/>
                  </a:cubicBezTo>
                  <a:cubicBezTo>
                    <a:pt x="426958" y="173053"/>
                    <a:pt x="421829" y="174297"/>
                    <a:pt x="416002" y="175723"/>
                  </a:cubicBezTo>
                  <a:cubicBezTo>
                    <a:pt x="414515" y="169957"/>
                    <a:pt x="413180" y="164797"/>
                    <a:pt x="411571" y="158576"/>
                  </a:cubicBezTo>
                  <a:cubicBezTo>
                    <a:pt x="417246" y="156451"/>
                    <a:pt x="422224" y="154600"/>
                    <a:pt x="428810" y="152172"/>
                  </a:cubicBezTo>
                  <a:close/>
                  <a:moveTo>
                    <a:pt x="410934" y="111807"/>
                  </a:moveTo>
                  <a:cubicBezTo>
                    <a:pt x="414212" y="117786"/>
                    <a:pt x="417217" y="123218"/>
                    <a:pt x="420555" y="129288"/>
                  </a:cubicBezTo>
                  <a:cubicBezTo>
                    <a:pt x="414728" y="132050"/>
                    <a:pt x="409781" y="134387"/>
                    <a:pt x="403408" y="137422"/>
                  </a:cubicBezTo>
                  <a:cubicBezTo>
                    <a:pt x="400737" y="132505"/>
                    <a:pt x="398187" y="127892"/>
                    <a:pt x="394849" y="121822"/>
                  </a:cubicBezTo>
                  <a:cubicBezTo>
                    <a:pt x="400737" y="118150"/>
                    <a:pt x="404955" y="115540"/>
                    <a:pt x="410934" y="111807"/>
                  </a:cubicBezTo>
                  <a:close/>
                  <a:moveTo>
                    <a:pt x="26282" y="110715"/>
                  </a:moveTo>
                  <a:cubicBezTo>
                    <a:pt x="32777" y="114721"/>
                    <a:pt x="37390" y="117544"/>
                    <a:pt x="42732" y="120852"/>
                  </a:cubicBezTo>
                  <a:cubicBezTo>
                    <a:pt x="40000" y="126224"/>
                    <a:pt x="37572" y="130989"/>
                    <a:pt x="34750" y="136512"/>
                  </a:cubicBezTo>
                  <a:cubicBezTo>
                    <a:pt x="29044" y="134054"/>
                    <a:pt x="24127" y="131960"/>
                    <a:pt x="17329" y="129046"/>
                  </a:cubicBezTo>
                  <a:cubicBezTo>
                    <a:pt x="20182" y="123219"/>
                    <a:pt x="22822" y="117786"/>
                    <a:pt x="26282" y="110715"/>
                  </a:cubicBezTo>
                  <a:close/>
                  <a:moveTo>
                    <a:pt x="230201" y="109440"/>
                  </a:moveTo>
                  <a:cubicBezTo>
                    <a:pt x="236028" y="112748"/>
                    <a:pt x="240733" y="115419"/>
                    <a:pt x="246803" y="118879"/>
                  </a:cubicBezTo>
                  <a:cubicBezTo>
                    <a:pt x="232508" y="145070"/>
                    <a:pt x="218456" y="170777"/>
                    <a:pt x="203281" y="198546"/>
                  </a:cubicBezTo>
                  <a:cubicBezTo>
                    <a:pt x="227500" y="198546"/>
                    <a:pt x="249018" y="198546"/>
                    <a:pt x="274906" y="198546"/>
                  </a:cubicBezTo>
                  <a:cubicBezTo>
                    <a:pt x="248988" y="237363"/>
                    <a:pt x="224981" y="273358"/>
                    <a:pt x="199973" y="310840"/>
                  </a:cubicBezTo>
                  <a:cubicBezTo>
                    <a:pt x="194601" y="307319"/>
                    <a:pt x="189806" y="304163"/>
                    <a:pt x="183766" y="300187"/>
                  </a:cubicBezTo>
                  <a:cubicBezTo>
                    <a:pt x="201399" y="273692"/>
                    <a:pt x="218547" y="247925"/>
                    <a:pt x="237151" y="219943"/>
                  </a:cubicBezTo>
                  <a:cubicBezTo>
                    <a:pt x="214237" y="219943"/>
                    <a:pt x="193478" y="219943"/>
                    <a:pt x="168895" y="219943"/>
                  </a:cubicBezTo>
                  <a:cubicBezTo>
                    <a:pt x="190261" y="181399"/>
                    <a:pt x="210049" y="145768"/>
                    <a:pt x="230201" y="109440"/>
                  </a:cubicBezTo>
                  <a:close/>
                  <a:moveTo>
                    <a:pt x="230809" y="80638"/>
                  </a:moveTo>
                  <a:cubicBezTo>
                    <a:pt x="178850" y="73627"/>
                    <a:pt x="121884" y="106314"/>
                    <a:pt x="99000" y="156269"/>
                  </a:cubicBezTo>
                  <a:cubicBezTo>
                    <a:pt x="74751" y="209260"/>
                    <a:pt x="85980" y="271112"/>
                    <a:pt x="129532" y="308230"/>
                  </a:cubicBezTo>
                  <a:cubicBezTo>
                    <a:pt x="144343" y="320855"/>
                    <a:pt x="155268" y="332327"/>
                    <a:pt x="152476" y="352631"/>
                  </a:cubicBezTo>
                  <a:cubicBezTo>
                    <a:pt x="152385" y="353359"/>
                    <a:pt x="153508" y="354270"/>
                    <a:pt x="154328" y="355484"/>
                  </a:cubicBezTo>
                  <a:cubicBezTo>
                    <a:pt x="197394" y="355484"/>
                    <a:pt x="240733" y="355484"/>
                    <a:pt x="283708" y="355484"/>
                  </a:cubicBezTo>
                  <a:cubicBezTo>
                    <a:pt x="284558" y="354027"/>
                    <a:pt x="285438" y="353177"/>
                    <a:pt x="285499" y="352297"/>
                  </a:cubicBezTo>
                  <a:cubicBezTo>
                    <a:pt x="285863" y="346774"/>
                    <a:pt x="285044" y="340946"/>
                    <a:pt x="286531" y="335757"/>
                  </a:cubicBezTo>
                  <a:cubicBezTo>
                    <a:pt x="288170" y="330142"/>
                    <a:pt x="290567" y="323374"/>
                    <a:pt x="294877" y="320096"/>
                  </a:cubicBezTo>
                  <a:cubicBezTo>
                    <a:pt x="339369" y="286560"/>
                    <a:pt x="358035" y="242766"/>
                    <a:pt x="348535" y="187711"/>
                  </a:cubicBezTo>
                  <a:cubicBezTo>
                    <a:pt x="338641" y="130320"/>
                    <a:pt x="292904" y="89015"/>
                    <a:pt x="230809" y="80638"/>
                  </a:cubicBezTo>
                  <a:close/>
                  <a:moveTo>
                    <a:pt x="385774" y="75722"/>
                  </a:moveTo>
                  <a:cubicBezTo>
                    <a:pt x="390114" y="80881"/>
                    <a:pt x="393877" y="85343"/>
                    <a:pt x="398703" y="91109"/>
                  </a:cubicBezTo>
                  <a:cubicBezTo>
                    <a:pt x="392359" y="95571"/>
                    <a:pt x="387959" y="98666"/>
                    <a:pt x="382890" y="102248"/>
                  </a:cubicBezTo>
                  <a:cubicBezTo>
                    <a:pt x="379188" y="97665"/>
                    <a:pt x="375819" y="93507"/>
                    <a:pt x="371661" y="88408"/>
                  </a:cubicBezTo>
                  <a:cubicBezTo>
                    <a:pt x="376335" y="84190"/>
                    <a:pt x="380644" y="80335"/>
                    <a:pt x="385774" y="75722"/>
                  </a:cubicBezTo>
                  <a:close/>
                  <a:moveTo>
                    <a:pt x="52201" y="75024"/>
                  </a:moveTo>
                  <a:cubicBezTo>
                    <a:pt x="57057" y="79364"/>
                    <a:pt x="61366" y="83249"/>
                    <a:pt x="66283" y="87649"/>
                  </a:cubicBezTo>
                  <a:cubicBezTo>
                    <a:pt x="62307" y="92536"/>
                    <a:pt x="58908" y="96724"/>
                    <a:pt x="54902" y="101671"/>
                  </a:cubicBezTo>
                  <a:cubicBezTo>
                    <a:pt x="49469" y="97786"/>
                    <a:pt x="44674" y="94357"/>
                    <a:pt x="39120" y="90411"/>
                  </a:cubicBezTo>
                  <a:cubicBezTo>
                    <a:pt x="44249" y="84372"/>
                    <a:pt x="47770" y="80214"/>
                    <a:pt x="52201" y="75024"/>
                  </a:cubicBezTo>
                  <a:close/>
                  <a:moveTo>
                    <a:pt x="237273" y="61912"/>
                  </a:moveTo>
                  <a:cubicBezTo>
                    <a:pt x="301493" y="68468"/>
                    <a:pt x="356699" y="119182"/>
                    <a:pt x="367716" y="185071"/>
                  </a:cubicBezTo>
                  <a:cubicBezTo>
                    <a:pt x="377155" y="241369"/>
                    <a:pt x="360918" y="290232"/>
                    <a:pt x="316364" y="327471"/>
                  </a:cubicBezTo>
                  <a:cubicBezTo>
                    <a:pt x="306470" y="335757"/>
                    <a:pt x="302586" y="343678"/>
                    <a:pt x="306986" y="356728"/>
                  </a:cubicBezTo>
                  <a:cubicBezTo>
                    <a:pt x="313603" y="357305"/>
                    <a:pt x="320522" y="357912"/>
                    <a:pt x="329597" y="358671"/>
                  </a:cubicBezTo>
                  <a:cubicBezTo>
                    <a:pt x="325257" y="395151"/>
                    <a:pt x="338763" y="433088"/>
                    <a:pt x="317973" y="467777"/>
                  </a:cubicBezTo>
                  <a:cubicBezTo>
                    <a:pt x="315272" y="472299"/>
                    <a:pt x="308959" y="476579"/>
                    <a:pt x="303769" y="477307"/>
                  </a:cubicBezTo>
                  <a:cubicBezTo>
                    <a:pt x="293359" y="478794"/>
                    <a:pt x="282555" y="478430"/>
                    <a:pt x="271993" y="477611"/>
                  </a:cubicBezTo>
                  <a:cubicBezTo>
                    <a:pt x="259914" y="476670"/>
                    <a:pt x="255331" y="481404"/>
                    <a:pt x="256818" y="493241"/>
                  </a:cubicBezTo>
                  <a:cubicBezTo>
                    <a:pt x="257456" y="498127"/>
                    <a:pt x="256909" y="503165"/>
                    <a:pt x="256909" y="509114"/>
                  </a:cubicBezTo>
                  <a:cubicBezTo>
                    <a:pt x="231689" y="509114"/>
                    <a:pt x="207682" y="509114"/>
                    <a:pt x="182098" y="509114"/>
                  </a:cubicBezTo>
                  <a:cubicBezTo>
                    <a:pt x="181673" y="499493"/>
                    <a:pt x="181217" y="489659"/>
                    <a:pt x="180671" y="477732"/>
                  </a:cubicBezTo>
                  <a:cubicBezTo>
                    <a:pt x="164859" y="477732"/>
                    <a:pt x="149806" y="477337"/>
                    <a:pt x="134782" y="477884"/>
                  </a:cubicBezTo>
                  <a:cubicBezTo>
                    <a:pt x="126467" y="478187"/>
                    <a:pt x="122825" y="474636"/>
                    <a:pt x="118819" y="467535"/>
                  </a:cubicBezTo>
                  <a:cubicBezTo>
                    <a:pt x="109137" y="450417"/>
                    <a:pt x="107832" y="432420"/>
                    <a:pt x="108469" y="413543"/>
                  </a:cubicBezTo>
                  <a:cubicBezTo>
                    <a:pt x="109076" y="395454"/>
                    <a:pt x="108591" y="377336"/>
                    <a:pt x="108591" y="358701"/>
                  </a:cubicBezTo>
                  <a:cubicBezTo>
                    <a:pt x="116603" y="358003"/>
                    <a:pt x="123492" y="357396"/>
                    <a:pt x="131171" y="356728"/>
                  </a:cubicBezTo>
                  <a:cubicBezTo>
                    <a:pt x="134115" y="344831"/>
                    <a:pt x="132567" y="336576"/>
                    <a:pt x="122096" y="327957"/>
                  </a:cubicBezTo>
                  <a:cubicBezTo>
                    <a:pt x="69834" y="284891"/>
                    <a:pt x="52960" y="213630"/>
                    <a:pt x="79243" y="152536"/>
                  </a:cubicBezTo>
                  <a:cubicBezTo>
                    <a:pt x="105890" y="90593"/>
                    <a:pt x="168197" y="54841"/>
                    <a:pt x="237273" y="61912"/>
                  </a:cubicBezTo>
                  <a:close/>
                  <a:moveTo>
                    <a:pt x="353998" y="45220"/>
                  </a:moveTo>
                  <a:cubicBezTo>
                    <a:pt x="359703" y="50015"/>
                    <a:pt x="363831" y="53505"/>
                    <a:pt x="369172" y="58028"/>
                  </a:cubicBezTo>
                  <a:cubicBezTo>
                    <a:pt x="364681" y="62823"/>
                    <a:pt x="360492" y="67284"/>
                    <a:pt x="355819" y="72292"/>
                  </a:cubicBezTo>
                  <a:cubicBezTo>
                    <a:pt x="350902" y="67921"/>
                    <a:pt x="346865" y="64371"/>
                    <a:pt x="342313" y="60334"/>
                  </a:cubicBezTo>
                  <a:cubicBezTo>
                    <a:pt x="346198" y="55357"/>
                    <a:pt x="349688" y="50835"/>
                    <a:pt x="353998" y="45220"/>
                  </a:cubicBezTo>
                  <a:close/>
                  <a:moveTo>
                    <a:pt x="83765" y="44887"/>
                  </a:moveTo>
                  <a:cubicBezTo>
                    <a:pt x="88226" y="50350"/>
                    <a:pt x="91898" y="54842"/>
                    <a:pt x="95996" y="59849"/>
                  </a:cubicBezTo>
                  <a:cubicBezTo>
                    <a:pt x="91231" y="63764"/>
                    <a:pt x="87042" y="67255"/>
                    <a:pt x="81701" y="71655"/>
                  </a:cubicBezTo>
                  <a:cubicBezTo>
                    <a:pt x="76784" y="66132"/>
                    <a:pt x="73173" y="62065"/>
                    <a:pt x="68954" y="57300"/>
                  </a:cubicBezTo>
                  <a:cubicBezTo>
                    <a:pt x="73992" y="53081"/>
                    <a:pt x="78423" y="49379"/>
                    <a:pt x="83765" y="44887"/>
                  </a:cubicBezTo>
                  <a:close/>
                  <a:moveTo>
                    <a:pt x="316667" y="21517"/>
                  </a:moveTo>
                  <a:cubicBezTo>
                    <a:pt x="322980" y="25250"/>
                    <a:pt x="327654" y="28012"/>
                    <a:pt x="333390" y="31411"/>
                  </a:cubicBezTo>
                  <a:cubicBezTo>
                    <a:pt x="330234" y="36844"/>
                    <a:pt x="327593" y="41426"/>
                    <a:pt x="324133" y="47375"/>
                  </a:cubicBezTo>
                  <a:cubicBezTo>
                    <a:pt x="318731" y="44643"/>
                    <a:pt x="313997" y="42215"/>
                    <a:pt x="307957" y="39150"/>
                  </a:cubicBezTo>
                  <a:cubicBezTo>
                    <a:pt x="310901" y="33202"/>
                    <a:pt x="313450" y="28012"/>
                    <a:pt x="316667" y="21517"/>
                  </a:cubicBezTo>
                  <a:close/>
                  <a:moveTo>
                    <a:pt x="121186" y="21457"/>
                  </a:moveTo>
                  <a:cubicBezTo>
                    <a:pt x="124282" y="27223"/>
                    <a:pt x="126861" y="32019"/>
                    <a:pt x="130048" y="37937"/>
                  </a:cubicBezTo>
                  <a:cubicBezTo>
                    <a:pt x="125132" y="41002"/>
                    <a:pt x="120670" y="43764"/>
                    <a:pt x="114509" y="47618"/>
                  </a:cubicBezTo>
                  <a:cubicBezTo>
                    <a:pt x="110624" y="41245"/>
                    <a:pt x="107832" y="36692"/>
                    <a:pt x="104342" y="30956"/>
                  </a:cubicBezTo>
                  <a:cubicBezTo>
                    <a:pt x="110351" y="27557"/>
                    <a:pt x="115420" y="24704"/>
                    <a:pt x="121186" y="21457"/>
                  </a:cubicBezTo>
                  <a:close/>
                  <a:moveTo>
                    <a:pt x="163311" y="6373"/>
                  </a:moveTo>
                  <a:cubicBezTo>
                    <a:pt x="164677" y="12291"/>
                    <a:pt x="165861" y="17420"/>
                    <a:pt x="167378" y="24006"/>
                  </a:cubicBezTo>
                  <a:cubicBezTo>
                    <a:pt x="162280" y="25857"/>
                    <a:pt x="157302" y="27648"/>
                    <a:pt x="150989" y="29924"/>
                  </a:cubicBezTo>
                  <a:cubicBezTo>
                    <a:pt x="148744" y="24188"/>
                    <a:pt x="146649" y="18786"/>
                    <a:pt x="143918" y="11775"/>
                  </a:cubicBezTo>
                  <a:cubicBezTo>
                    <a:pt x="151263" y="9742"/>
                    <a:pt x="156483" y="8285"/>
                    <a:pt x="163311" y="6373"/>
                  </a:cubicBezTo>
                  <a:close/>
                  <a:moveTo>
                    <a:pt x="274725" y="6069"/>
                  </a:moveTo>
                  <a:cubicBezTo>
                    <a:pt x="281857" y="8345"/>
                    <a:pt x="287320" y="10075"/>
                    <a:pt x="293814" y="12139"/>
                  </a:cubicBezTo>
                  <a:cubicBezTo>
                    <a:pt x="291508" y="18512"/>
                    <a:pt x="289717" y="23581"/>
                    <a:pt x="287502" y="29681"/>
                  </a:cubicBezTo>
                  <a:cubicBezTo>
                    <a:pt x="281887" y="28103"/>
                    <a:pt x="276879" y="26676"/>
                    <a:pt x="270597" y="24886"/>
                  </a:cubicBezTo>
                  <a:cubicBezTo>
                    <a:pt x="271993" y="18512"/>
                    <a:pt x="273207" y="12989"/>
                    <a:pt x="274725" y="6069"/>
                  </a:cubicBezTo>
                  <a:close/>
                  <a:moveTo>
                    <a:pt x="230596" y="1396"/>
                  </a:moveTo>
                  <a:cubicBezTo>
                    <a:pt x="237273" y="1396"/>
                    <a:pt x="243434" y="1396"/>
                    <a:pt x="249565" y="1396"/>
                  </a:cubicBezTo>
                  <a:cubicBezTo>
                    <a:pt x="250354" y="20031"/>
                    <a:pt x="250354" y="20031"/>
                    <a:pt x="230596" y="17906"/>
                  </a:cubicBezTo>
                  <a:cubicBezTo>
                    <a:pt x="230596" y="12200"/>
                    <a:pt x="230596" y="7314"/>
                    <a:pt x="230596" y="1396"/>
                  </a:cubicBezTo>
                  <a:close/>
                  <a:moveTo>
                    <a:pt x="207440" y="0"/>
                  </a:moveTo>
                  <a:cubicBezTo>
                    <a:pt x="207440" y="7102"/>
                    <a:pt x="207440" y="12049"/>
                    <a:pt x="207440" y="18088"/>
                  </a:cubicBezTo>
                  <a:cubicBezTo>
                    <a:pt x="202280" y="18544"/>
                    <a:pt x="197424" y="18938"/>
                    <a:pt x="190869" y="19515"/>
                  </a:cubicBezTo>
                  <a:cubicBezTo>
                    <a:pt x="189533" y="14022"/>
                    <a:pt x="188168" y="8468"/>
                    <a:pt x="186468" y="1396"/>
                  </a:cubicBezTo>
                  <a:cubicBezTo>
                    <a:pt x="194359" y="850"/>
                    <a:pt x="200884" y="425"/>
                    <a:pt x="207440" y="0"/>
                  </a:cubicBezTo>
                  <a:close/>
                </a:path>
              </a:pathLst>
            </a:custGeom>
            <a:solidFill>
              <a:schemeClr val="bg1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1FE524A-272F-4365-9AF0-D53CCB324DA7}"/>
                </a:ext>
              </a:extLst>
            </p:cNvPr>
            <p:cNvSpPr/>
            <p:nvPr/>
          </p:nvSpPr>
          <p:spPr bwMode="auto">
            <a:xfrm>
              <a:off x="4642589" y="3682257"/>
              <a:ext cx="1883664" cy="695915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3607B5D-3230-4217-AB89-CF81A892E556}"/>
                </a:ext>
              </a:extLst>
            </p:cNvPr>
            <p:cNvSpPr txBox="1"/>
            <p:nvPr/>
          </p:nvSpPr>
          <p:spPr>
            <a:xfrm flipH="1">
              <a:off x="5492646" y="3768604"/>
              <a:ext cx="102673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The Community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F7AA96C-6550-492A-A032-24A5DC1B2759}"/>
                </a:ext>
              </a:extLst>
            </p:cNvPr>
            <p:cNvSpPr/>
            <p:nvPr/>
          </p:nvSpPr>
          <p:spPr>
            <a:xfrm flipH="1">
              <a:off x="4958882" y="3813490"/>
              <a:ext cx="462737" cy="433449"/>
            </a:xfrm>
            <a:custGeom>
              <a:avLst/>
              <a:gdLst>
                <a:gd name="connsiteX0" fmla="*/ 252667 w 493300"/>
                <a:gd name="connsiteY0" fmla="*/ 276485 h 462078"/>
                <a:gd name="connsiteX1" fmla="*/ 209364 w 493300"/>
                <a:gd name="connsiteY1" fmla="*/ 301057 h 462078"/>
                <a:gd name="connsiteX2" fmla="*/ 221955 w 493300"/>
                <a:gd name="connsiteY2" fmla="*/ 348645 h 462078"/>
                <a:gd name="connsiteX3" fmla="*/ 224372 w 493300"/>
                <a:gd name="connsiteY3" fmla="*/ 350511 h 462078"/>
                <a:gd name="connsiteX4" fmla="*/ 223096 w 493300"/>
                <a:gd name="connsiteY4" fmla="*/ 362773 h 462078"/>
                <a:gd name="connsiteX5" fmla="*/ 219431 w 493300"/>
                <a:gd name="connsiteY5" fmla="*/ 364533 h 462078"/>
                <a:gd name="connsiteX6" fmla="*/ 184598 w 493300"/>
                <a:gd name="connsiteY6" fmla="*/ 412285 h 462078"/>
                <a:gd name="connsiteX7" fmla="*/ 183824 w 493300"/>
                <a:gd name="connsiteY7" fmla="*/ 442099 h 462078"/>
                <a:gd name="connsiteX8" fmla="*/ 188718 w 493300"/>
                <a:gd name="connsiteY8" fmla="*/ 447118 h 462078"/>
                <a:gd name="connsiteX9" fmla="*/ 246769 w 493300"/>
                <a:gd name="connsiteY9" fmla="*/ 447118 h 462078"/>
                <a:gd name="connsiteX10" fmla="*/ 305168 w 493300"/>
                <a:gd name="connsiteY10" fmla="*/ 447108 h 462078"/>
                <a:gd name="connsiteX11" fmla="*/ 309732 w 493300"/>
                <a:gd name="connsiteY11" fmla="*/ 442747 h 462078"/>
                <a:gd name="connsiteX12" fmla="*/ 309742 w 493300"/>
                <a:gd name="connsiteY12" fmla="*/ 421356 h 462078"/>
                <a:gd name="connsiteX13" fmla="*/ 301038 w 493300"/>
                <a:gd name="connsiteY13" fmla="*/ 389009 h 462078"/>
                <a:gd name="connsiteX14" fmla="*/ 272250 w 493300"/>
                <a:gd name="connsiteY14" fmla="*/ 363615 h 462078"/>
                <a:gd name="connsiteX15" fmla="*/ 266796 w 493300"/>
                <a:gd name="connsiteY15" fmla="*/ 355085 h 462078"/>
                <a:gd name="connsiteX16" fmla="*/ 270944 w 493300"/>
                <a:gd name="connsiteY16" fmla="*/ 349283 h 462078"/>
                <a:gd name="connsiteX17" fmla="*/ 286929 w 493300"/>
                <a:gd name="connsiteY17" fmla="*/ 311076 h 462078"/>
                <a:gd name="connsiteX18" fmla="*/ 252667 w 493300"/>
                <a:gd name="connsiteY18" fmla="*/ 276485 h 462078"/>
                <a:gd name="connsiteX19" fmla="*/ 246226 w 493300"/>
                <a:gd name="connsiteY19" fmla="*/ 261281 h 462078"/>
                <a:gd name="connsiteX20" fmla="*/ 282539 w 493300"/>
                <a:gd name="connsiteY20" fmla="*/ 274116 h 462078"/>
                <a:gd name="connsiteX21" fmla="*/ 288041 w 493300"/>
                <a:gd name="connsiteY21" fmla="*/ 354196 h 462078"/>
                <a:gd name="connsiteX22" fmla="*/ 304790 w 493300"/>
                <a:gd name="connsiteY22" fmla="*/ 369320 h 462078"/>
                <a:gd name="connsiteX23" fmla="*/ 324479 w 493300"/>
                <a:gd name="connsiteY23" fmla="*/ 417885 h 462078"/>
                <a:gd name="connsiteX24" fmla="*/ 324586 w 493300"/>
                <a:gd name="connsiteY24" fmla="*/ 444352 h 462078"/>
                <a:gd name="connsiteX25" fmla="*/ 307111 w 493300"/>
                <a:gd name="connsiteY25" fmla="*/ 461991 h 462078"/>
                <a:gd name="connsiteX26" fmla="*/ 186300 w 493300"/>
                <a:gd name="connsiteY26" fmla="*/ 461991 h 462078"/>
                <a:gd name="connsiteX27" fmla="*/ 168903 w 493300"/>
                <a:gd name="connsiteY27" fmla="*/ 444284 h 462078"/>
                <a:gd name="connsiteX28" fmla="*/ 169580 w 493300"/>
                <a:gd name="connsiteY28" fmla="*/ 411754 h 462078"/>
                <a:gd name="connsiteX29" fmla="*/ 204093 w 493300"/>
                <a:gd name="connsiteY29" fmla="*/ 356024 h 462078"/>
                <a:gd name="connsiteX30" fmla="*/ 205960 w 493300"/>
                <a:gd name="connsiteY30" fmla="*/ 354718 h 462078"/>
                <a:gd name="connsiteX31" fmla="*/ 210224 w 493300"/>
                <a:gd name="connsiteY31" fmla="*/ 274745 h 462078"/>
                <a:gd name="connsiteX32" fmla="*/ 246226 w 493300"/>
                <a:gd name="connsiteY32" fmla="*/ 261281 h 462078"/>
                <a:gd name="connsiteX33" fmla="*/ 428241 w 493300"/>
                <a:gd name="connsiteY33" fmla="*/ 244505 h 462078"/>
                <a:gd name="connsiteX34" fmla="*/ 416782 w 493300"/>
                <a:gd name="connsiteY34" fmla="*/ 254127 h 462078"/>
                <a:gd name="connsiteX35" fmla="*/ 374126 w 493300"/>
                <a:gd name="connsiteY35" fmla="*/ 332089 h 462078"/>
                <a:gd name="connsiteX36" fmla="*/ 340213 w 493300"/>
                <a:gd name="connsiteY36" fmla="*/ 360104 h 462078"/>
                <a:gd name="connsiteX37" fmla="*/ 334304 w 493300"/>
                <a:gd name="connsiteY37" fmla="*/ 371767 h 462078"/>
                <a:gd name="connsiteX38" fmla="*/ 352494 w 493300"/>
                <a:gd name="connsiteY38" fmla="*/ 379435 h 462078"/>
                <a:gd name="connsiteX39" fmla="*/ 403979 w 493300"/>
                <a:gd name="connsiteY39" fmla="*/ 332196 h 462078"/>
                <a:gd name="connsiteX40" fmla="*/ 439092 w 493300"/>
                <a:gd name="connsiteY40" fmla="*/ 259069 h 462078"/>
                <a:gd name="connsiteX41" fmla="*/ 428241 w 493300"/>
                <a:gd name="connsiteY41" fmla="*/ 244505 h 462078"/>
                <a:gd name="connsiteX42" fmla="*/ 62868 w 493300"/>
                <a:gd name="connsiteY42" fmla="*/ 244438 h 462078"/>
                <a:gd name="connsiteX43" fmla="*/ 54900 w 493300"/>
                <a:gd name="connsiteY43" fmla="*/ 259339 h 462078"/>
                <a:gd name="connsiteX44" fmla="*/ 141362 w 493300"/>
                <a:gd name="connsiteY44" fmla="*/ 379435 h 462078"/>
                <a:gd name="connsiteX45" fmla="*/ 148131 w 493300"/>
                <a:gd name="connsiteY45" fmla="*/ 382220 h 462078"/>
                <a:gd name="connsiteX46" fmla="*/ 159349 w 493300"/>
                <a:gd name="connsiteY46" fmla="*/ 373614 h 462078"/>
                <a:gd name="connsiteX47" fmla="*/ 153373 w 493300"/>
                <a:gd name="connsiteY47" fmla="*/ 359833 h 462078"/>
                <a:gd name="connsiteX48" fmla="*/ 77180 w 493300"/>
                <a:gd name="connsiteY48" fmla="*/ 253924 h 462078"/>
                <a:gd name="connsiteX49" fmla="*/ 62868 w 493300"/>
                <a:gd name="connsiteY49" fmla="*/ 244438 h 462078"/>
                <a:gd name="connsiteX50" fmla="*/ 61582 w 493300"/>
                <a:gd name="connsiteY50" fmla="*/ 230947 h 462078"/>
                <a:gd name="connsiteX51" fmla="*/ 91560 w 493300"/>
                <a:gd name="connsiteY51" fmla="*/ 249669 h 462078"/>
                <a:gd name="connsiteX52" fmla="*/ 103745 w 493300"/>
                <a:gd name="connsiteY52" fmla="*/ 282645 h 462078"/>
                <a:gd name="connsiteX53" fmla="*/ 162376 w 493300"/>
                <a:gd name="connsiteY53" fmla="*/ 347891 h 462078"/>
                <a:gd name="connsiteX54" fmla="*/ 174357 w 493300"/>
                <a:gd name="connsiteY54" fmla="*/ 374349 h 462078"/>
                <a:gd name="connsiteX55" fmla="*/ 155732 w 493300"/>
                <a:gd name="connsiteY55" fmla="*/ 395507 h 462078"/>
                <a:gd name="connsiteX56" fmla="*/ 133684 w 493300"/>
                <a:gd name="connsiteY56" fmla="*/ 392142 h 462078"/>
                <a:gd name="connsiteX57" fmla="*/ 53565 w 493300"/>
                <a:gd name="connsiteY57" fmla="*/ 300042 h 462078"/>
                <a:gd name="connsiteX58" fmla="*/ 40917 w 493300"/>
                <a:gd name="connsiteY58" fmla="*/ 264678 h 462078"/>
                <a:gd name="connsiteX59" fmla="*/ 39495 w 493300"/>
                <a:gd name="connsiteY59" fmla="*/ 257048 h 462078"/>
                <a:gd name="connsiteX60" fmla="*/ 61582 w 493300"/>
                <a:gd name="connsiteY60" fmla="*/ 230947 h 462078"/>
                <a:gd name="connsiteX61" fmla="*/ 428009 w 493300"/>
                <a:gd name="connsiteY61" fmla="*/ 229584 h 462078"/>
                <a:gd name="connsiteX62" fmla="*/ 454245 w 493300"/>
                <a:gd name="connsiteY62" fmla="*/ 259610 h 462078"/>
                <a:gd name="connsiteX63" fmla="*/ 447969 w 493300"/>
                <a:gd name="connsiteY63" fmla="*/ 281069 h 462078"/>
                <a:gd name="connsiteX64" fmla="*/ 360095 w 493300"/>
                <a:gd name="connsiteY64" fmla="*/ 392239 h 462078"/>
                <a:gd name="connsiteX65" fmla="*/ 332167 w 493300"/>
                <a:gd name="connsiteY65" fmla="*/ 393061 h 462078"/>
                <a:gd name="connsiteX66" fmla="*/ 319083 w 493300"/>
                <a:gd name="connsiteY66" fmla="*/ 369049 h 462078"/>
                <a:gd name="connsiteX67" fmla="*/ 331674 w 493300"/>
                <a:gd name="connsiteY67" fmla="*/ 347755 h 462078"/>
                <a:gd name="connsiteX68" fmla="*/ 374194 w 493300"/>
                <a:gd name="connsiteY68" fmla="*/ 308745 h 462078"/>
                <a:gd name="connsiteX69" fmla="*/ 401900 w 493300"/>
                <a:gd name="connsiteY69" fmla="*/ 251468 h 462078"/>
                <a:gd name="connsiteX70" fmla="*/ 428009 w 493300"/>
                <a:gd name="connsiteY70" fmla="*/ 229584 h 462078"/>
                <a:gd name="connsiteX71" fmla="*/ 87518 w 493300"/>
                <a:gd name="connsiteY71" fmla="*/ 34902 h 462078"/>
                <a:gd name="connsiteX72" fmla="*/ 44389 w 493300"/>
                <a:gd name="connsiteY72" fmla="*/ 51602 h 462078"/>
                <a:gd name="connsiteX73" fmla="*/ 45182 w 493300"/>
                <a:gd name="connsiteY73" fmla="*/ 98020 h 462078"/>
                <a:gd name="connsiteX74" fmla="*/ 53972 w 493300"/>
                <a:gd name="connsiteY74" fmla="*/ 106887 h 462078"/>
                <a:gd name="connsiteX75" fmla="*/ 52212 w 493300"/>
                <a:gd name="connsiteY75" fmla="*/ 121538 h 462078"/>
                <a:gd name="connsiteX76" fmla="*/ 50674 w 493300"/>
                <a:gd name="connsiteY76" fmla="*/ 122244 h 462078"/>
                <a:gd name="connsiteX77" fmla="*/ 16335 w 493300"/>
                <a:gd name="connsiteY77" fmla="*/ 168120 h 462078"/>
                <a:gd name="connsiteX78" fmla="*/ 15271 w 493300"/>
                <a:gd name="connsiteY78" fmla="*/ 199954 h 462078"/>
                <a:gd name="connsiteX79" fmla="*/ 20290 w 493300"/>
                <a:gd name="connsiteY79" fmla="*/ 204915 h 462078"/>
                <a:gd name="connsiteX80" fmla="*/ 78003 w 493300"/>
                <a:gd name="connsiteY80" fmla="*/ 204925 h 462078"/>
                <a:gd name="connsiteX81" fmla="*/ 136402 w 493300"/>
                <a:gd name="connsiteY81" fmla="*/ 204915 h 462078"/>
                <a:gd name="connsiteX82" fmla="*/ 140966 w 493300"/>
                <a:gd name="connsiteY82" fmla="*/ 200448 h 462078"/>
                <a:gd name="connsiteX83" fmla="*/ 140850 w 493300"/>
                <a:gd name="connsiteY83" fmla="*/ 179067 h 462078"/>
                <a:gd name="connsiteX84" fmla="*/ 137707 w 493300"/>
                <a:gd name="connsiteY84" fmla="*/ 159417 h 462078"/>
                <a:gd name="connsiteX85" fmla="*/ 103967 w 493300"/>
                <a:gd name="connsiteY85" fmla="*/ 121673 h 462078"/>
                <a:gd name="connsiteX86" fmla="*/ 97885 w 493300"/>
                <a:gd name="connsiteY86" fmla="*/ 115803 h 462078"/>
                <a:gd name="connsiteX87" fmla="*/ 102004 w 493300"/>
                <a:gd name="connsiteY87" fmla="*/ 106916 h 462078"/>
                <a:gd name="connsiteX88" fmla="*/ 118115 w 493300"/>
                <a:gd name="connsiteY88" fmla="*/ 69512 h 462078"/>
                <a:gd name="connsiteX89" fmla="*/ 87518 w 493300"/>
                <a:gd name="connsiteY89" fmla="*/ 34902 h 462078"/>
                <a:gd name="connsiteX90" fmla="*/ 411116 w 493300"/>
                <a:gd name="connsiteY90" fmla="*/ 34041 h 462078"/>
                <a:gd name="connsiteX91" fmla="*/ 375268 w 493300"/>
                <a:gd name="connsiteY91" fmla="*/ 70382 h 462078"/>
                <a:gd name="connsiteX92" fmla="*/ 391350 w 493300"/>
                <a:gd name="connsiteY92" fmla="*/ 106849 h 462078"/>
                <a:gd name="connsiteX93" fmla="*/ 389638 w 493300"/>
                <a:gd name="connsiteY93" fmla="*/ 121615 h 462078"/>
                <a:gd name="connsiteX94" fmla="*/ 388100 w 493300"/>
                <a:gd name="connsiteY94" fmla="*/ 122312 h 462078"/>
                <a:gd name="connsiteX95" fmla="*/ 353848 w 493300"/>
                <a:gd name="connsiteY95" fmla="*/ 167491 h 462078"/>
                <a:gd name="connsiteX96" fmla="*/ 352581 w 493300"/>
                <a:gd name="connsiteY96" fmla="*/ 199984 h 462078"/>
                <a:gd name="connsiteX97" fmla="*/ 357388 w 493300"/>
                <a:gd name="connsiteY97" fmla="*/ 204857 h 462078"/>
                <a:gd name="connsiteX98" fmla="*/ 415767 w 493300"/>
                <a:gd name="connsiteY98" fmla="*/ 204848 h 462078"/>
                <a:gd name="connsiteX99" fmla="*/ 474157 w 493300"/>
                <a:gd name="connsiteY99" fmla="*/ 204886 h 462078"/>
                <a:gd name="connsiteX100" fmla="*/ 478605 w 493300"/>
                <a:gd name="connsiteY100" fmla="*/ 200602 h 462078"/>
                <a:gd name="connsiteX101" fmla="*/ 478450 w 493300"/>
                <a:gd name="connsiteY101" fmla="*/ 177858 h 462078"/>
                <a:gd name="connsiteX102" fmla="*/ 441374 w 493300"/>
                <a:gd name="connsiteY102" fmla="*/ 121606 h 462078"/>
                <a:gd name="connsiteX103" fmla="*/ 439740 w 493300"/>
                <a:gd name="connsiteY103" fmla="*/ 106849 h 462078"/>
                <a:gd name="connsiteX104" fmla="*/ 454739 w 493300"/>
                <a:gd name="connsiteY104" fmla="*/ 64019 h 462078"/>
                <a:gd name="connsiteX105" fmla="*/ 411116 w 493300"/>
                <a:gd name="connsiteY105" fmla="*/ 34041 h 462078"/>
                <a:gd name="connsiteX106" fmla="*/ 418019 w 493300"/>
                <a:gd name="connsiteY106" fmla="*/ 18978 h 462078"/>
                <a:gd name="connsiteX107" fmla="*/ 453984 w 493300"/>
                <a:gd name="connsiteY107" fmla="*/ 34234 h 462078"/>
                <a:gd name="connsiteX108" fmla="*/ 456189 w 493300"/>
                <a:gd name="connsiteY108" fmla="*/ 112390 h 462078"/>
                <a:gd name="connsiteX109" fmla="*/ 484475 w 493300"/>
                <a:gd name="connsiteY109" fmla="*/ 142648 h 462078"/>
                <a:gd name="connsiteX110" fmla="*/ 493265 w 493300"/>
                <a:gd name="connsiteY110" fmla="*/ 179212 h 462078"/>
                <a:gd name="connsiteX111" fmla="*/ 493255 w 493300"/>
                <a:gd name="connsiteY111" fmla="*/ 201279 h 462078"/>
                <a:gd name="connsiteX112" fmla="*/ 474766 w 493300"/>
                <a:gd name="connsiteY112" fmla="*/ 219769 h 462078"/>
                <a:gd name="connsiteX113" fmla="*/ 356295 w 493300"/>
                <a:gd name="connsiteY113" fmla="*/ 219769 h 462078"/>
                <a:gd name="connsiteX114" fmla="*/ 337650 w 493300"/>
                <a:gd name="connsiteY114" fmla="*/ 201125 h 462078"/>
                <a:gd name="connsiteX115" fmla="*/ 338772 w 493300"/>
                <a:gd name="connsiteY115" fmla="*/ 166921 h 462078"/>
                <a:gd name="connsiteX116" fmla="*/ 372792 w 493300"/>
                <a:gd name="connsiteY116" fmla="*/ 113802 h 462078"/>
                <a:gd name="connsiteX117" fmla="*/ 374195 w 493300"/>
                <a:gd name="connsiteY117" fmla="*/ 112854 h 462078"/>
                <a:gd name="connsiteX118" fmla="*/ 374620 w 493300"/>
                <a:gd name="connsiteY118" fmla="*/ 112351 h 462078"/>
                <a:gd name="connsiteX119" fmla="*/ 380712 w 493300"/>
                <a:gd name="connsiteY119" fmla="*/ 31014 h 462078"/>
                <a:gd name="connsiteX120" fmla="*/ 418019 w 493300"/>
                <a:gd name="connsiteY120" fmla="*/ 18978 h 462078"/>
                <a:gd name="connsiteX121" fmla="*/ 76043 w 493300"/>
                <a:gd name="connsiteY121" fmla="*/ 18932 h 462078"/>
                <a:gd name="connsiteX122" fmla="*/ 113570 w 493300"/>
                <a:gd name="connsiteY122" fmla="*/ 31710 h 462078"/>
                <a:gd name="connsiteX123" fmla="*/ 119382 w 493300"/>
                <a:gd name="connsiteY123" fmla="*/ 111674 h 462078"/>
                <a:gd name="connsiteX124" fmla="*/ 138365 w 493300"/>
                <a:gd name="connsiteY124" fmla="*/ 129883 h 462078"/>
                <a:gd name="connsiteX125" fmla="*/ 155887 w 493300"/>
                <a:gd name="connsiteY125" fmla="*/ 178980 h 462078"/>
                <a:gd name="connsiteX126" fmla="*/ 155887 w 493300"/>
                <a:gd name="connsiteY126" fmla="*/ 201376 h 462078"/>
                <a:gd name="connsiteX127" fmla="*/ 137311 w 493300"/>
                <a:gd name="connsiteY127" fmla="*/ 219827 h 462078"/>
                <a:gd name="connsiteX128" fmla="*/ 18530 w 493300"/>
                <a:gd name="connsiteY128" fmla="*/ 219827 h 462078"/>
                <a:gd name="connsiteX129" fmla="*/ 2 w 493300"/>
                <a:gd name="connsiteY129" fmla="*/ 201415 h 462078"/>
                <a:gd name="connsiteX130" fmla="*/ 1278 w 493300"/>
                <a:gd name="connsiteY130" fmla="*/ 166224 h 462078"/>
                <a:gd name="connsiteX131" fmla="*/ 35182 w 493300"/>
                <a:gd name="connsiteY131" fmla="*/ 113792 h 462078"/>
                <a:gd name="connsiteX132" fmla="*/ 37271 w 493300"/>
                <a:gd name="connsiteY132" fmla="*/ 112322 h 462078"/>
                <a:gd name="connsiteX133" fmla="*/ 39553 w 493300"/>
                <a:gd name="connsiteY133" fmla="*/ 34234 h 462078"/>
                <a:gd name="connsiteX134" fmla="*/ 76043 w 493300"/>
                <a:gd name="connsiteY134" fmla="*/ 18932 h 462078"/>
                <a:gd name="connsiteX135" fmla="*/ 246691 w 493300"/>
                <a:gd name="connsiteY135" fmla="*/ 14913 h 462078"/>
                <a:gd name="connsiteX136" fmla="*/ 193485 w 493300"/>
                <a:gd name="connsiteY136" fmla="*/ 22349 h 462078"/>
                <a:gd name="connsiteX137" fmla="*/ 161177 w 493300"/>
                <a:gd name="connsiteY137" fmla="*/ 34447 h 462078"/>
                <a:gd name="connsiteX138" fmla="*/ 154717 w 493300"/>
                <a:gd name="connsiteY138" fmla="*/ 46999 h 462078"/>
                <a:gd name="connsiteX139" fmla="*/ 164851 w 493300"/>
                <a:gd name="connsiteY139" fmla="*/ 55973 h 462078"/>
                <a:gd name="connsiteX140" fmla="*/ 173235 w 493300"/>
                <a:gd name="connsiteY140" fmla="*/ 53894 h 462078"/>
                <a:gd name="connsiteX141" fmla="*/ 287451 w 493300"/>
                <a:gd name="connsiteY141" fmla="*/ 42831 h 462078"/>
                <a:gd name="connsiteX142" fmla="*/ 321916 w 493300"/>
                <a:gd name="connsiteY142" fmla="*/ 54861 h 462078"/>
                <a:gd name="connsiteX143" fmla="*/ 338346 w 493300"/>
                <a:gd name="connsiteY143" fmla="*/ 48256 h 462078"/>
                <a:gd name="connsiteX144" fmla="*/ 331326 w 493300"/>
                <a:gd name="connsiteY144" fmla="*/ 33905 h 462078"/>
                <a:gd name="connsiteX145" fmla="*/ 246691 w 493300"/>
                <a:gd name="connsiteY145" fmla="*/ 14913 h 462078"/>
                <a:gd name="connsiteX146" fmla="*/ 217970 w 493300"/>
                <a:gd name="connsiteY146" fmla="*/ 1954 h 462078"/>
                <a:gd name="connsiteX147" fmla="*/ 338230 w 493300"/>
                <a:gd name="connsiteY147" fmla="*/ 20763 h 462078"/>
                <a:gd name="connsiteX148" fmla="*/ 353538 w 493300"/>
                <a:gd name="connsiteY148" fmla="*/ 47212 h 462078"/>
                <a:gd name="connsiteX149" fmla="*/ 333560 w 493300"/>
                <a:gd name="connsiteY149" fmla="*/ 70333 h 462078"/>
                <a:gd name="connsiteX150" fmla="*/ 314161 w 493300"/>
                <a:gd name="connsiteY150" fmla="*/ 67790 h 462078"/>
                <a:gd name="connsiteX151" fmla="*/ 268169 w 493300"/>
                <a:gd name="connsiteY151" fmla="*/ 54252 h 462078"/>
                <a:gd name="connsiteX152" fmla="*/ 179183 w 493300"/>
                <a:gd name="connsiteY152" fmla="*/ 67645 h 462078"/>
                <a:gd name="connsiteX153" fmla="*/ 159126 w 493300"/>
                <a:gd name="connsiteY153" fmla="*/ 70159 h 462078"/>
                <a:gd name="connsiteX154" fmla="*/ 139486 w 493300"/>
                <a:gd name="connsiteY154" fmla="*/ 42986 h 462078"/>
                <a:gd name="connsiteX155" fmla="*/ 155500 w 493300"/>
                <a:gd name="connsiteY155" fmla="*/ 20454 h 462078"/>
                <a:gd name="connsiteX156" fmla="*/ 217970 w 493300"/>
                <a:gd name="connsiteY156" fmla="*/ 1954 h 46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3300" h="462078">
                  <a:moveTo>
                    <a:pt x="252667" y="276485"/>
                  </a:moveTo>
                  <a:cubicBezTo>
                    <a:pt x="233772" y="274126"/>
                    <a:pt x="216520" y="283922"/>
                    <a:pt x="209364" y="301057"/>
                  </a:cubicBezTo>
                  <a:cubicBezTo>
                    <a:pt x="202324" y="317913"/>
                    <a:pt x="207488" y="337408"/>
                    <a:pt x="221955" y="348645"/>
                  </a:cubicBezTo>
                  <a:cubicBezTo>
                    <a:pt x="222757" y="349274"/>
                    <a:pt x="223618" y="349835"/>
                    <a:pt x="224372" y="350511"/>
                  </a:cubicBezTo>
                  <a:cubicBezTo>
                    <a:pt x="228472" y="354205"/>
                    <a:pt x="227873" y="360037"/>
                    <a:pt x="223096" y="362773"/>
                  </a:cubicBezTo>
                  <a:cubicBezTo>
                    <a:pt x="221926" y="363441"/>
                    <a:pt x="220649" y="363934"/>
                    <a:pt x="219431" y="364533"/>
                  </a:cubicBezTo>
                  <a:cubicBezTo>
                    <a:pt x="199587" y="374445"/>
                    <a:pt x="187490" y="390285"/>
                    <a:pt x="184598" y="412285"/>
                  </a:cubicBezTo>
                  <a:cubicBezTo>
                    <a:pt x="183312" y="422091"/>
                    <a:pt x="183979" y="432158"/>
                    <a:pt x="183824" y="442099"/>
                  </a:cubicBezTo>
                  <a:cubicBezTo>
                    <a:pt x="183747" y="446924"/>
                    <a:pt x="183979" y="447108"/>
                    <a:pt x="188718" y="447118"/>
                  </a:cubicBezTo>
                  <a:cubicBezTo>
                    <a:pt x="208068" y="447128"/>
                    <a:pt x="227418" y="447118"/>
                    <a:pt x="246769" y="447118"/>
                  </a:cubicBezTo>
                  <a:cubicBezTo>
                    <a:pt x="266235" y="447118"/>
                    <a:pt x="285701" y="447128"/>
                    <a:pt x="305168" y="447108"/>
                  </a:cubicBezTo>
                  <a:cubicBezTo>
                    <a:pt x="309345" y="447108"/>
                    <a:pt x="309713" y="446750"/>
                    <a:pt x="309732" y="442747"/>
                  </a:cubicBezTo>
                  <a:cubicBezTo>
                    <a:pt x="309761" y="435620"/>
                    <a:pt x="309713" y="428483"/>
                    <a:pt x="309742" y="421356"/>
                  </a:cubicBezTo>
                  <a:cubicBezTo>
                    <a:pt x="309780" y="409781"/>
                    <a:pt x="306976" y="398960"/>
                    <a:pt x="301038" y="389009"/>
                  </a:cubicBezTo>
                  <a:cubicBezTo>
                    <a:pt x="294172" y="377482"/>
                    <a:pt x="284512" y="369078"/>
                    <a:pt x="272250" y="363615"/>
                  </a:cubicBezTo>
                  <a:cubicBezTo>
                    <a:pt x="267753" y="361613"/>
                    <a:pt x="265732" y="358886"/>
                    <a:pt x="266796" y="355085"/>
                  </a:cubicBezTo>
                  <a:cubicBezTo>
                    <a:pt x="267405" y="352919"/>
                    <a:pt x="269126" y="350724"/>
                    <a:pt x="270944" y="349283"/>
                  </a:cubicBezTo>
                  <a:cubicBezTo>
                    <a:pt x="283332" y="339439"/>
                    <a:pt x="288776" y="326664"/>
                    <a:pt x="286929" y="311076"/>
                  </a:cubicBezTo>
                  <a:cubicBezTo>
                    <a:pt x="284831" y="293370"/>
                    <a:pt x="269968" y="278642"/>
                    <a:pt x="252667" y="276485"/>
                  </a:cubicBezTo>
                  <a:close/>
                  <a:moveTo>
                    <a:pt x="246226" y="261281"/>
                  </a:moveTo>
                  <a:cubicBezTo>
                    <a:pt x="259137" y="261173"/>
                    <a:pt x="272100" y="265447"/>
                    <a:pt x="282539" y="274116"/>
                  </a:cubicBezTo>
                  <a:cubicBezTo>
                    <a:pt x="302972" y="291087"/>
                    <a:pt x="311763" y="327206"/>
                    <a:pt x="288041" y="354196"/>
                  </a:cubicBezTo>
                  <a:cubicBezTo>
                    <a:pt x="293660" y="359215"/>
                    <a:pt x="299723" y="363808"/>
                    <a:pt x="304790" y="369320"/>
                  </a:cubicBezTo>
                  <a:cubicBezTo>
                    <a:pt x="317333" y="382975"/>
                    <a:pt x="323899" y="399308"/>
                    <a:pt x="324479" y="417885"/>
                  </a:cubicBezTo>
                  <a:cubicBezTo>
                    <a:pt x="324750" y="426704"/>
                    <a:pt x="324682" y="435533"/>
                    <a:pt x="324586" y="444352"/>
                  </a:cubicBezTo>
                  <a:cubicBezTo>
                    <a:pt x="324460" y="454757"/>
                    <a:pt x="317497" y="461962"/>
                    <a:pt x="307111" y="461991"/>
                  </a:cubicBezTo>
                  <a:cubicBezTo>
                    <a:pt x="266844" y="462107"/>
                    <a:pt x="226567" y="462107"/>
                    <a:pt x="186300" y="461991"/>
                  </a:cubicBezTo>
                  <a:cubicBezTo>
                    <a:pt x="175982" y="461962"/>
                    <a:pt x="168874" y="454574"/>
                    <a:pt x="168903" y="444284"/>
                  </a:cubicBezTo>
                  <a:cubicBezTo>
                    <a:pt x="168932" y="433434"/>
                    <a:pt x="168420" y="422497"/>
                    <a:pt x="169580" y="411754"/>
                  </a:cubicBezTo>
                  <a:cubicBezTo>
                    <a:pt x="172172" y="387878"/>
                    <a:pt x="184163" y="369388"/>
                    <a:pt x="204093" y="356024"/>
                  </a:cubicBezTo>
                  <a:cubicBezTo>
                    <a:pt x="204645" y="355637"/>
                    <a:pt x="205196" y="355250"/>
                    <a:pt x="205960" y="354718"/>
                  </a:cubicBezTo>
                  <a:cubicBezTo>
                    <a:pt x="182403" y="327999"/>
                    <a:pt x="189743" y="292480"/>
                    <a:pt x="210224" y="274745"/>
                  </a:cubicBezTo>
                  <a:cubicBezTo>
                    <a:pt x="220456" y="265882"/>
                    <a:pt x="233315" y="261390"/>
                    <a:pt x="246226" y="261281"/>
                  </a:cubicBezTo>
                  <a:close/>
                  <a:moveTo>
                    <a:pt x="428241" y="244505"/>
                  </a:moveTo>
                  <a:cubicBezTo>
                    <a:pt x="422565" y="244457"/>
                    <a:pt x="418368" y="247929"/>
                    <a:pt x="416782" y="254127"/>
                  </a:cubicBezTo>
                  <a:cubicBezTo>
                    <a:pt x="409230" y="283767"/>
                    <a:pt x="395024" y="309751"/>
                    <a:pt x="374126" y="332089"/>
                  </a:cubicBezTo>
                  <a:cubicBezTo>
                    <a:pt x="364021" y="342891"/>
                    <a:pt x="352668" y="352165"/>
                    <a:pt x="340213" y="360104"/>
                  </a:cubicBezTo>
                  <a:cubicBezTo>
                    <a:pt x="335919" y="362841"/>
                    <a:pt x="333579" y="366622"/>
                    <a:pt x="334304" y="371767"/>
                  </a:cubicBezTo>
                  <a:cubicBezTo>
                    <a:pt x="335522" y="380422"/>
                    <a:pt x="344796" y="384328"/>
                    <a:pt x="352494" y="379435"/>
                  </a:cubicBezTo>
                  <a:cubicBezTo>
                    <a:pt x="372463" y="366757"/>
                    <a:pt x="389628" y="350995"/>
                    <a:pt x="403979" y="332196"/>
                  </a:cubicBezTo>
                  <a:cubicBezTo>
                    <a:pt x="420737" y="310254"/>
                    <a:pt x="432342" y="285817"/>
                    <a:pt x="439092" y="259069"/>
                  </a:cubicBezTo>
                  <a:cubicBezTo>
                    <a:pt x="441006" y="251507"/>
                    <a:pt x="435794" y="244573"/>
                    <a:pt x="428241" y="244505"/>
                  </a:cubicBezTo>
                  <a:close/>
                  <a:moveTo>
                    <a:pt x="62868" y="244438"/>
                  </a:moveTo>
                  <a:cubicBezTo>
                    <a:pt x="56379" y="246120"/>
                    <a:pt x="53033" y="252125"/>
                    <a:pt x="54900" y="259339"/>
                  </a:cubicBezTo>
                  <a:cubicBezTo>
                    <a:pt x="68196" y="310534"/>
                    <a:pt x="97004" y="350608"/>
                    <a:pt x="141362" y="379435"/>
                  </a:cubicBezTo>
                  <a:cubicBezTo>
                    <a:pt x="143383" y="380741"/>
                    <a:pt x="145868" y="381311"/>
                    <a:pt x="148131" y="382220"/>
                  </a:cubicBezTo>
                  <a:cubicBezTo>
                    <a:pt x="153344" y="381659"/>
                    <a:pt x="157966" y="378265"/>
                    <a:pt x="159349" y="373614"/>
                  </a:cubicBezTo>
                  <a:cubicBezTo>
                    <a:pt x="160954" y="368237"/>
                    <a:pt x="158865" y="363431"/>
                    <a:pt x="153373" y="359833"/>
                  </a:cubicBezTo>
                  <a:cubicBezTo>
                    <a:pt x="114392" y="334304"/>
                    <a:pt x="88901" y="299065"/>
                    <a:pt x="77180" y="253924"/>
                  </a:cubicBezTo>
                  <a:cubicBezTo>
                    <a:pt x="75256" y="246497"/>
                    <a:pt x="69521" y="242716"/>
                    <a:pt x="62868" y="244438"/>
                  </a:cubicBezTo>
                  <a:close/>
                  <a:moveTo>
                    <a:pt x="61582" y="230947"/>
                  </a:moveTo>
                  <a:cubicBezTo>
                    <a:pt x="75265" y="228830"/>
                    <a:pt x="87218" y="236556"/>
                    <a:pt x="91560" y="249669"/>
                  </a:cubicBezTo>
                  <a:cubicBezTo>
                    <a:pt x="95244" y="260790"/>
                    <a:pt x="98735" y="272104"/>
                    <a:pt x="103745" y="282645"/>
                  </a:cubicBezTo>
                  <a:cubicBezTo>
                    <a:pt x="116790" y="310070"/>
                    <a:pt x="136778" y="331528"/>
                    <a:pt x="162376" y="347891"/>
                  </a:cubicBezTo>
                  <a:cubicBezTo>
                    <a:pt x="171940" y="354002"/>
                    <a:pt x="176137" y="363083"/>
                    <a:pt x="174357" y="374349"/>
                  </a:cubicBezTo>
                  <a:cubicBezTo>
                    <a:pt x="172655" y="385160"/>
                    <a:pt x="166186" y="392268"/>
                    <a:pt x="155732" y="395507"/>
                  </a:cubicBezTo>
                  <a:cubicBezTo>
                    <a:pt x="147899" y="397934"/>
                    <a:pt x="140521" y="396523"/>
                    <a:pt x="133684" y="392142"/>
                  </a:cubicBezTo>
                  <a:cubicBezTo>
                    <a:pt x="97962" y="369281"/>
                    <a:pt x="70972" y="338713"/>
                    <a:pt x="53565" y="300042"/>
                  </a:cubicBezTo>
                  <a:cubicBezTo>
                    <a:pt x="48440" y="288660"/>
                    <a:pt x="44988" y="276524"/>
                    <a:pt x="40917" y="264678"/>
                  </a:cubicBezTo>
                  <a:cubicBezTo>
                    <a:pt x="40104" y="262250"/>
                    <a:pt x="39959" y="259591"/>
                    <a:pt x="39495" y="257048"/>
                  </a:cubicBezTo>
                  <a:cubicBezTo>
                    <a:pt x="39727" y="244099"/>
                    <a:pt x="49127" y="232872"/>
                    <a:pt x="61582" y="230947"/>
                  </a:cubicBezTo>
                  <a:close/>
                  <a:moveTo>
                    <a:pt x="428009" y="229584"/>
                  </a:moveTo>
                  <a:cubicBezTo>
                    <a:pt x="442834" y="229623"/>
                    <a:pt x="454429" y="241363"/>
                    <a:pt x="454245" y="259610"/>
                  </a:cubicBezTo>
                  <a:cubicBezTo>
                    <a:pt x="452785" y="264668"/>
                    <a:pt x="450793" y="273013"/>
                    <a:pt x="447969" y="281069"/>
                  </a:cubicBezTo>
                  <a:cubicBezTo>
                    <a:pt x="431462" y="328192"/>
                    <a:pt x="402093" y="365239"/>
                    <a:pt x="360095" y="392239"/>
                  </a:cubicBezTo>
                  <a:cubicBezTo>
                    <a:pt x="351043" y="398060"/>
                    <a:pt x="341489" y="398466"/>
                    <a:pt x="332167" y="393061"/>
                  </a:cubicBezTo>
                  <a:cubicBezTo>
                    <a:pt x="323096" y="387800"/>
                    <a:pt x="318657" y="379522"/>
                    <a:pt x="319083" y="369049"/>
                  </a:cubicBezTo>
                  <a:cubicBezTo>
                    <a:pt x="319460" y="359834"/>
                    <a:pt x="323899" y="352707"/>
                    <a:pt x="331674" y="347755"/>
                  </a:cubicBezTo>
                  <a:cubicBezTo>
                    <a:pt x="348142" y="337244"/>
                    <a:pt x="362387" y="324334"/>
                    <a:pt x="374194" y="308745"/>
                  </a:cubicBezTo>
                  <a:cubicBezTo>
                    <a:pt x="387259" y="291503"/>
                    <a:pt x="396426" y="272395"/>
                    <a:pt x="401900" y="251468"/>
                  </a:cubicBezTo>
                  <a:cubicBezTo>
                    <a:pt x="405507" y="237649"/>
                    <a:pt x="415283" y="229555"/>
                    <a:pt x="428009" y="229584"/>
                  </a:cubicBezTo>
                  <a:close/>
                  <a:moveTo>
                    <a:pt x="87518" y="34902"/>
                  </a:moveTo>
                  <a:cubicBezTo>
                    <a:pt x="71195" y="30908"/>
                    <a:pt x="53807" y="37638"/>
                    <a:pt x="44389" y="51602"/>
                  </a:cubicBezTo>
                  <a:cubicBezTo>
                    <a:pt x="34815" y="65798"/>
                    <a:pt x="34999" y="84249"/>
                    <a:pt x="45182" y="98020"/>
                  </a:cubicBezTo>
                  <a:cubicBezTo>
                    <a:pt x="47638" y="101337"/>
                    <a:pt x="50752" y="104267"/>
                    <a:pt x="53972" y="106887"/>
                  </a:cubicBezTo>
                  <a:cubicBezTo>
                    <a:pt x="60345" y="112090"/>
                    <a:pt x="59745" y="118057"/>
                    <a:pt x="52212" y="121538"/>
                  </a:cubicBezTo>
                  <a:cubicBezTo>
                    <a:pt x="51699" y="121780"/>
                    <a:pt x="51177" y="121992"/>
                    <a:pt x="50674" y="122244"/>
                  </a:cubicBezTo>
                  <a:cubicBezTo>
                    <a:pt x="31595" y="131827"/>
                    <a:pt x="19526" y="147019"/>
                    <a:pt x="16335" y="168120"/>
                  </a:cubicBezTo>
                  <a:cubicBezTo>
                    <a:pt x="14759" y="178544"/>
                    <a:pt x="15494" y="189327"/>
                    <a:pt x="15271" y="199954"/>
                  </a:cubicBezTo>
                  <a:cubicBezTo>
                    <a:pt x="15175" y="204654"/>
                    <a:pt x="15513" y="204906"/>
                    <a:pt x="20290" y="204915"/>
                  </a:cubicBezTo>
                  <a:cubicBezTo>
                    <a:pt x="39524" y="204925"/>
                    <a:pt x="58759" y="204925"/>
                    <a:pt x="78003" y="204925"/>
                  </a:cubicBezTo>
                  <a:cubicBezTo>
                    <a:pt x="97469" y="204925"/>
                    <a:pt x="116935" y="204935"/>
                    <a:pt x="136402" y="204915"/>
                  </a:cubicBezTo>
                  <a:cubicBezTo>
                    <a:pt x="140415" y="204915"/>
                    <a:pt x="140956" y="204364"/>
                    <a:pt x="140966" y="200448"/>
                  </a:cubicBezTo>
                  <a:cubicBezTo>
                    <a:pt x="140985" y="193321"/>
                    <a:pt x="141372" y="186155"/>
                    <a:pt x="140850" y="179067"/>
                  </a:cubicBezTo>
                  <a:cubicBezTo>
                    <a:pt x="140366" y="172462"/>
                    <a:pt x="139651" y="165693"/>
                    <a:pt x="137707" y="159417"/>
                  </a:cubicBezTo>
                  <a:cubicBezTo>
                    <a:pt x="132253" y="141846"/>
                    <a:pt x="120687" y="129342"/>
                    <a:pt x="103967" y="121673"/>
                  </a:cubicBezTo>
                  <a:cubicBezTo>
                    <a:pt x="101192" y="120397"/>
                    <a:pt x="98658" y="118995"/>
                    <a:pt x="97885" y="115803"/>
                  </a:cubicBezTo>
                  <a:cubicBezTo>
                    <a:pt x="96908" y="111790"/>
                    <a:pt x="99016" y="109247"/>
                    <a:pt x="102004" y="106916"/>
                  </a:cubicBezTo>
                  <a:cubicBezTo>
                    <a:pt x="114208" y="97430"/>
                    <a:pt x="119836" y="84955"/>
                    <a:pt x="118115" y="69512"/>
                  </a:cubicBezTo>
                  <a:cubicBezTo>
                    <a:pt x="116229" y="52627"/>
                    <a:pt x="103967" y="38924"/>
                    <a:pt x="87518" y="34902"/>
                  </a:cubicBezTo>
                  <a:close/>
                  <a:moveTo>
                    <a:pt x="411116" y="34041"/>
                  </a:moveTo>
                  <a:cubicBezTo>
                    <a:pt x="392597" y="35578"/>
                    <a:pt x="376902" y="51409"/>
                    <a:pt x="375268" y="70382"/>
                  </a:cubicBezTo>
                  <a:cubicBezTo>
                    <a:pt x="373972" y="85419"/>
                    <a:pt x="379484" y="97575"/>
                    <a:pt x="391350" y="106849"/>
                  </a:cubicBezTo>
                  <a:cubicBezTo>
                    <a:pt x="398032" y="112071"/>
                    <a:pt x="397365" y="118066"/>
                    <a:pt x="389638" y="121615"/>
                  </a:cubicBezTo>
                  <a:cubicBezTo>
                    <a:pt x="389126" y="121847"/>
                    <a:pt x="388603" y="122060"/>
                    <a:pt x="388100" y="122312"/>
                  </a:cubicBezTo>
                  <a:cubicBezTo>
                    <a:pt x="369272" y="131759"/>
                    <a:pt x="357165" y="146681"/>
                    <a:pt x="353848" y="167491"/>
                  </a:cubicBezTo>
                  <a:cubicBezTo>
                    <a:pt x="352156" y="178119"/>
                    <a:pt x="352852" y="189133"/>
                    <a:pt x="352581" y="199984"/>
                  </a:cubicBezTo>
                  <a:cubicBezTo>
                    <a:pt x="352465" y="204442"/>
                    <a:pt x="352968" y="204848"/>
                    <a:pt x="357388" y="204857"/>
                  </a:cubicBezTo>
                  <a:cubicBezTo>
                    <a:pt x="376844" y="204857"/>
                    <a:pt x="396301" y="204848"/>
                    <a:pt x="415767" y="204848"/>
                  </a:cubicBezTo>
                  <a:cubicBezTo>
                    <a:pt x="435234" y="204848"/>
                    <a:pt x="454700" y="204809"/>
                    <a:pt x="474157" y="204886"/>
                  </a:cubicBezTo>
                  <a:cubicBezTo>
                    <a:pt x="477270" y="204896"/>
                    <a:pt x="478692" y="203958"/>
                    <a:pt x="478605" y="200602"/>
                  </a:cubicBezTo>
                  <a:cubicBezTo>
                    <a:pt x="478412" y="193021"/>
                    <a:pt x="478789" y="185430"/>
                    <a:pt x="478450" y="177858"/>
                  </a:cubicBezTo>
                  <a:cubicBezTo>
                    <a:pt x="477280" y="151796"/>
                    <a:pt x="465008" y="132891"/>
                    <a:pt x="441374" y="121606"/>
                  </a:cubicBezTo>
                  <a:cubicBezTo>
                    <a:pt x="433715" y="117950"/>
                    <a:pt x="432980" y="111974"/>
                    <a:pt x="439740" y="106849"/>
                  </a:cubicBezTo>
                  <a:cubicBezTo>
                    <a:pt x="453114" y="96705"/>
                    <a:pt x="458906" y="80168"/>
                    <a:pt x="454739" y="64019"/>
                  </a:cubicBezTo>
                  <a:cubicBezTo>
                    <a:pt x="449758" y="44717"/>
                    <a:pt x="431723" y="32320"/>
                    <a:pt x="411116" y="34041"/>
                  </a:cubicBezTo>
                  <a:close/>
                  <a:moveTo>
                    <a:pt x="418019" y="18978"/>
                  </a:moveTo>
                  <a:cubicBezTo>
                    <a:pt x="431097" y="19536"/>
                    <a:pt x="443951" y="24641"/>
                    <a:pt x="453984" y="34234"/>
                  </a:cubicBezTo>
                  <a:cubicBezTo>
                    <a:pt x="474002" y="53382"/>
                    <a:pt x="478363" y="87266"/>
                    <a:pt x="456189" y="112390"/>
                  </a:cubicBezTo>
                  <a:cubicBezTo>
                    <a:pt x="468412" y="120039"/>
                    <a:pt x="477860" y="130028"/>
                    <a:pt x="484475" y="142648"/>
                  </a:cubicBezTo>
                  <a:cubicBezTo>
                    <a:pt x="490480" y="154098"/>
                    <a:pt x="493207" y="166340"/>
                    <a:pt x="493265" y="179212"/>
                  </a:cubicBezTo>
                  <a:cubicBezTo>
                    <a:pt x="493294" y="186571"/>
                    <a:pt x="493333" y="193920"/>
                    <a:pt x="493255" y="201279"/>
                  </a:cubicBezTo>
                  <a:cubicBezTo>
                    <a:pt x="493149" y="212613"/>
                    <a:pt x="486070" y="219759"/>
                    <a:pt x="474766" y="219769"/>
                  </a:cubicBezTo>
                  <a:cubicBezTo>
                    <a:pt x="435272" y="219817"/>
                    <a:pt x="395788" y="219808"/>
                    <a:pt x="356295" y="219769"/>
                  </a:cubicBezTo>
                  <a:cubicBezTo>
                    <a:pt x="344787" y="219759"/>
                    <a:pt x="337563" y="212642"/>
                    <a:pt x="337650" y="201125"/>
                  </a:cubicBezTo>
                  <a:cubicBezTo>
                    <a:pt x="337737" y="189714"/>
                    <a:pt x="337283" y="178177"/>
                    <a:pt x="338772" y="166921"/>
                  </a:cubicBezTo>
                  <a:cubicBezTo>
                    <a:pt x="341780" y="144157"/>
                    <a:pt x="353742" y="126566"/>
                    <a:pt x="372792" y="113802"/>
                  </a:cubicBezTo>
                  <a:cubicBezTo>
                    <a:pt x="373266" y="113483"/>
                    <a:pt x="373740" y="113192"/>
                    <a:pt x="374195" y="112854"/>
                  </a:cubicBezTo>
                  <a:cubicBezTo>
                    <a:pt x="374369" y="112728"/>
                    <a:pt x="374485" y="112525"/>
                    <a:pt x="374620" y="112351"/>
                  </a:cubicBezTo>
                  <a:cubicBezTo>
                    <a:pt x="349603" y="83959"/>
                    <a:pt x="360231" y="47135"/>
                    <a:pt x="380712" y="31014"/>
                  </a:cubicBezTo>
                  <a:cubicBezTo>
                    <a:pt x="391640" y="22413"/>
                    <a:pt x="404941" y="18421"/>
                    <a:pt x="418019" y="18978"/>
                  </a:cubicBezTo>
                  <a:close/>
                  <a:moveTo>
                    <a:pt x="76043" y="18932"/>
                  </a:moveTo>
                  <a:cubicBezTo>
                    <a:pt x="89261" y="18498"/>
                    <a:pt x="102652" y="22746"/>
                    <a:pt x="113570" y="31710"/>
                  </a:cubicBezTo>
                  <a:cubicBezTo>
                    <a:pt x="134206" y="48662"/>
                    <a:pt x="143074" y="84752"/>
                    <a:pt x="119382" y="111674"/>
                  </a:cubicBezTo>
                  <a:cubicBezTo>
                    <a:pt x="125764" y="117728"/>
                    <a:pt x="132708" y="123269"/>
                    <a:pt x="138365" y="129883"/>
                  </a:cubicBezTo>
                  <a:cubicBezTo>
                    <a:pt x="150346" y="143896"/>
                    <a:pt x="155704" y="160606"/>
                    <a:pt x="155887" y="178980"/>
                  </a:cubicBezTo>
                  <a:cubicBezTo>
                    <a:pt x="155965" y="186445"/>
                    <a:pt x="155945" y="193911"/>
                    <a:pt x="155887" y="201376"/>
                  </a:cubicBezTo>
                  <a:cubicBezTo>
                    <a:pt x="155810" y="212555"/>
                    <a:pt x="148557" y="219808"/>
                    <a:pt x="137311" y="219827"/>
                  </a:cubicBezTo>
                  <a:cubicBezTo>
                    <a:pt x="97720" y="219866"/>
                    <a:pt x="58120" y="219866"/>
                    <a:pt x="18530" y="219827"/>
                  </a:cubicBezTo>
                  <a:cubicBezTo>
                    <a:pt x="7284" y="219827"/>
                    <a:pt x="-134" y="212584"/>
                    <a:pt x="2" y="201415"/>
                  </a:cubicBezTo>
                  <a:cubicBezTo>
                    <a:pt x="147" y="189675"/>
                    <a:pt x="-317" y="177790"/>
                    <a:pt x="1278" y="166224"/>
                  </a:cubicBezTo>
                  <a:cubicBezTo>
                    <a:pt x="4373" y="143741"/>
                    <a:pt x="16354" y="126402"/>
                    <a:pt x="35182" y="113792"/>
                  </a:cubicBezTo>
                  <a:cubicBezTo>
                    <a:pt x="35830" y="113347"/>
                    <a:pt x="36459" y="112893"/>
                    <a:pt x="37271" y="112322"/>
                  </a:cubicBezTo>
                  <a:cubicBezTo>
                    <a:pt x="15242" y="87324"/>
                    <a:pt x="19371" y="53498"/>
                    <a:pt x="39553" y="34234"/>
                  </a:cubicBezTo>
                  <a:cubicBezTo>
                    <a:pt x="49780" y="24477"/>
                    <a:pt x="62825" y="19364"/>
                    <a:pt x="76043" y="18932"/>
                  </a:cubicBezTo>
                  <a:close/>
                  <a:moveTo>
                    <a:pt x="246691" y="14913"/>
                  </a:moveTo>
                  <a:cubicBezTo>
                    <a:pt x="228308" y="14932"/>
                    <a:pt x="211269" y="16905"/>
                    <a:pt x="193485" y="22349"/>
                  </a:cubicBezTo>
                  <a:cubicBezTo>
                    <a:pt x="182509" y="25705"/>
                    <a:pt x="171833" y="30124"/>
                    <a:pt x="161177" y="34447"/>
                  </a:cubicBezTo>
                  <a:cubicBezTo>
                    <a:pt x="156022" y="36536"/>
                    <a:pt x="153740" y="41738"/>
                    <a:pt x="154717" y="46999"/>
                  </a:cubicBezTo>
                  <a:cubicBezTo>
                    <a:pt x="155606" y="51776"/>
                    <a:pt x="159774" y="55876"/>
                    <a:pt x="164851" y="55973"/>
                  </a:cubicBezTo>
                  <a:cubicBezTo>
                    <a:pt x="167636" y="56021"/>
                    <a:pt x="170634" y="55064"/>
                    <a:pt x="173235" y="53894"/>
                  </a:cubicBezTo>
                  <a:cubicBezTo>
                    <a:pt x="210070" y="37309"/>
                    <a:pt x="248209" y="33199"/>
                    <a:pt x="287451" y="42831"/>
                  </a:cubicBezTo>
                  <a:cubicBezTo>
                    <a:pt x="299220" y="45722"/>
                    <a:pt x="310525" y="50567"/>
                    <a:pt x="321916" y="54861"/>
                  </a:cubicBezTo>
                  <a:cubicBezTo>
                    <a:pt x="328966" y="57520"/>
                    <a:pt x="336151" y="54890"/>
                    <a:pt x="338346" y="48256"/>
                  </a:cubicBezTo>
                  <a:cubicBezTo>
                    <a:pt x="340261" y="42454"/>
                    <a:pt x="337544" y="36845"/>
                    <a:pt x="331326" y="33905"/>
                  </a:cubicBezTo>
                  <a:cubicBezTo>
                    <a:pt x="304520" y="21266"/>
                    <a:pt x="276311" y="14961"/>
                    <a:pt x="246691" y="14913"/>
                  </a:cubicBezTo>
                  <a:close/>
                  <a:moveTo>
                    <a:pt x="217970" y="1954"/>
                  </a:moveTo>
                  <a:cubicBezTo>
                    <a:pt x="259910" y="-3606"/>
                    <a:pt x="299994" y="2709"/>
                    <a:pt x="338230" y="20763"/>
                  </a:cubicBezTo>
                  <a:cubicBezTo>
                    <a:pt x="348645" y="25676"/>
                    <a:pt x="354583" y="36120"/>
                    <a:pt x="353538" y="47212"/>
                  </a:cubicBezTo>
                  <a:cubicBezTo>
                    <a:pt x="352504" y="58294"/>
                    <a:pt x="344555" y="67490"/>
                    <a:pt x="333560" y="70333"/>
                  </a:cubicBezTo>
                  <a:cubicBezTo>
                    <a:pt x="326752" y="72093"/>
                    <a:pt x="320379" y="70739"/>
                    <a:pt x="314161" y="67790"/>
                  </a:cubicBezTo>
                  <a:cubicBezTo>
                    <a:pt x="299549" y="60866"/>
                    <a:pt x="284202" y="56379"/>
                    <a:pt x="268169" y="54252"/>
                  </a:cubicBezTo>
                  <a:cubicBezTo>
                    <a:pt x="237214" y="50151"/>
                    <a:pt x="207526" y="54522"/>
                    <a:pt x="179183" y="67645"/>
                  </a:cubicBezTo>
                  <a:cubicBezTo>
                    <a:pt x="172694" y="70652"/>
                    <a:pt x="166166" y="72006"/>
                    <a:pt x="159126" y="70159"/>
                  </a:cubicBezTo>
                  <a:cubicBezTo>
                    <a:pt x="147377" y="67065"/>
                    <a:pt x="139515" y="56950"/>
                    <a:pt x="139486" y="42986"/>
                  </a:cubicBezTo>
                  <a:cubicBezTo>
                    <a:pt x="139892" y="33441"/>
                    <a:pt x="145211" y="25308"/>
                    <a:pt x="155500" y="20454"/>
                  </a:cubicBezTo>
                  <a:cubicBezTo>
                    <a:pt x="175373" y="11083"/>
                    <a:pt x="196183" y="4846"/>
                    <a:pt x="217970" y="1954"/>
                  </a:cubicBezTo>
                  <a:close/>
                </a:path>
              </a:pathLst>
            </a:custGeom>
            <a:solidFill>
              <a:schemeClr val="bg1"/>
            </a:solidFill>
            <a:ln w="9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521F333-9D7E-4A96-8D46-62A5C7B2C3B4}"/>
                </a:ext>
              </a:extLst>
            </p:cNvPr>
            <p:cNvSpPr/>
            <p:nvPr/>
          </p:nvSpPr>
          <p:spPr bwMode="auto">
            <a:xfrm>
              <a:off x="2658879" y="5975887"/>
              <a:ext cx="1883664" cy="695915"/>
            </a:xfrm>
            <a:prstGeom prst="roundRect">
              <a:avLst/>
            </a:prstGeom>
            <a:solidFill>
              <a:srgbClr val="2A93FB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4E1347-FABD-4126-AC5F-55E0D0044931}"/>
                </a:ext>
              </a:extLst>
            </p:cNvPr>
            <p:cNvSpPr txBox="1"/>
            <p:nvPr/>
          </p:nvSpPr>
          <p:spPr>
            <a:xfrm>
              <a:off x="3327976" y="6169956"/>
              <a:ext cx="110990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The Problem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4382FA3-2D7E-4C30-859D-942881B2E019}"/>
                </a:ext>
              </a:extLst>
            </p:cNvPr>
            <p:cNvSpPr/>
            <p:nvPr/>
          </p:nvSpPr>
          <p:spPr>
            <a:xfrm>
              <a:off x="2890184" y="6092491"/>
              <a:ext cx="448209" cy="462706"/>
            </a:xfrm>
            <a:custGeom>
              <a:avLst/>
              <a:gdLst>
                <a:gd name="connsiteX0" fmla="*/ 239401 w 477813"/>
                <a:gd name="connsiteY0" fmla="*/ 439363 h 493267"/>
                <a:gd name="connsiteX1" fmla="*/ 246699 w 477813"/>
                <a:gd name="connsiteY1" fmla="*/ 447188 h 493267"/>
                <a:gd name="connsiteX2" fmla="*/ 239066 w 477813"/>
                <a:gd name="connsiteY2" fmla="*/ 454679 h 493267"/>
                <a:gd name="connsiteX3" fmla="*/ 231356 w 477813"/>
                <a:gd name="connsiteY3" fmla="*/ 447085 h 493267"/>
                <a:gd name="connsiteX4" fmla="*/ 239401 w 477813"/>
                <a:gd name="connsiteY4" fmla="*/ 439363 h 493267"/>
                <a:gd name="connsiteX5" fmla="*/ 288028 w 477813"/>
                <a:gd name="connsiteY5" fmla="*/ 408304 h 493267"/>
                <a:gd name="connsiteX6" fmla="*/ 268206 w 477813"/>
                <a:gd name="connsiteY6" fmla="*/ 421201 h 493267"/>
                <a:gd name="connsiteX7" fmla="*/ 258553 w 477813"/>
                <a:gd name="connsiteY7" fmla="*/ 423196 h 493267"/>
                <a:gd name="connsiteX8" fmla="*/ 219206 w 477813"/>
                <a:gd name="connsiteY8" fmla="*/ 423222 h 493267"/>
                <a:gd name="connsiteX9" fmla="*/ 209604 w 477813"/>
                <a:gd name="connsiteY9" fmla="*/ 421098 h 493267"/>
                <a:gd name="connsiteX10" fmla="*/ 199049 w 477813"/>
                <a:gd name="connsiteY10" fmla="*/ 410557 h 493267"/>
                <a:gd name="connsiteX11" fmla="*/ 194557 w 477813"/>
                <a:gd name="connsiteY11" fmla="*/ 408536 h 493267"/>
                <a:gd name="connsiteX12" fmla="*/ 170012 w 477813"/>
                <a:gd name="connsiteY12" fmla="*/ 408510 h 493267"/>
                <a:gd name="connsiteX13" fmla="*/ 132583 w 477813"/>
                <a:gd name="connsiteY13" fmla="*/ 437883 h 493267"/>
                <a:gd name="connsiteX14" fmla="*/ 131038 w 477813"/>
                <a:gd name="connsiteY14" fmla="*/ 466122 h 493267"/>
                <a:gd name="connsiteX15" fmla="*/ 142635 w 477813"/>
                <a:gd name="connsiteY15" fmla="*/ 477860 h 493267"/>
                <a:gd name="connsiteX16" fmla="*/ 238937 w 477813"/>
                <a:gd name="connsiteY16" fmla="*/ 477860 h 493267"/>
                <a:gd name="connsiteX17" fmla="*/ 271192 w 477813"/>
                <a:gd name="connsiteY17" fmla="*/ 477860 h 493267"/>
                <a:gd name="connsiteX18" fmla="*/ 336668 w 477813"/>
                <a:gd name="connsiteY18" fmla="*/ 477848 h 493267"/>
                <a:gd name="connsiteX19" fmla="*/ 346476 w 477813"/>
                <a:gd name="connsiteY19" fmla="*/ 470871 h 493267"/>
                <a:gd name="connsiteX20" fmla="*/ 344944 w 477813"/>
                <a:gd name="connsiteY20" fmla="*/ 437406 h 493267"/>
                <a:gd name="connsiteX21" fmla="*/ 312509 w 477813"/>
                <a:gd name="connsiteY21" fmla="*/ 409193 h 493267"/>
                <a:gd name="connsiteX22" fmla="*/ 288028 w 477813"/>
                <a:gd name="connsiteY22" fmla="*/ 408304 h 493267"/>
                <a:gd name="connsiteX23" fmla="*/ 269339 w 477813"/>
                <a:gd name="connsiteY23" fmla="*/ 388457 h 493267"/>
                <a:gd name="connsiteX24" fmla="*/ 208626 w 477813"/>
                <a:gd name="connsiteY24" fmla="*/ 388470 h 493267"/>
                <a:gd name="connsiteX25" fmla="*/ 214881 w 477813"/>
                <a:gd name="connsiteY25" fmla="*/ 404379 h 493267"/>
                <a:gd name="connsiteX26" fmla="*/ 221535 w 477813"/>
                <a:gd name="connsiteY26" fmla="*/ 406052 h 493267"/>
                <a:gd name="connsiteX27" fmla="*/ 256249 w 477813"/>
                <a:gd name="connsiteY27" fmla="*/ 405975 h 493267"/>
                <a:gd name="connsiteX28" fmla="*/ 258527 w 477813"/>
                <a:gd name="connsiteY28" fmla="*/ 406670 h 493267"/>
                <a:gd name="connsiteX29" fmla="*/ 260767 w 477813"/>
                <a:gd name="connsiteY29" fmla="*/ 406335 h 493267"/>
                <a:gd name="connsiteX30" fmla="*/ 269339 w 477813"/>
                <a:gd name="connsiteY30" fmla="*/ 388457 h 493267"/>
                <a:gd name="connsiteX31" fmla="*/ 53914 w 477813"/>
                <a:gd name="connsiteY31" fmla="*/ 262088 h 493267"/>
                <a:gd name="connsiteX32" fmla="*/ 61740 w 477813"/>
                <a:gd name="connsiteY32" fmla="*/ 269399 h 493267"/>
                <a:gd name="connsiteX33" fmla="*/ 54609 w 477813"/>
                <a:gd name="connsiteY33" fmla="*/ 277392 h 493267"/>
                <a:gd name="connsiteX34" fmla="*/ 46372 w 477813"/>
                <a:gd name="connsiteY34" fmla="*/ 269837 h 493267"/>
                <a:gd name="connsiteX35" fmla="*/ 53914 w 477813"/>
                <a:gd name="connsiteY35" fmla="*/ 262088 h 493267"/>
                <a:gd name="connsiteX36" fmla="*/ 424141 w 477813"/>
                <a:gd name="connsiteY36" fmla="*/ 262075 h 493267"/>
                <a:gd name="connsiteX37" fmla="*/ 431684 w 477813"/>
                <a:gd name="connsiteY37" fmla="*/ 269682 h 493267"/>
                <a:gd name="connsiteX38" fmla="*/ 424270 w 477813"/>
                <a:gd name="connsiteY38" fmla="*/ 277405 h 493267"/>
                <a:gd name="connsiteX39" fmla="*/ 416328 w 477813"/>
                <a:gd name="connsiteY39" fmla="*/ 270030 h 493267"/>
                <a:gd name="connsiteX40" fmla="*/ 424141 w 477813"/>
                <a:gd name="connsiteY40" fmla="*/ 262075 h 493267"/>
                <a:gd name="connsiteX41" fmla="*/ 182832 w 477813"/>
                <a:gd name="connsiteY41" fmla="*/ 257583 h 493267"/>
                <a:gd name="connsiteX42" fmla="*/ 175817 w 477813"/>
                <a:gd name="connsiteY42" fmla="*/ 258934 h 493267"/>
                <a:gd name="connsiteX43" fmla="*/ 164027 w 477813"/>
                <a:gd name="connsiteY43" fmla="*/ 270956 h 493267"/>
                <a:gd name="connsiteX44" fmla="*/ 161929 w 477813"/>
                <a:gd name="connsiteY44" fmla="*/ 275422 h 493267"/>
                <a:gd name="connsiteX45" fmla="*/ 162727 w 477813"/>
                <a:gd name="connsiteY45" fmla="*/ 309544 h 493267"/>
                <a:gd name="connsiteX46" fmla="*/ 221870 w 477813"/>
                <a:gd name="connsiteY46" fmla="*/ 375637 h 493267"/>
                <a:gd name="connsiteX47" fmla="*/ 303975 w 477813"/>
                <a:gd name="connsiteY47" fmla="*/ 341632 h 493267"/>
                <a:gd name="connsiteX48" fmla="*/ 315843 w 477813"/>
                <a:gd name="connsiteY48" fmla="*/ 289696 h 493267"/>
                <a:gd name="connsiteX49" fmla="*/ 315405 w 477813"/>
                <a:gd name="connsiteY49" fmla="*/ 273401 h 493267"/>
                <a:gd name="connsiteX50" fmla="*/ 303769 w 477813"/>
                <a:gd name="connsiteY50" fmla="*/ 260839 h 493267"/>
                <a:gd name="connsiteX51" fmla="*/ 302083 w 477813"/>
                <a:gd name="connsiteY51" fmla="*/ 259127 h 493267"/>
                <a:gd name="connsiteX52" fmla="*/ 294734 w 477813"/>
                <a:gd name="connsiteY52" fmla="*/ 257711 h 493267"/>
                <a:gd name="connsiteX53" fmla="*/ 244060 w 477813"/>
                <a:gd name="connsiteY53" fmla="*/ 269617 h 493267"/>
                <a:gd name="connsiteX54" fmla="*/ 182832 w 477813"/>
                <a:gd name="connsiteY54" fmla="*/ 257583 h 493267"/>
                <a:gd name="connsiteX55" fmla="*/ 423742 w 477813"/>
                <a:gd name="connsiteY55" fmla="*/ 215841 h 493267"/>
                <a:gd name="connsiteX56" fmla="*/ 431542 w 477813"/>
                <a:gd name="connsiteY56" fmla="*/ 223757 h 493267"/>
                <a:gd name="connsiteX57" fmla="*/ 431568 w 477813"/>
                <a:gd name="connsiteY57" fmla="*/ 235264 h 493267"/>
                <a:gd name="connsiteX58" fmla="*/ 431542 w 477813"/>
                <a:gd name="connsiteY58" fmla="*/ 246295 h 493267"/>
                <a:gd name="connsiteX59" fmla="*/ 423806 w 477813"/>
                <a:gd name="connsiteY59" fmla="*/ 254275 h 493267"/>
                <a:gd name="connsiteX60" fmla="*/ 416264 w 477813"/>
                <a:gd name="connsiteY60" fmla="*/ 246604 h 493267"/>
                <a:gd name="connsiteX61" fmla="*/ 416264 w 477813"/>
                <a:gd name="connsiteY61" fmla="*/ 223577 h 493267"/>
                <a:gd name="connsiteX62" fmla="*/ 423742 w 477813"/>
                <a:gd name="connsiteY62" fmla="*/ 215841 h 493267"/>
                <a:gd name="connsiteX63" fmla="*/ 53811 w 477813"/>
                <a:gd name="connsiteY63" fmla="*/ 215828 h 493267"/>
                <a:gd name="connsiteX64" fmla="*/ 61560 w 477813"/>
                <a:gd name="connsiteY64" fmla="*/ 223268 h 493267"/>
                <a:gd name="connsiteX65" fmla="*/ 61598 w 477813"/>
                <a:gd name="connsiteY65" fmla="*/ 235277 h 493267"/>
                <a:gd name="connsiteX66" fmla="*/ 61560 w 477813"/>
                <a:gd name="connsiteY66" fmla="*/ 246784 h 493267"/>
                <a:gd name="connsiteX67" fmla="*/ 53850 w 477813"/>
                <a:gd name="connsiteY67" fmla="*/ 254262 h 493267"/>
                <a:gd name="connsiteX68" fmla="*/ 46346 w 477813"/>
                <a:gd name="connsiteY68" fmla="*/ 247054 h 493267"/>
                <a:gd name="connsiteX69" fmla="*/ 46346 w 477813"/>
                <a:gd name="connsiteY69" fmla="*/ 223075 h 493267"/>
                <a:gd name="connsiteX70" fmla="*/ 53811 w 477813"/>
                <a:gd name="connsiteY70" fmla="*/ 215828 h 493267"/>
                <a:gd name="connsiteX71" fmla="*/ 423420 w 477813"/>
                <a:gd name="connsiteY71" fmla="*/ 208247 h 493267"/>
                <a:gd name="connsiteX72" fmla="*/ 385385 w 477813"/>
                <a:gd name="connsiteY72" fmla="*/ 246835 h 493267"/>
                <a:gd name="connsiteX73" fmla="*/ 423857 w 477813"/>
                <a:gd name="connsiteY73" fmla="*/ 285114 h 493267"/>
                <a:gd name="connsiteX74" fmla="*/ 462291 w 477813"/>
                <a:gd name="connsiteY74" fmla="*/ 246411 h 493267"/>
                <a:gd name="connsiteX75" fmla="*/ 423420 w 477813"/>
                <a:gd name="connsiteY75" fmla="*/ 208247 h 493267"/>
                <a:gd name="connsiteX76" fmla="*/ 54068 w 477813"/>
                <a:gd name="connsiteY76" fmla="*/ 208119 h 493267"/>
                <a:gd name="connsiteX77" fmla="*/ 15455 w 477813"/>
                <a:gd name="connsiteY77" fmla="*/ 246745 h 493267"/>
                <a:gd name="connsiteX78" fmla="*/ 53836 w 477813"/>
                <a:gd name="connsiteY78" fmla="*/ 285114 h 493267"/>
                <a:gd name="connsiteX79" fmla="*/ 92437 w 477813"/>
                <a:gd name="connsiteY79" fmla="*/ 246488 h 493267"/>
                <a:gd name="connsiteX80" fmla="*/ 54068 w 477813"/>
                <a:gd name="connsiteY80" fmla="*/ 208119 h 493267"/>
                <a:gd name="connsiteX81" fmla="*/ 430692 w 477813"/>
                <a:gd name="connsiteY81" fmla="*/ 193124 h 493267"/>
                <a:gd name="connsiteX82" fmla="*/ 477787 w 477813"/>
                <a:gd name="connsiteY82" fmla="*/ 249886 h 493267"/>
                <a:gd name="connsiteX83" fmla="*/ 429546 w 477813"/>
                <a:gd name="connsiteY83" fmla="*/ 300418 h 493267"/>
                <a:gd name="connsiteX84" fmla="*/ 370236 w 477813"/>
                <a:gd name="connsiteY84" fmla="*/ 254313 h 493267"/>
                <a:gd name="connsiteX85" fmla="*/ 356554 w 477813"/>
                <a:gd name="connsiteY85" fmla="*/ 254313 h 493267"/>
                <a:gd name="connsiteX86" fmla="*/ 346862 w 477813"/>
                <a:gd name="connsiteY86" fmla="*/ 246771 h 493267"/>
                <a:gd name="connsiteX87" fmla="*/ 356773 w 477813"/>
                <a:gd name="connsiteY87" fmla="*/ 238945 h 493267"/>
                <a:gd name="connsiteX88" fmla="*/ 370326 w 477813"/>
                <a:gd name="connsiteY88" fmla="*/ 238945 h 493267"/>
                <a:gd name="connsiteX89" fmla="*/ 395296 w 477813"/>
                <a:gd name="connsiteY89" fmla="*/ 200911 h 493267"/>
                <a:gd name="connsiteX90" fmla="*/ 430692 w 477813"/>
                <a:gd name="connsiteY90" fmla="*/ 193124 h 493267"/>
                <a:gd name="connsiteX91" fmla="*/ 48727 w 477813"/>
                <a:gd name="connsiteY91" fmla="*/ 192802 h 493267"/>
                <a:gd name="connsiteX92" fmla="*/ 107574 w 477813"/>
                <a:gd name="connsiteY92" fmla="*/ 238932 h 493267"/>
                <a:gd name="connsiteX93" fmla="*/ 122170 w 477813"/>
                <a:gd name="connsiteY93" fmla="*/ 238945 h 493267"/>
                <a:gd name="connsiteX94" fmla="*/ 130948 w 477813"/>
                <a:gd name="connsiteY94" fmla="*/ 246423 h 493267"/>
                <a:gd name="connsiteX95" fmla="*/ 122092 w 477813"/>
                <a:gd name="connsiteY95" fmla="*/ 254288 h 493267"/>
                <a:gd name="connsiteX96" fmla="*/ 107535 w 477813"/>
                <a:gd name="connsiteY96" fmla="*/ 254301 h 493267"/>
                <a:gd name="connsiteX97" fmla="*/ 81767 w 477813"/>
                <a:gd name="connsiteY97" fmla="*/ 292824 h 493267"/>
                <a:gd name="connsiteX98" fmla="*/ 46255 w 477813"/>
                <a:gd name="connsiteY98" fmla="*/ 299993 h 493267"/>
                <a:gd name="connsiteX99" fmla="*/ 48 w 477813"/>
                <a:gd name="connsiteY99" fmla="*/ 242948 h 493267"/>
                <a:gd name="connsiteX100" fmla="*/ 48727 w 477813"/>
                <a:gd name="connsiteY100" fmla="*/ 192802 h 493267"/>
                <a:gd name="connsiteX101" fmla="*/ 277474 w 477813"/>
                <a:gd name="connsiteY101" fmla="*/ 169775 h 493267"/>
                <a:gd name="connsiteX102" fmla="*/ 219141 w 477813"/>
                <a:gd name="connsiteY102" fmla="*/ 170020 h 493267"/>
                <a:gd name="connsiteX103" fmla="*/ 166974 w 477813"/>
                <a:gd name="connsiteY103" fmla="*/ 206922 h 493267"/>
                <a:gd name="connsiteX104" fmla="*/ 161929 w 477813"/>
                <a:gd name="connsiteY104" fmla="*/ 249911 h 493267"/>
                <a:gd name="connsiteX105" fmla="*/ 163229 w 477813"/>
                <a:gd name="connsiteY105" fmla="*/ 249538 h 493267"/>
                <a:gd name="connsiteX106" fmla="*/ 170076 w 477813"/>
                <a:gd name="connsiteY106" fmla="*/ 242768 h 493267"/>
                <a:gd name="connsiteX107" fmla="*/ 182819 w 477813"/>
                <a:gd name="connsiteY107" fmla="*/ 240631 h 493267"/>
                <a:gd name="connsiteX108" fmla="*/ 229271 w 477813"/>
                <a:gd name="connsiteY108" fmla="*/ 253631 h 493267"/>
                <a:gd name="connsiteX109" fmla="*/ 294489 w 477813"/>
                <a:gd name="connsiteY109" fmla="*/ 240850 h 493267"/>
                <a:gd name="connsiteX110" fmla="*/ 308377 w 477813"/>
                <a:gd name="connsiteY110" fmla="*/ 243373 h 493267"/>
                <a:gd name="connsiteX111" fmla="*/ 316010 w 477813"/>
                <a:gd name="connsiteY111" fmla="*/ 250954 h 493267"/>
                <a:gd name="connsiteX112" fmla="*/ 316010 w 477813"/>
                <a:gd name="connsiteY112" fmla="*/ 233797 h 493267"/>
                <a:gd name="connsiteX113" fmla="*/ 285943 w 477813"/>
                <a:gd name="connsiteY113" fmla="*/ 200435 h 493267"/>
                <a:gd name="connsiteX114" fmla="*/ 277474 w 477813"/>
                <a:gd name="connsiteY114" fmla="*/ 190794 h 493267"/>
                <a:gd name="connsiteX115" fmla="*/ 277474 w 477813"/>
                <a:gd name="connsiteY115" fmla="*/ 169775 h 493267"/>
                <a:gd name="connsiteX116" fmla="*/ 224290 w 477813"/>
                <a:gd name="connsiteY116" fmla="*/ 154137 h 493267"/>
                <a:gd name="connsiteX117" fmla="*/ 283536 w 477813"/>
                <a:gd name="connsiteY117" fmla="*/ 154137 h 493267"/>
                <a:gd name="connsiteX118" fmla="*/ 292855 w 477813"/>
                <a:gd name="connsiteY118" fmla="*/ 163327 h 493267"/>
                <a:gd name="connsiteX119" fmla="*/ 292855 w 477813"/>
                <a:gd name="connsiteY119" fmla="*/ 183741 h 493267"/>
                <a:gd name="connsiteX120" fmla="*/ 314864 w 477813"/>
                <a:gd name="connsiteY120" fmla="*/ 196213 h 493267"/>
                <a:gd name="connsiteX121" fmla="*/ 331314 w 477813"/>
                <a:gd name="connsiteY121" fmla="*/ 230579 h 493267"/>
                <a:gd name="connsiteX122" fmla="*/ 331262 w 477813"/>
                <a:gd name="connsiteY122" fmla="*/ 302825 h 493267"/>
                <a:gd name="connsiteX123" fmla="*/ 290242 w 477813"/>
                <a:gd name="connsiteY123" fmla="*/ 377298 h 493267"/>
                <a:gd name="connsiteX124" fmla="*/ 285119 w 477813"/>
                <a:gd name="connsiteY124" fmla="*/ 387286 h 493267"/>
                <a:gd name="connsiteX125" fmla="*/ 285145 w 477813"/>
                <a:gd name="connsiteY125" fmla="*/ 393052 h 493267"/>
                <a:gd name="connsiteX126" fmla="*/ 307000 w 477813"/>
                <a:gd name="connsiteY126" fmla="*/ 393052 h 493267"/>
                <a:gd name="connsiteX127" fmla="*/ 362217 w 477813"/>
                <a:gd name="connsiteY127" fmla="*/ 447948 h 493267"/>
                <a:gd name="connsiteX128" fmla="*/ 362217 w 477813"/>
                <a:gd name="connsiteY128" fmla="*/ 469147 h 493267"/>
                <a:gd name="connsiteX129" fmla="*/ 345549 w 477813"/>
                <a:gd name="connsiteY129" fmla="*/ 492302 h 493267"/>
                <a:gd name="connsiteX130" fmla="*/ 343927 w 477813"/>
                <a:gd name="connsiteY130" fmla="*/ 493242 h 493267"/>
                <a:gd name="connsiteX131" fmla="*/ 133883 w 477813"/>
                <a:gd name="connsiteY131" fmla="*/ 493267 h 493267"/>
                <a:gd name="connsiteX132" fmla="*/ 115541 w 477813"/>
                <a:gd name="connsiteY132" fmla="*/ 465774 h 493267"/>
                <a:gd name="connsiteX133" fmla="*/ 115670 w 477813"/>
                <a:gd name="connsiteY133" fmla="*/ 449402 h 493267"/>
                <a:gd name="connsiteX134" fmla="*/ 117626 w 477813"/>
                <a:gd name="connsiteY134" fmla="*/ 432773 h 493267"/>
                <a:gd name="connsiteX135" fmla="*/ 168944 w 477813"/>
                <a:gd name="connsiteY135" fmla="*/ 393078 h 493267"/>
                <a:gd name="connsiteX136" fmla="*/ 192678 w 477813"/>
                <a:gd name="connsiteY136" fmla="*/ 393078 h 493267"/>
                <a:gd name="connsiteX137" fmla="*/ 192575 w 477813"/>
                <a:gd name="connsiteY137" fmla="*/ 382446 h 493267"/>
                <a:gd name="connsiteX138" fmla="*/ 190284 w 477813"/>
                <a:gd name="connsiteY138" fmla="*/ 379280 h 493267"/>
                <a:gd name="connsiteX139" fmla="*/ 146419 w 477813"/>
                <a:gd name="connsiteY139" fmla="*/ 296518 h 493267"/>
                <a:gd name="connsiteX140" fmla="*/ 146458 w 477813"/>
                <a:gd name="connsiteY140" fmla="*/ 231969 h 493267"/>
                <a:gd name="connsiteX141" fmla="*/ 224290 w 477813"/>
                <a:gd name="connsiteY141" fmla="*/ 154137 h 493267"/>
                <a:gd name="connsiteX142" fmla="*/ 375256 w 477813"/>
                <a:gd name="connsiteY142" fmla="*/ 125847 h 493267"/>
                <a:gd name="connsiteX143" fmla="*/ 383172 w 477813"/>
                <a:gd name="connsiteY143" fmla="*/ 133724 h 493267"/>
                <a:gd name="connsiteX144" fmla="*/ 375308 w 477813"/>
                <a:gd name="connsiteY144" fmla="*/ 141279 h 493267"/>
                <a:gd name="connsiteX145" fmla="*/ 367778 w 477813"/>
                <a:gd name="connsiteY145" fmla="*/ 133518 h 493267"/>
                <a:gd name="connsiteX146" fmla="*/ 375256 w 477813"/>
                <a:gd name="connsiteY146" fmla="*/ 125847 h 493267"/>
                <a:gd name="connsiteX147" fmla="*/ 102451 w 477813"/>
                <a:gd name="connsiteY147" fmla="*/ 125846 h 493267"/>
                <a:gd name="connsiteX148" fmla="*/ 110676 w 477813"/>
                <a:gd name="connsiteY148" fmla="*/ 133363 h 493267"/>
                <a:gd name="connsiteX149" fmla="*/ 103159 w 477813"/>
                <a:gd name="connsiteY149" fmla="*/ 141201 h 493267"/>
                <a:gd name="connsiteX150" fmla="*/ 95334 w 477813"/>
                <a:gd name="connsiteY150" fmla="*/ 133826 h 493267"/>
                <a:gd name="connsiteX151" fmla="*/ 102451 w 477813"/>
                <a:gd name="connsiteY151" fmla="*/ 125846 h 493267"/>
                <a:gd name="connsiteX152" fmla="*/ 375102 w 477813"/>
                <a:gd name="connsiteY152" fmla="*/ 79625 h 493267"/>
                <a:gd name="connsiteX153" fmla="*/ 382966 w 477813"/>
                <a:gd name="connsiteY153" fmla="*/ 88095 h 493267"/>
                <a:gd name="connsiteX154" fmla="*/ 382966 w 477813"/>
                <a:gd name="connsiteY154" fmla="*/ 109667 h 493267"/>
                <a:gd name="connsiteX155" fmla="*/ 375012 w 477813"/>
                <a:gd name="connsiteY155" fmla="*/ 118136 h 493267"/>
                <a:gd name="connsiteX156" fmla="*/ 367315 w 477813"/>
                <a:gd name="connsiteY156" fmla="*/ 109332 h 493267"/>
                <a:gd name="connsiteX157" fmla="*/ 367276 w 477813"/>
                <a:gd name="connsiteY157" fmla="*/ 98791 h 493267"/>
                <a:gd name="connsiteX158" fmla="*/ 367315 w 477813"/>
                <a:gd name="connsiteY158" fmla="*/ 88236 h 493267"/>
                <a:gd name="connsiteX159" fmla="*/ 375102 w 477813"/>
                <a:gd name="connsiteY159" fmla="*/ 79625 h 493267"/>
                <a:gd name="connsiteX160" fmla="*/ 102837 w 477813"/>
                <a:gd name="connsiteY160" fmla="*/ 79574 h 493267"/>
                <a:gd name="connsiteX161" fmla="*/ 110547 w 477813"/>
                <a:gd name="connsiteY161" fmla="*/ 88275 h 493267"/>
                <a:gd name="connsiteX162" fmla="*/ 110585 w 477813"/>
                <a:gd name="connsiteY162" fmla="*/ 98829 h 493267"/>
                <a:gd name="connsiteX163" fmla="*/ 110547 w 477813"/>
                <a:gd name="connsiteY163" fmla="*/ 109384 h 493267"/>
                <a:gd name="connsiteX164" fmla="*/ 102773 w 477813"/>
                <a:gd name="connsiteY164" fmla="*/ 118136 h 493267"/>
                <a:gd name="connsiteX165" fmla="*/ 94947 w 477813"/>
                <a:gd name="connsiteY165" fmla="*/ 109564 h 493267"/>
                <a:gd name="connsiteX166" fmla="*/ 94960 w 477813"/>
                <a:gd name="connsiteY166" fmla="*/ 87979 h 493267"/>
                <a:gd name="connsiteX167" fmla="*/ 102837 w 477813"/>
                <a:gd name="connsiteY167" fmla="*/ 79574 h 493267"/>
                <a:gd name="connsiteX168" fmla="*/ 375475 w 477813"/>
                <a:gd name="connsiteY168" fmla="*/ 72096 h 493267"/>
                <a:gd name="connsiteX169" fmla="*/ 336900 w 477813"/>
                <a:gd name="connsiteY169" fmla="*/ 110440 h 493267"/>
                <a:gd name="connsiteX170" fmla="*/ 375102 w 477813"/>
                <a:gd name="connsiteY170" fmla="*/ 148654 h 493267"/>
                <a:gd name="connsiteX171" fmla="*/ 413445 w 477813"/>
                <a:gd name="connsiteY171" fmla="*/ 110568 h 493267"/>
                <a:gd name="connsiteX172" fmla="*/ 375475 w 477813"/>
                <a:gd name="connsiteY172" fmla="*/ 72096 h 493267"/>
                <a:gd name="connsiteX173" fmla="*/ 102902 w 477813"/>
                <a:gd name="connsiteY173" fmla="*/ 72070 h 493267"/>
                <a:gd name="connsiteX174" fmla="*/ 64391 w 477813"/>
                <a:gd name="connsiteY174" fmla="*/ 110040 h 493267"/>
                <a:gd name="connsiteX175" fmla="*/ 102670 w 477813"/>
                <a:gd name="connsiteY175" fmla="*/ 148667 h 493267"/>
                <a:gd name="connsiteX176" fmla="*/ 140936 w 477813"/>
                <a:gd name="connsiteY176" fmla="*/ 110465 h 493267"/>
                <a:gd name="connsiteX177" fmla="*/ 102902 w 477813"/>
                <a:gd name="connsiteY177" fmla="*/ 72070 h 493267"/>
                <a:gd name="connsiteX178" fmla="*/ 239092 w 477813"/>
                <a:gd name="connsiteY178" fmla="*/ 69380 h 493267"/>
                <a:gd name="connsiteX179" fmla="*/ 246737 w 477813"/>
                <a:gd name="connsiteY179" fmla="*/ 76897 h 493267"/>
                <a:gd name="connsiteX180" fmla="*/ 239414 w 477813"/>
                <a:gd name="connsiteY180" fmla="*/ 84710 h 493267"/>
                <a:gd name="connsiteX181" fmla="*/ 231356 w 477813"/>
                <a:gd name="connsiteY181" fmla="*/ 76948 h 493267"/>
                <a:gd name="connsiteX182" fmla="*/ 239092 w 477813"/>
                <a:gd name="connsiteY182" fmla="*/ 69380 h 493267"/>
                <a:gd name="connsiteX183" fmla="*/ 380916 w 477813"/>
                <a:gd name="connsiteY183" fmla="*/ 56781 h 493267"/>
                <a:gd name="connsiteX184" fmla="*/ 414346 w 477813"/>
                <a:gd name="connsiteY184" fmla="*/ 73281 h 493267"/>
                <a:gd name="connsiteX185" fmla="*/ 416611 w 477813"/>
                <a:gd name="connsiteY185" fmla="*/ 144909 h 493267"/>
                <a:gd name="connsiteX186" fmla="*/ 342396 w 477813"/>
                <a:gd name="connsiteY186" fmla="*/ 153532 h 493267"/>
                <a:gd name="connsiteX187" fmla="*/ 332755 w 477813"/>
                <a:gd name="connsiteY187" fmla="*/ 163752 h 493267"/>
                <a:gd name="connsiteX188" fmla="*/ 320837 w 477813"/>
                <a:gd name="connsiteY188" fmla="*/ 164988 h 493267"/>
                <a:gd name="connsiteX189" fmla="*/ 321841 w 477813"/>
                <a:gd name="connsiteY189" fmla="*/ 152709 h 493267"/>
                <a:gd name="connsiteX190" fmla="*/ 331237 w 477813"/>
                <a:gd name="connsiteY190" fmla="*/ 143068 h 493267"/>
                <a:gd name="connsiteX191" fmla="*/ 331365 w 477813"/>
                <a:gd name="connsiteY191" fmla="*/ 142618 h 493267"/>
                <a:gd name="connsiteX192" fmla="*/ 344494 w 477813"/>
                <a:gd name="connsiteY192" fmla="*/ 65892 h 493267"/>
                <a:gd name="connsiteX193" fmla="*/ 380916 w 477813"/>
                <a:gd name="connsiteY193" fmla="*/ 56781 h 493267"/>
                <a:gd name="connsiteX194" fmla="*/ 100069 w 477813"/>
                <a:gd name="connsiteY194" fmla="*/ 56430 h 493267"/>
                <a:gd name="connsiteX195" fmla="*/ 136264 w 477813"/>
                <a:gd name="connsiteY195" fmla="*/ 68119 h 493267"/>
                <a:gd name="connsiteX196" fmla="*/ 145827 w 477813"/>
                <a:gd name="connsiteY196" fmla="*/ 143274 h 493267"/>
                <a:gd name="connsiteX197" fmla="*/ 155442 w 477813"/>
                <a:gd name="connsiteY197" fmla="*/ 152155 h 493267"/>
                <a:gd name="connsiteX198" fmla="*/ 157257 w 477813"/>
                <a:gd name="connsiteY198" fmla="*/ 164743 h 493267"/>
                <a:gd name="connsiteX199" fmla="*/ 144296 w 477813"/>
                <a:gd name="connsiteY199" fmla="*/ 162993 h 493267"/>
                <a:gd name="connsiteX200" fmla="*/ 135749 w 477813"/>
                <a:gd name="connsiteY200" fmla="*/ 154523 h 493267"/>
                <a:gd name="connsiteX201" fmla="*/ 134900 w 477813"/>
                <a:gd name="connsiteY201" fmla="*/ 154176 h 493267"/>
                <a:gd name="connsiteX202" fmla="*/ 58522 w 477813"/>
                <a:gd name="connsiteY202" fmla="*/ 141511 h 493267"/>
                <a:gd name="connsiteX203" fmla="*/ 65099 w 477813"/>
                <a:gd name="connsiteY203" fmla="*/ 71607 h 493267"/>
                <a:gd name="connsiteX204" fmla="*/ 100069 w 477813"/>
                <a:gd name="connsiteY204" fmla="*/ 56430 h 493267"/>
                <a:gd name="connsiteX205" fmla="*/ 239014 w 477813"/>
                <a:gd name="connsiteY205" fmla="*/ 23160 h 493267"/>
                <a:gd name="connsiteX206" fmla="*/ 246583 w 477813"/>
                <a:gd name="connsiteY206" fmla="*/ 31320 h 493267"/>
                <a:gd name="connsiteX207" fmla="*/ 246595 w 477813"/>
                <a:gd name="connsiteY207" fmla="*/ 32285 h 493267"/>
                <a:gd name="connsiteX208" fmla="*/ 246583 w 477813"/>
                <a:gd name="connsiteY208" fmla="*/ 42338 h 493267"/>
                <a:gd name="connsiteX209" fmla="*/ 246557 w 477813"/>
                <a:gd name="connsiteY209" fmla="*/ 53368 h 493267"/>
                <a:gd name="connsiteX210" fmla="*/ 239053 w 477813"/>
                <a:gd name="connsiteY210" fmla="*/ 61580 h 493267"/>
                <a:gd name="connsiteX211" fmla="*/ 231266 w 477813"/>
                <a:gd name="connsiteY211" fmla="*/ 53664 h 493267"/>
                <a:gd name="connsiteX212" fmla="*/ 231266 w 477813"/>
                <a:gd name="connsiteY212" fmla="*/ 31127 h 493267"/>
                <a:gd name="connsiteX213" fmla="*/ 239014 w 477813"/>
                <a:gd name="connsiteY213" fmla="*/ 23160 h 493267"/>
                <a:gd name="connsiteX214" fmla="*/ 238873 w 477813"/>
                <a:gd name="connsiteY214" fmla="*/ 15424 h 493267"/>
                <a:gd name="connsiteX215" fmla="*/ 200426 w 477813"/>
                <a:gd name="connsiteY215" fmla="*/ 53716 h 493267"/>
                <a:gd name="connsiteX216" fmla="*/ 238950 w 477813"/>
                <a:gd name="connsiteY216" fmla="*/ 92420 h 493267"/>
                <a:gd name="connsiteX217" fmla="*/ 277396 w 477813"/>
                <a:gd name="connsiteY217" fmla="*/ 54128 h 493267"/>
                <a:gd name="connsiteX218" fmla="*/ 238873 w 477813"/>
                <a:gd name="connsiteY218" fmla="*/ 15424 h 493267"/>
                <a:gd name="connsiteX219" fmla="*/ 240752 w 477813"/>
                <a:gd name="connsiteY219" fmla="*/ 5 h 493267"/>
                <a:gd name="connsiteX220" fmla="*/ 292597 w 477813"/>
                <a:gd name="connsiteY220" fmla="*/ 47834 h 493267"/>
                <a:gd name="connsiteX221" fmla="*/ 246608 w 477813"/>
                <a:gd name="connsiteY221" fmla="*/ 107659 h 493267"/>
                <a:gd name="connsiteX222" fmla="*/ 246595 w 477813"/>
                <a:gd name="connsiteY222" fmla="*/ 122294 h 493267"/>
                <a:gd name="connsiteX223" fmla="*/ 239001 w 477813"/>
                <a:gd name="connsiteY223" fmla="*/ 130956 h 493267"/>
                <a:gd name="connsiteX224" fmla="*/ 231227 w 477813"/>
                <a:gd name="connsiteY224" fmla="*/ 122448 h 493267"/>
                <a:gd name="connsiteX225" fmla="*/ 230995 w 477813"/>
                <a:gd name="connsiteY225" fmla="*/ 108033 h 493267"/>
                <a:gd name="connsiteX226" fmla="*/ 230712 w 477813"/>
                <a:gd name="connsiteY226" fmla="*/ 107659 h 493267"/>
                <a:gd name="connsiteX227" fmla="*/ 185316 w 477813"/>
                <a:gd name="connsiteY227" fmla="*/ 47564 h 493267"/>
                <a:gd name="connsiteX228" fmla="*/ 240752 w 477813"/>
                <a:gd name="connsiteY228" fmla="*/ 5 h 49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477813" h="493267">
                  <a:moveTo>
                    <a:pt x="239401" y="439363"/>
                  </a:moveTo>
                  <a:cubicBezTo>
                    <a:pt x="243635" y="439504"/>
                    <a:pt x="246776" y="442877"/>
                    <a:pt x="246699" y="447188"/>
                  </a:cubicBezTo>
                  <a:cubicBezTo>
                    <a:pt x="246622" y="451462"/>
                    <a:pt x="243301" y="454718"/>
                    <a:pt x="239066" y="454679"/>
                  </a:cubicBezTo>
                  <a:cubicBezTo>
                    <a:pt x="234960" y="454641"/>
                    <a:pt x="231395" y="451127"/>
                    <a:pt x="231356" y="447085"/>
                  </a:cubicBezTo>
                  <a:cubicBezTo>
                    <a:pt x="231318" y="442825"/>
                    <a:pt x="235076" y="439208"/>
                    <a:pt x="239401" y="439363"/>
                  </a:cubicBezTo>
                  <a:close/>
                  <a:moveTo>
                    <a:pt x="288028" y="408304"/>
                  </a:moveTo>
                  <a:cubicBezTo>
                    <a:pt x="277474" y="407069"/>
                    <a:pt x="274294" y="416220"/>
                    <a:pt x="268206" y="421201"/>
                  </a:cubicBezTo>
                  <a:cubicBezTo>
                    <a:pt x="265117" y="423724"/>
                    <a:pt x="261964" y="424934"/>
                    <a:pt x="258553" y="423196"/>
                  </a:cubicBezTo>
                  <a:cubicBezTo>
                    <a:pt x="245373" y="416478"/>
                    <a:pt x="232386" y="416555"/>
                    <a:pt x="219206" y="423222"/>
                  </a:cubicBezTo>
                  <a:cubicBezTo>
                    <a:pt x="215808" y="424947"/>
                    <a:pt x="212384" y="424007"/>
                    <a:pt x="209604" y="421098"/>
                  </a:cubicBezTo>
                  <a:cubicBezTo>
                    <a:pt x="206180" y="417495"/>
                    <a:pt x="202705" y="413916"/>
                    <a:pt x="199049" y="410557"/>
                  </a:cubicBezTo>
                  <a:cubicBezTo>
                    <a:pt x="197891" y="409489"/>
                    <a:pt x="196089" y="408575"/>
                    <a:pt x="194557" y="408536"/>
                  </a:cubicBezTo>
                  <a:cubicBezTo>
                    <a:pt x="186371" y="408343"/>
                    <a:pt x="178185" y="408214"/>
                    <a:pt x="170012" y="408510"/>
                  </a:cubicBezTo>
                  <a:cubicBezTo>
                    <a:pt x="151130" y="409193"/>
                    <a:pt x="136367" y="420172"/>
                    <a:pt x="132583" y="437883"/>
                  </a:cubicBezTo>
                  <a:cubicBezTo>
                    <a:pt x="130639" y="446995"/>
                    <a:pt x="131257" y="456687"/>
                    <a:pt x="131038" y="466122"/>
                  </a:cubicBezTo>
                  <a:cubicBezTo>
                    <a:pt x="130832" y="475415"/>
                    <a:pt x="133406" y="477860"/>
                    <a:pt x="142635" y="477860"/>
                  </a:cubicBezTo>
                  <a:cubicBezTo>
                    <a:pt x="174749" y="477873"/>
                    <a:pt x="206849" y="477860"/>
                    <a:pt x="238937" y="477860"/>
                  </a:cubicBezTo>
                  <a:cubicBezTo>
                    <a:pt x="249685" y="477860"/>
                    <a:pt x="260445" y="477860"/>
                    <a:pt x="271192" y="477860"/>
                  </a:cubicBezTo>
                  <a:cubicBezTo>
                    <a:pt x="293022" y="477860"/>
                    <a:pt x="314851" y="477886"/>
                    <a:pt x="336668" y="477848"/>
                  </a:cubicBezTo>
                  <a:cubicBezTo>
                    <a:pt x="342679" y="477835"/>
                    <a:pt x="346450" y="475685"/>
                    <a:pt x="346476" y="470871"/>
                  </a:cubicBezTo>
                  <a:cubicBezTo>
                    <a:pt x="346540" y="459686"/>
                    <a:pt x="347300" y="448167"/>
                    <a:pt x="344944" y="437406"/>
                  </a:cubicBezTo>
                  <a:cubicBezTo>
                    <a:pt x="341328" y="420790"/>
                    <a:pt x="329538" y="411175"/>
                    <a:pt x="312509" y="409193"/>
                  </a:cubicBezTo>
                  <a:cubicBezTo>
                    <a:pt x="304426" y="408253"/>
                    <a:pt x="296111" y="409257"/>
                    <a:pt x="288028" y="408304"/>
                  </a:cubicBezTo>
                  <a:close/>
                  <a:moveTo>
                    <a:pt x="269339" y="388457"/>
                  </a:moveTo>
                  <a:cubicBezTo>
                    <a:pt x="241524" y="395369"/>
                    <a:pt x="232257" y="394223"/>
                    <a:pt x="208626" y="388470"/>
                  </a:cubicBezTo>
                  <a:cubicBezTo>
                    <a:pt x="205897" y="395665"/>
                    <a:pt x="210119" y="400028"/>
                    <a:pt x="214881" y="404379"/>
                  </a:cubicBezTo>
                  <a:cubicBezTo>
                    <a:pt x="216979" y="406297"/>
                    <a:pt x="218704" y="407519"/>
                    <a:pt x="221535" y="406052"/>
                  </a:cubicBezTo>
                  <a:cubicBezTo>
                    <a:pt x="233081" y="400067"/>
                    <a:pt x="244652" y="400118"/>
                    <a:pt x="256249" y="405975"/>
                  </a:cubicBezTo>
                  <a:cubicBezTo>
                    <a:pt x="256957" y="406335"/>
                    <a:pt x="257755" y="406605"/>
                    <a:pt x="258527" y="406670"/>
                  </a:cubicBezTo>
                  <a:cubicBezTo>
                    <a:pt x="259261" y="406734"/>
                    <a:pt x="260136" y="406670"/>
                    <a:pt x="260767" y="406335"/>
                  </a:cubicBezTo>
                  <a:cubicBezTo>
                    <a:pt x="267267" y="402744"/>
                    <a:pt x="270382" y="396193"/>
                    <a:pt x="269339" y="388457"/>
                  </a:cubicBezTo>
                  <a:close/>
                  <a:moveTo>
                    <a:pt x="53914" y="262088"/>
                  </a:moveTo>
                  <a:cubicBezTo>
                    <a:pt x="58175" y="261972"/>
                    <a:pt x="61585" y="265151"/>
                    <a:pt x="61740" y="269399"/>
                  </a:cubicBezTo>
                  <a:cubicBezTo>
                    <a:pt x="61894" y="273711"/>
                    <a:pt x="58805" y="277173"/>
                    <a:pt x="54609" y="277392"/>
                  </a:cubicBezTo>
                  <a:cubicBezTo>
                    <a:pt x="50336" y="277624"/>
                    <a:pt x="46462" y="274071"/>
                    <a:pt x="46372" y="269837"/>
                  </a:cubicBezTo>
                  <a:cubicBezTo>
                    <a:pt x="46282" y="265821"/>
                    <a:pt x="49821" y="262191"/>
                    <a:pt x="53914" y="262088"/>
                  </a:cubicBezTo>
                  <a:close/>
                  <a:moveTo>
                    <a:pt x="424141" y="262075"/>
                  </a:moveTo>
                  <a:cubicBezTo>
                    <a:pt x="428401" y="262114"/>
                    <a:pt x="431645" y="265383"/>
                    <a:pt x="431684" y="269682"/>
                  </a:cubicBezTo>
                  <a:cubicBezTo>
                    <a:pt x="431722" y="273968"/>
                    <a:pt x="428504" y="277328"/>
                    <a:pt x="424270" y="277405"/>
                  </a:cubicBezTo>
                  <a:cubicBezTo>
                    <a:pt x="420177" y="277482"/>
                    <a:pt x="416508" y="274084"/>
                    <a:pt x="416328" y="270030"/>
                  </a:cubicBezTo>
                  <a:cubicBezTo>
                    <a:pt x="416135" y="265795"/>
                    <a:pt x="419829" y="262037"/>
                    <a:pt x="424141" y="262075"/>
                  </a:cubicBezTo>
                  <a:close/>
                  <a:moveTo>
                    <a:pt x="182832" y="257583"/>
                  </a:moveTo>
                  <a:cubicBezTo>
                    <a:pt x="179897" y="256334"/>
                    <a:pt x="178031" y="256450"/>
                    <a:pt x="175817" y="258934"/>
                  </a:cubicBezTo>
                  <a:cubicBezTo>
                    <a:pt x="172097" y="263117"/>
                    <a:pt x="167850" y="266850"/>
                    <a:pt x="164027" y="270956"/>
                  </a:cubicBezTo>
                  <a:cubicBezTo>
                    <a:pt x="162946" y="272114"/>
                    <a:pt x="161916" y="273929"/>
                    <a:pt x="161929" y="275422"/>
                  </a:cubicBezTo>
                  <a:cubicBezTo>
                    <a:pt x="162006" y="286800"/>
                    <a:pt x="161659" y="298243"/>
                    <a:pt x="162727" y="309544"/>
                  </a:cubicBezTo>
                  <a:cubicBezTo>
                    <a:pt x="165765" y="341490"/>
                    <a:pt x="190181" y="368404"/>
                    <a:pt x="221870" y="375637"/>
                  </a:cubicBezTo>
                  <a:cubicBezTo>
                    <a:pt x="253456" y="382845"/>
                    <a:pt x="286998" y="368828"/>
                    <a:pt x="303975" y="341632"/>
                  </a:cubicBezTo>
                  <a:cubicBezTo>
                    <a:pt x="313809" y="325903"/>
                    <a:pt x="316808" y="308707"/>
                    <a:pt x="315843" y="289696"/>
                  </a:cubicBezTo>
                  <a:cubicBezTo>
                    <a:pt x="315843" y="284767"/>
                    <a:pt x="317413" y="278357"/>
                    <a:pt x="315405" y="273401"/>
                  </a:cubicBezTo>
                  <a:cubicBezTo>
                    <a:pt x="313397" y="268459"/>
                    <a:pt x="307798" y="264971"/>
                    <a:pt x="303769" y="260839"/>
                  </a:cubicBezTo>
                  <a:cubicBezTo>
                    <a:pt x="303203" y="260260"/>
                    <a:pt x="302521" y="259784"/>
                    <a:pt x="302083" y="259127"/>
                  </a:cubicBezTo>
                  <a:cubicBezTo>
                    <a:pt x="300075" y="256154"/>
                    <a:pt x="297759" y="256424"/>
                    <a:pt x="294734" y="257711"/>
                  </a:cubicBezTo>
                  <a:cubicBezTo>
                    <a:pt x="278542" y="264572"/>
                    <a:pt x="261706" y="268896"/>
                    <a:pt x="244060" y="269617"/>
                  </a:cubicBezTo>
                  <a:cubicBezTo>
                    <a:pt x="222707" y="270493"/>
                    <a:pt x="202370" y="265923"/>
                    <a:pt x="182832" y="257583"/>
                  </a:cubicBezTo>
                  <a:close/>
                  <a:moveTo>
                    <a:pt x="423742" y="215841"/>
                  </a:moveTo>
                  <a:cubicBezTo>
                    <a:pt x="428157" y="215764"/>
                    <a:pt x="431362" y="218905"/>
                    <a:pt x="431542" y="223757"/>
                  </a:cubicBezTo>
                  <a:cubicBezTo>
                    <a:pt x="431671" y="227593"/>
                    <a:pt x="431555" y="231428"/>
                    <a:pt x="431568" y="235264"/>
                  </a:cubicBezTo>
                  <a:cubicBezTo>
                    <a:pt x="431568" y="238945"/>
                    <a:pt x="431671" y="242626"/>
                    <a:pt x="431542" y="246295"/>
                  </a:cubicBezTo>
                  <a:cubicBezTo>
                    <a:pt x="431374" y="251160"/>
                    <a:pt x="428221" y="254326"/>
                    <a:pt x="423806" y="254275"/>
                  </a:cubicBezTo>
                  <a:cubicBezTo>
                    <a:pt x="419546" y="254223"/>
                    <a:pt x="416367" y="251211"/>
                    <a:pt x="416264" y="246604"/>
                  </a:cubicBezTo>
                  <a:cubicBezTo>
                    <a:pt x="416096" y="238932"/>
                    <a:pt x="416109" y="231248"/>
                    <a:pt x="416264" y="223577"/>
                  </a:cubicBezTo>
                  <a:cubicBezTo>
                    <a:pt x="416354" y="218982"/>
                    <a:pt x="419520" y="215919"/>
                    <a:pt x="423742" y="215841"/>
                  </a:cubicBezTo>
                  <a:close/>
                  <a:moveTo>
                    <a:pt x="53811" y="215828"/>
                  </a:moveTo>
                  <a:cubicBezTo>
                    <a:pt x="58059" y="215751"/>
                    <a:pt x="61341" y="218763"/>
                    <a:pt x="61560" y="223268"/>
                  </a:cubicBezTo>
                  <a:cubicBezTo>
                    <a:pt x="61740" y="227271"/>
                    <a:pt x="61598" y="231274"/>
                    <a:pt x="61598" y="235277"/>
                  </a:cubicBezTo>
                  <a:cubicBezTo>
                    <a:pt x="61598" y="239112"/>
                    <a:pt x="61740" y="242961"/>
                    <a:pt x="61560" y="246784"/>
                  </a:cubicBezTo>
                  <a:cubicBezTo>
                    <a:pt x="61341" y="251314"/>
                    <a:pt x="58098" y="254326"/>
                    <a:pt x="53850" y="254262"/>
                  </a:cubicBezTo>
                  <a:cubicBezTo>
                    <a:pt x="49821" y="254210"/>
                    <a:pt x="46462" y="251301"/>
                    <a:pt x="46346" y="247054"/>
                  </a:cubicBezTo>
                  <a:cubicBezTo>
                    <a:pt x="46127" y="239061"/>
                    <a:pt x="46127" y="231055"/>
                    <a:pt x="46346" y="223075"/>
                  </a:cubicBezTo>
                  <a:cubicBezTo>
                    <a:pt x="46462" y="218815"/>
                    <a:pt x="49783" y="215906"/>
                    <a:pt x="53811" y="215828"/>
                  </a:cubicBezTo>
                  <a:close/>
                  <a:moveTo>
                    <a:pt x="423420" y="208247"/>
                  </a:moveTo>
                  <a:cubicBezTo>
                    <a:pt x="402311" y="208299"/>
                    <a:pt x="385076" y="226331"/>
                    <a:pt x="385385" y="246835"/>
                  </a:cubicBezTo>
                  <a:cubicBezTo>
                    <a:pt x="385707" y="267712"/>
                    <a:pt x="403160" y="285076"/>
                    <a:pt x="423857" y="285114"/>
                  </a:cubicBezTo>
                  <a:cubicBezTo>
                    <a:pt x="444696" y="285153"/>
                    <a:pt x="462986" y="267069"/>
                    <a:pt x="462291" y="246411"/>
                  </a:cubicBezTo>
                  <a:cubicBezTo>
                    <a:pt x="461544" y="223757"/>
                    <a:pt x="444670" y="208209"/>
                    <a:pt x="423420" y="208247"/>
                  </a:cubicBezTo>
                  <a:close/>
                  <a:moveTo>
                    <a:pt x="54068" y="208119"/>
                  </a:moveTo>
                  <a:cubicBezTo>
                    <a:pt x="33333" y="207951"/>
                    <a:pt x="15262" y="226022"/>
                    <a:pt x="15455" y="246745"/>
                  </a:cubicBezTo>
                  <a:cubicBezTo>
                    <a:pt x="15648" y="267558"/>
                    <a:pt x="33037" y="284947"/>
                    <a:pt x="53836" y="285114"/>
                  </a:cubicBezTo>
                  <a:cubicBezTo>
                    <a:pt x="74572" y="285281"/>
                    <a:pt x="92604" y="267249"/>
                    <a:pt x="92437" y="246488"/>
                  </a:cubicBezTo>
                  <a:cubicBezTo>
                    <a:pt x="92270" y="225688"/>
                    <a:pt x="74868" y="208286"/>
                    <a:pt x="54068" y="208119"/>
                  </a:cubicBezTo>
                  <a:close/>
                  <a:moveTo>
                    <a:pt x="430692" y="193124"/>
                  </a:moveTo>
                  <a:cubicBezTo>
                    <a:pt x="459896" y="197564"/>
                    <a:pt x="478611" y="220398"/>
                    <a:pt x="477787" y="249886"/>
                  </a:cubicBezTo>
                  <a:cubicBezTo>
                    <a:pt x="477080" y="275100"/>
                    <a:pt x="455430" y="297947"/>
                    <a:pt x="429546" y="300418"/>
                  </a:cubicBezTo>
                  <a:cubicBezTo>
                    <a:pt x="402349" y="302979"/>
                    <a:pt x="376234" y="285771"/>
                    <a:pt x="370236" y="254313"/>
                  </a:cubicBezTo>
                  <a:cubicBezTo>
                    <a:pt x="365512" y="254313"/>
                    <a:pt x="361033" y="254339"/>
                    <a:pt x="356554" y="254313"/>
                  </a:cubicBezTo>
                  <a:cubicBezTo>
                    <a:pt x="350324" y="254275"/>
                    <a:pt x="346939" y="251623"/>
                    <a:pt x="346862" y="246771"/>
                  </a:cubicBezTo>
                  <a:cubicBezTo>
                    <a:pt x="346772" y="241738"/>
                    <a:pt x="350260" y="238984"/>
                    <a:pt x="356773" y="238945"/>
                  </a:cubicBezTo>
                  <a:cubicBezTo>
                    <a:pt x="361239" y="238919"/>
                    <a:pt x="365692" y="238945"/>
                    <a:pt x="370326" y="238945"/>
                  </a:cubicBezTo>
                  <a:cubicBezTo>
                    <a:pt x="373351" y="222496"/>
                    <a:pt x="381395" y="209715"/>
                    <a:pt x="395296" y="200911"/>
                  </a:cubicBezTo>
                  <a:cubicBezTo>
                    <a:pt x="406134" y="194038"/>
                    <a:pt x="418091" y="191206"/>
                    <a:pt x="430692" y="193124"/>
                  </a:cubicBezTo>
                  <a:close/>
                  <a:moveTo>
                    <a:pt x="48727" y="192802"/>
                  </a:moveTo>
                  <a:cubicBezTo>
                    <a:pt x="76451" y="190472"/>
                    <a:pt x="101975" y="208350"/>
                    <a:pt x="107574" y="238932"/>
                  </a:cubicBezTo>
                  <a:cubicBezTo>
                    <a:pt x="112593" y="238932"/>
                    <a:pt x="117382" y="238868"/>
                    <a:pt x="122170" y="238945"/>
                  </a:cubicBezTo>
                  <a:cubicBezTo>
                    <a:pt x="127614" y="239035"/>
                    <a:pt x="130832" y="241841"/>
                    <a:pt x="130948" y="246423"/>
                  </a:cubicBezTo>
                  <a:cubicBezTo>
                    <a:pt x="131064" y="251237"/>
                    <a:pt x="127769" y="254210"/>
                    <a:pt x="122092" y="254288"/>
                  </a:cubicBezTo>
                  <a:cubicBezTo>
                    <a:pt x="117304" y="254352"/>
                    <a:pt x="112529" y="254301"/>
                    <a:pt x="107535" y="254301"/>
                  </a:cubicBezTo>
                  <a:cubicBezTo>
                    <a:pt x="104420" y="271072"/>
                    <a:pt x="96144" y="284059"/>
                    <a:pt x="81767" y="292824"/>
                  </a:cubicBezTo>
                  <a:cubicBezTo>
                    <a:pt x="70826" y="299491"/>
                    <a:pt x="58843" y="302168"/>
                    <a:pt x="46255" y="299993"/>
                  </a:cubicBezTo>
                  <a:cubicBezTo>
                    <a:pt x="17166" y="294948"/>
                    <a:pt x="-1072" y="272166"/>
                    <a:pt x="48" y="242948"/>
                  </a:cubicBezTo>
                  <a:cubicBezTo>
                    <a:pt x="1013" y="217695"/>
                    <a:pt x="23036" y="194951"/>
                    <a:pt x="48727" y="192802"/>
                  </a:cubicBezTo>
                  <a:close/>
                  <a:moveTo>
                    <a:pt x="277474" y="169775"/>
                  </a:moveTo>
                  <a:cubicBezTo>
                    <a:pt x="257575" y="169775"/>
                    <a:pt x="238294" y="168797"/>
                    <a:pt x="219141" y="170020"/>
                  </a:cubicBezTo>
                  <a:cubicBezTo>
                    <a:pt x="194712" y="171590"/>
                    <a:pt x="177284" y="184719"/>
                    <a:pt x="166974" y="206922"/>
                  </a:cubicBezTo>
                  <a:cubicBezTo>
                    <a:pt x="160668" y="220539"/>
                    <a:pt x="161736" y="235110"/>
                    <a:pt x="161929" y="249911"/>
                  </a:cubicBezTo>
                  <a:cubicBezTo>
                    <a:pt x="162675" y="249706"/>
                    <a:pt x="163049" y="249718"/>
                    <a:pt x="163229" y="249538"/>
                  </a:cubicBezTo>
                  <a:cubicBezTo>
                    <a:pt x="165533" y="247299"/>
                    <a:pt x="167811" y="245046"/>
                    <a:pt x="170076" y="242768"/>
                  </a:cubicBezTo>
                  <a:cubicBezTo>
                    <a:pt x="174697" y="238121"/>
                    <a:pt x="176769" y="237877"/>
                    <a:pt x="182819" y="240631"/>
                  </a:cubicBezTo>
                  <a:cubicBezTo>
                    <a:pt x="197621" y="247389"/>
                    <a:pt x="212950" y="252138"/>
                    <a:pt x="229271" y="253631"/>
                  </a:cubicBezTo>
                  <a:cubicBezTo>
                    <a:pt x="252298" y="255742"/>
                    <a:pt x="273767" y="250233"/>
                    <a:pt x="294489" y="240850"/>
                  </a:cubicBezTo>
                  <a:cubicBezTo>
                    <a:pt x="301337" y="237748"/>
                    <a:pt x="302971" y="237916"/>
                    <a:pt x="308377" y="243373"/>
                  </a:cubicBezTo>
                  <a:cubicBezTo>
                    <a:pt x="310655" y="245664"/>
                    <a:pt x="312959" y="247929"/>
                    <a:pt x="316010" y="250954"/>
                  </a:cubicBezTo>
                  <a:cubicBezTo>
                    <a:pt x="316010" y="244351"/>
                    <a:pt x="316036" y="239074"/>
                    <a:pt x="316010" y="233797"/>
                  </a:cubicBezTo>
                  <a:cubicBezTo>
                    <a:pt x="315907" y="214696"/>
                    <a:pt x="304928" y="202520"/>
                    <a:pt x="285943" y="200435"/>
                  </a:cubicBezTo>
                  <a:cubicBezTo>
                    <a:pt x="279391" y="199714"/>
                    <a:pt x="277486" y="197551"/>
                    <a:pt x="277474" y="190794"/>
                  </a:cubicBezTo>
                  <a:cubicBezTo>
                    <a:pt x="277461" y="183805"/>
                    <a:pt x="277474" y="176803"/>
                    <a:pt x="277474" y="169775"/>
                  </a:cubicBezTo>
                  <a:close/>
                  <a:moveTo>
                    <a:pt x="224290" y="154137"/>
                  </a:moveTo>
                  <a:cubicBezTo>
                    <a:pt x="244034" y="154111"/>
                    <a:pt x="263791" y="154124"/>
                    <a:pt x="283536" y="154137"/>
                  </a:cubicBezTo>
                  <a:cubicBezTo>
                    <a:pt x="290345" y="154137"/>
                    <a:pt x="292842" y="156608"/>
                    <a:pt x="292855" y="163327"/>
                  </a:cubicBezTo>
                  <a:cubicBezTo>
                    <a:pt x="292880" y="170548"/>
                    <a:pt x="292855" y="177768"/>
                    <a:pt x="292855" y="183741"/>
                  </a:cubicBezTo>
                  <a:cubicBezTo>
                    <a:pt x="300693" y="188091"/>
                    <a:pt x="308429" y="191309"/>
                    <a:pt x="314864" y="196213"/>
                  </a:cubicBezTo>
                  <a:cubicBezTo>
                    <a:pt x="325946" y="204669"/>
                    <a:pt x="331159" y="216730"/>
                    <a:pt x="331314" y="230579"/>
                  </a:cubicBezTo>
                  <a:cubicBezTo>
                    <a:pt x="331571" y="254661"/>
                    <a:pt x="331880" y="278756"/>
                    <a:pt x="331262" y="302825"/>
                  </a:cubicBezTo>
                  <a:cubicBezTo>
                    <a:pt x="330451" y="334514"/>
                    <a:pt x="316190" y="359381"/>
                    <a:pt x="290242" y="377298"/>
                  </a:cubicBezTo>
                  <a:cubicBezTo>
                    <a:pt x="286162" y="380117"/>
                    <a:pt x="284604" y="382755"/>
                    <a:pt x="285119" y="387286"/>
                  </a:cubicBezTo>
                  <a:cubicBezTo>
                    <a:pt x="285312" y="388998"/>
                    <a:pt x="285145" y="390761"/>
                    <a:pt x="285145" y="393052"/>
                  </a:cubicBezTo>
                  <a:cubicBezTo>
                    <a:pt x="292662" y="393052"/>
                    <a:pt x="299831" y="393052"/>
                    <a:pt x="307000" y="393052"/>
                  </a:cubicBezTo>
                  <a:cubicBezTo>
                    <a:pt x="338573" y="393065"/>
                    <a:pt x="362140" y="416503"/>
                    <a:pt x="362217" y="447948"/>
                  </a:cubicBezTo>
                  <a:cubicBezTo>
                    <a:pt x="362230" y="455014"/>
                    <a:pt x="362230" y="462080"/>
                    <a:pt x="362217" y="469147"/>
                  </a:cubicBezTo>
                  <a:cubicBezTo>
                    <a:pt x="362192" y="480576"/>
                    <a:pt x="356451" y="488531"/>
                    <a:pt x="345549" y="492302"/>
                  </a:cubicBezTo>
                  <a:cubicBezTo>
                    <a:pt x="344970" y="492508"/>
                    <a:pt x="344468" y="492920"/>
                    <a:pt x="343927" y="493242"/>
                  </a:cubicBezTo>
                  <a:cubicBezTo>
                    <a:pt x="273908" y="493267"/>
                    <a:pt x="203902" y="493267"/>
                    <a:pt x="133883" y="493267"/>
                  </a:cubicBezTo>
                  <a:cubicBezTo>
                    <a:pt x="121011" y="488621"/>
                    <a:pt x="114614" y="479727"/>
                    <a:pt x="115541" y="465774"/>
                  </a:cubicBezTo>
                  <a:cubicBezTo>
                    <a:pt x="115902" y="460343"/>
                    <a:pt x="115348" y="454847"/>
                    <a:pt x="115670" y="449402"/>
                  </a:cubicBezTo>
                  <a:cubicBezTo>
                    <a:pt x="115992" y="443829"/>
                    <a:pt x="116262" y="438140"/>
                    <a:pt x="117626" y="432773"/>
                  </a:cubicBezTo>
                  <a:cubicBezTo>
                    <a:pt x="123496" y="409695"/>
                    <a:pt x="145068" y="393194"/>
                    <a:pt x="168944" y="393078"/>
                  </a:cubicBezTo>
                  <a:cubicBezTo>
                    <a:pt x="176628" y="393039"/>
                    <a:pt x="184325" y="393078"/>
                    <a:pt x="192678" y="393078"/>
                  </a:cubicBezTo>
                  <a:cubicBezTo>
                    <a:pt x="192678" y="389358"/>
                    <a:pt x="192871" y="385883"/>
                    <a:pt x="192575" y="382446"/>
                  </a:cubicBezTo>
                  <a:cubicBezTo>
                    <a:pt x="192472" y="381314"/>
                    <a:pt x="191327" y="379962"/>
                    <a:pt x="190284" y="379280"/>
                  </a:cubicBezTo>
                  <a:cubicBezTo>
                    <a:pt x="160616" y="359651"/>
                    <a:pt x="146110" y="332081"/>
                    <a:pt x="146419" y="296518"/>
                  </a:cubicBezTo>
                  <a:cubicBezTo>
                    <a:pt x="146599" y="274997"/>
                    <a:pt x="146432" y="253490"/>
                    <a:pt x="146458" y="231969"/>
                  </a:cubicBezTo>
                  <a:cubicBezTo>
                    <a:pt x="146509" y="188258"/>
                    <a:pt x="180566" y="154201"/>
                    <a:pt x="224290" y="154137"/>
                  </a:cubicBezTo>
                  <a:close/>
                  <a:moveTo>
                    <a:pt x="375256" y="125847"/>
                  </a:moveTo>
                  <a:cubicBezTo>
                    <a:pt x="379568" y="125795"/>
                    <a:pt x="383326" y="129528"/>
                    <a:pt x="383172" y="133724"/>
                  </a:cubicBezTo>
                  <a:cubicBezTo>
                    <a:pt x="383030" y="137714"/>
                    <a:pt x="379246" y="141343"/>
                    <a:pt x="375308" y="141279"/>
                  </a:cubicBezTo>
                  <a:cubicBezTo>
                    <a:pt x="371202" y="141215"/>
                    <a:pt x="367804" y="137714"/>
                    <a:pt x="367778" y="133518"/>
                  </a:cubicBezTo>
                  <a:cubicBezTo>
                    <a:pt x="367765" y="129257"/>
                    <a:pt x="371034" y="125898"/>
                    <a:pt x="375256" y="125847"/>
                  </a:cubicBezTo>
                  <a:close/>
                  <a:moveTo>
                    <a:pt x="102451" y="125846"/>
                  </a:moveTo>
                  <a:cubicBezTo>
                    <a:pt x="106763" y="125602"/>
                    <a:pt x="110599" y="129103"/>
                    <a:pt x="110676" y="133363"/>
                  </a:cubicBezTo>
                  <a:cubicBezTo>
                    <a:pt x="110727" y="137366"/>
                    <a:pt x="107201" y="141060"/>
                    <a:pt x="103159" y="141201"/>
                  </a:cubicBezTo>
                  <a:cubicBezTo>
                    <a:pt x="99053" y="141356"/>
                    <a:pt x="95501" y="137996"/>
                    <a:pt x="95334" y="133826"/>
                  </a:cubicBezTo>
                  <a:cubicBezTo>
                    <a:pt x="95166" y="129514"/>
                    <a:pt x="98230" y="126091"/>
                    <a:pt x="102451" y="125846"/>
                  </a:cubicBezTo>
                  <a:close/>
                  <a:moveTo>
                    <a:pt x="375102" y="79625"/>
                  </a:moveTo>
                  <a:cubicBezTo>
                    <a:pt x="379594" y="79587"/>
                    <a:pt x="382760" y="82663"/>
                    <a:pt x="382966" y="88095"/>
                  </a:cubicBezTo>
                  <a:cubicBezTo>
                    <a:pt x="383236" y="95277"/>
                    <a:pt x="383236" y="102485"/>
                    <a:pt x="382966" y="109667"/>
                  </a:cubicBezTo>
                  <a:cubicBezTo>
                    <a:pt x="382773" y="114905"/>
                    <a:pt x="379298" y="118252"/>
                    <a:pt x="375012" y="118136"/>
                  </a:cubicBezTo>
                  <a:cubicBezTo>
                    <a:pt x="370700" y="118007"/>
                    <a:pt x="367585" y="114584"/>
                    <a:pt x="367315" y="109332"/>
                  </a:cubicBezTo>
                  <a:cubicBezTo>
                    <a:pt x="367122" y="105831"/>
                    <a:pt x="367263" y="102304"/>
                    <a:pt x="367276" y="98791"/>
                  </a:cubicBezTo>
                  <a:cubicBezTo>
                    <a:pt x="367276" y="95277"/>
                    <a:pt x="367122" y="91750"/>
                    <a:pt x="367315" y="88236"/>
                  </a:cubicBezTo>
                  <a:cubicBezTo>
                    <a:pt x="367624" y="82856"/>
                    <a:pt x="370635" y="79677"/>
                    <a:pt x="375102" y="79625"/>
                  </a:cubicBezTo>
                  <a:close/>
                  <a:moveTo>
                    <a:pt x="102837" y="79574"/>
                  </a:moveTo>
                  <a:cubicBezTo>
                    <a:pt x="107290" y="79664"/>
                    <a:pt x="110276" y="82920"/>
                    <a:pt x="110547" y="88275"/>
                  </a:cubicBezTo>
                  <a:cubicBezTo>
                    <a:pt x="110727" y="91789"/>
                    <a:pt x="110585" y="95315"/>
                    <a:pt x="110585" y="98829"/>
                  </a:cubicBezTo>
                  <a:cubicBezTo>
                    <a:pt x="110585" y="102343"/>
                    <a:pt x="110727" y="105870"/>
                    <a:pt x="110547" y="109384"/>
                  </a:cubicBezTo>
                  <a:cubicBezTo>
                    <a:pt x="110276" y="114609"/>
                    <a:pt x="107084" y="118072"/>
                    <a:pt x="102773" y="118136"/>
                  </a:cubicBezTo>
                  <a:cubicBezTo>
                    <a:pt x="98409" y="118200"/>
                    <a:pt x="95127" y="114905"/>
                    <a:pt x="94947" y="109564"/>
                  </a:cubicBezTo>
                  <a:cubicBezTo>
                    <a:pt x="94702" y="102382"/>
                    <a:pt x="94702" y="95174"/>
                    <a:pt x="94960" y="87979"/>
                  </a:cubicBezTo>
                  <a:cubicBezTo>
                    <a:pt x="95153" y="82573"/>
                    <a:pt x="98345" y="79484"/>
                    <a:pt x="102837" y="79574"/>
                  </a:cubicBezTo>
                  <a:close/>
                  <a:moveTo>
                    <a:pt x="375475" y="72096"/>
                  </a:moveTo>
                  <a:cubicBezTo>
                    <a:pt x="354109" y="71955"/>
                    <a:pt x="336848" y="89099"/>
                    <a:pt x="336900" y="110440"/>
                  </a:cubicBezTo>
                  <a:cubicBezTo>
                    <a:pt x="336939" y="131626"/>
                    <a:pt x="353903" y="148603"/>
                    <a:pt x="375102" y="148654"/>
                  </a:cubicBezTo>
                  <a:cubicBezTo>
                    <a:pt x="396223" y="148706"/>
                    <a:pt x="413342" y="131703"/>
                    <a:pt x="413445" y="110568"/>
                  </a:cubicBezTo>
                  <a:cubicBezTo>
                    <a:pt x="413548" y="89382"/>
                    <a:pt x="396609" y="72225"/>
                    <a:pt x="375475" y="72096"/>
                  </a:cubicBezTo>
                  <a:close/>
                  <a:moveTo>
                    <a:pt x="102902" y="72070"/>
                  </a:moveTo>
                  <a:cubicBezTo>
                    <a:pt x="81729" y="71955"/>
                    <a:pt x="64572" y="88880"/>
                    <a:pt x="64391" y="110040"/>
                  </a:cubicBezTo>
                  <a:cubicBezTo>
                    <a:pt x="64211" y="131407"/>
                    <a:pt x="81369" y="148718"/>
                    <a:pt x="102670" y="148667"/>
                  </a:cubicBezTo>
                  <a:cubicBezTo>
                    <a:pt x="123895" y="148603"/>
                    <a:pt x="140846" y="131677"/>
                    <a:pt x="140936" y="110465"/>
                  </a:cubicBezTo>
                  <a:cubicBezTo>
                    <a:pt x="141026" y="89331"/>
                    <a:pt x="124049" y="72186"/>
                    <a:pt x="102902" y="72070"/>
                  </a:cubicBezTo>
                  <a:close/>
                  <a:moveTo>
                    <a:pt x="239092" y="69380"/>
                  </a:moveTo>
                  <a:cubicBezTo>
                    <a:pt x="243352" y="69367"/>
                    <a:pt x="246660" y="72624"/>
                    <a:pt x="246737" y="76897"/>
                  </a:cubicBezTo>
                  <a:cubicBezTo>
                    <a:pt x="246815" y="81196"/>
                    <a:pt x="243635" y="84581"/>
                    <a:pt x="239414" y="84710"/>
                  </a:cubicBezTo>
                  <a:cubicBezTo>
                    <a:pt x="235140" y="84838"/>
                    <a:pt x="231318" y="81157"/>
                    <a:pt x="231356" y="76948"/>
                  </a:cubicBezTo>
                  <a:cubicBezTo>
                    <a:pt x="231395" y="72907"/>
                    <a:pt x="234986" y="69393"/>
                    <a:pt x="239092" y="69380"/>
                  </a:cubicBezTo>
                  <a:close/>
                  <a:moveTo>
                    <a:pt x="380916" y="56781"/>
                  </a:moveTo>
                  <a:cubicBezTo>
                    <a:pt x="393434" y="58093"/>
                    <a:pt x="405452" y="63672"/>
                    <a:pt x="414346" y="73281"/>
                  </a:cubicBezTo>
                  <a:cubicBezTo>
                    <a:pt x="433202" y="93656"/>
                    <a:pt x="434206" y="123710"/>
                    <a:pt x="416611" y="144909"/>
                  </a:cubicBezTo>
                  <a:cubicBezTo>
                    <a:pt x="400381" y="164486"/>
                    <a:pt x="370056" y="172402"/>
                    <a:pt x="342396" y="153532"/>
                  </a:cubicBezTo>
                  <a:cubicBezTo>
                    <a:pt x="339127" y="157008"/>
                    <a:pt x="336050" y="160496"/>
                    <a:pt x="332755" y="163752"/>
                  </a:cubicBezTo>
                  <a:cubicBezTo>
                    <a:pt x="328675" y="167781"/>
                    <a:pt x="324196" y="168154"/>
                    <a:pt x="320837" y="164988"/>
                  </a:cubicBezTo>
                  <a:cubicBezTo>
                    <a:pt x="317362" y="161706"/>
                    <a:pt x="317722" y="157021"/>
                    <a:pt x="321841" y="152709"/>
                  </a:cubicBezTo>
                  <a:cubicBezTo>
                    <a:pt x="324943" y="149465"/>
                    <a:pt x="328109" y="146286"/>
                    <a:pt x="331237" y="143068"/>
                  </a:cubicBezTo>
                  <a:cubicBezTo>
                    <a:pt x="331327" y="142965"/>
                    <a:pt x="331327" y="142772"/>
                    <a:pt x="331365" y="142618"/>
                  </a:cubicBezTo>
                  <a:cubicBezTo>
                    <a:pt x="310591" y="110800"/>
                    <a:pt x="324853" y="79369"/>
                    <a:pt x="344494" y="65892"/>
                  </a:cubicBezTo>
                  <a:cubicBezTo>
                    <a:pt x="355383" y="58427"/>
                    <a:pt x="368399" y="55470"/>
                    <a:pt x="380916" y="56781"/>
                  </a:cubicBezTo>
                  <a:close/>
                  <a:moveTo>
                    <a:pt x="100069" y="56430"/>
                  </a:moveTo>
                  <a:cubicBezTo>
                    <a:pt x="112694" y="55821"/>
                    <a:pt x="125523" y="59688"/>
                    <a:pt x="136264" y="68119"/>
                  </a:cubicBezTo>
                  <a:cubicBezTo>
                    <a:pt x="155249" y="83024"/>
                    <a:pt x="165701" y="113722"/>
                    <a:pt x="145827" y="143274"/>
                  </a:cubicBezTo>
                  <a:cubicBezTo>
                    <a:pt x="148929" y="146118"/>
                    <a:pt x="152289" y="149040"/>
                    <a:pt x="155442" y="152155"/>
                  </a:cubicBezTo>
                  <a:cubicBezTo>
                    <a:pt x="160102" y="156763"/>
                    <a:pt x="160668" y="161191"/>
                    <a:pt x="157257" y="164743"/>
                  </a:cubicBezTo>
                  <a:cubicBezTo>
                    <a:pt x="153743" y="168411"/>
                    <a:pt x="149161" y="167793"/>
                    <a:pt x="144296" y="162993"/>
                  </a:cubicBezTo>
                  <a:cubicBezTo>
                    <a:pt x="141438" y="160174"/>
                    <a:pt x="138607" y="157329"/>
                    <a:pt x="135749" y="154523"/>
                  </a:cubicBezTo>
                  <a:cubicBezTo>
                    <a:pt x="135543" y="154330"/>
                    <a:pt x="135183" y="154292"/>
                    <a:pt x="134900" y="154176"/>
                  </a:cubicBezTo>
                  <a:cubicBezTo>
                    <a:pt x="103340" y="174770"/>
                    <a:pt x="72204" y="160985"/>
                    <a:pt x="58522" y="141511"/>
                  </a:cubicBezTo>
                  <a:cubicBezTo>
                    <a:pt x="43424" y="120016"/>
                    <a:pt x="46127" y="89755"/>
                    <a:pt x="65099" y="71607"/>
                  </a:cubicBezTo>
                  <a:cubicBezTo>
                    <a:pt x="75023" y="62127"/>
                    <a:pt x="87444" y="57040"/>
                    <a:pt x="100069" y="56430"/>
                  </a:cubicBezTo>
                  <a:close/>
                  <a:moveTo>
                    <a:pt x="239014" y="23160"/>
                  </a:moveTo>
                  <a:cubicBezTo>
                    <a:pt x="243442" y="23211"/>
                    <a:pt x="246351" y="26352"/>
                    <a:pt x="246583" y="31320"/>
                  </a:cubicBezTo>
                  <a:cubicBezTo>
                    <a:pt x="246595" y="31642"/>
                    <a:pt x="246595" y="31964"/>
                    <a:pt x="246595" y="32285"/>
                  </a:cubicBezTo>
                  <a:cubicBezTo>
                    <a:pt x="246595" y="35632"/>
                    <a:pt x="246595" y="38991"/>
                    <a:pt x="246583" y="42338"/>
                  </a:cubicBezTo>
                  <a:cubicBezTo>
                    <a:pt x="246583" y="46019"/>
                    <a:pt x="246660" y="49700"/>
                    <a:pt x="246557" y="53368"/>
                  </a:cubicBezTo>
                  <a:cubicBezTo>
                    <a:pt x="246415" y="58362"/>
                    <a:pt x="243481" y="61490"/>
                    <a:pt x="239053" y="61580"/>
                  </a:cubicBezTo>
                  <a:cubicBezTo>
                    <a:pt x="234625" y="61657"/>
                    <a:pt x="231369" y="58530"/>
                    <a:pt x="231266" y="53664"/>
                  </a:cubicBezTo>
                  <a:cubicBezTo>
                    <a:pt x="231111" y="46148"/>
                    <a:pt x="231111" y="38631"/>
                    <a:pt x="231266" y="31127"/>
                  </a:cubicBezTo>
                  <a:cubicBezTo>
                    <a:pt x="231356" y="26236"/>
                    <a:pt x="234587" y="23108"/>
                    <a:pt x="239014" y="23160"/>
                  </a:cubicBezTo>
                  <a:close/>
                  <a:moveTo>
                    <a:pt x="238873" y="15424"/>
                  </a:moveTo>
                  <a:cubicBezTo>
                    <a:pt x="218137" y="15463"/>
                    <a:pt x="200735" y="32788"/>
                    <a:pt x="200426" y="53716"/>
                  </a:cubicBezTo>
                  <a:cubicBezTo>
                    <a:pt x="200117" y="74413"/>
                    <a:pt x="218111" y="92484"/>
                    <a:pt x="238950" y="92420"/>
                  </a:cubicBezTo>
                  <a:cubicBezTo>
                    <a:pt x="259724" y="92343"/>
                    <a:pt x="277100" y="75044"/>
                    <a:pt x="277396" y="54128"/>
                  </a:cubicBezTo>
                  <a:cubicBezTo>
                    <a:pt x="277692" y="33431"/>
                    <a:pt x="259737" y="15399"/>
                    <a:pt x="238873" y="15424"/>
                  </a:cubicBezTo>
                  <a:close/>
                  <a:moveTo>
                    <a:pt x="240752" y="5"/>
                  </a:moveTo>
                  <a:cubicBezTo>
                    <a:pt x="266816" y="365"/>
                    <a:pt x="289598" y="21101"/>
                    <a:pt x="292597" y="47834"/>
                  </a:cubicBezTo>
                  <a:cubicBezTo>
                    <a:pt x="295506" y="73937"/>
                    <a:pt x="279494" y="101108"/>
                    <a:pt x="246608" y="107659"/>
                  </a:cubicBezTo>
                  <a:cubicBezTo>
                    <a:pt x="246608" y="112705"/>
                    <a:pt x="246672" y="117493"/>
                    <a:pt x="246595" y="122294"/>
                  </a:cubicBezTo>
                  <a:cubicBezTo>
                    <a:pt x="246505" y="127661"/>
                    <a:pt x="243596" y="130905"/>
                    <a:pt x="239001" y="130956"/>
                  </a:cubicBezTo>
                  <a:cubicBezTo>
                    <a:pt x="234406" y="131008"/>
                    <a:pt x="231369" y="127738"/>
                    <a:pt x="231227" y="122448"/>
                  </a:cubicBezTo>
                  <a:cubicBezTo>
                    <a:pt x="231098" y="117647"/>
                    <a:pt x="231073" y="112834"/>
                    <a:pt x="230995" y="108033"/>
                  </a:cubicBezTo>
                  <a:cubicBezTo>
                    <a:pt x="230995" y="107904"/>
                    <a:pt x="230802" y="107788"/>
                    <a:pt x="230712" y="107659"/>
                  </a:cubicBezTo>
                  <a:cubicBezTo>
                    <a:pt x="196320" y="100580"/>
                    <a:pt x="182149" y="71569"/>
                    <a:pt x="185316" y="47564"/>
                  </a:cubicBezTo>
                  <a:cubicBezTo>
                    <a:pt x="189074" y="18977"/>
                    <a:pt x="212023" y="-381"/>
                    <a:pt x="240752" y="5"/>
                  </a:cubicBezTo>
                  <a:close/>
                </a:path>
              </a:pathLst>
            </a:custGeom>
            <a:solidFill>
              <a:schemeClr val="bg1"/>
            </a:solidFill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F6A88B-C953-49E3-A11E-DD419AEDABCB}"/>
                </a:ext>
              </a:extLst>
            </p:cNvPr>
            <p:cNvSpPr/>
            <p:nvPr/>
          </p:nvSpPr>
          <p:spPr bwMode="auto">
            <a:xfrm flipH="1" flipV="1">
              <a:off x="1606856" y="1775939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rgbClr val="0B2D4D"/>
              </a:solidFill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405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CHALLENGE BASED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Phases of CBL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FAF51B-8B9D-4898-9BAE-BBDD20D01DF6}"/>
              </a:ext>
            </a:extLst>
          </p:cNvPr>
          <p:cNvGrpSpPr/>
          <p:nvPr/>
        </p:nvGrpSpPr>
        <p:grpSpPr>
          <a:xfrm>
            <a:off x="306819" y="954263"/>
            <a:ext cx="8530363" cy="5729719"/>
            <a:chOff x="306819" y="954263"/>
            <a:chExt cx="8530363" cy="5729719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CCFD2F-B27B-4672-9C32-79C7B0F35A00}"/>
                </a:ext>
              </a:extLst>
            </p:cNvPr>
            <p:cNvSpPr/>
            <p:nvPr/>
          </p:nvSpPr>
          <p:spPr bwMode="auto">
            <a:xfrm flipH="1" flipV="1">
              <a:off x="4215994" y="4038907"/>
              <a:ext cx="713627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3750385-5F2A-4934-9FF7-6028B50F9FAB}"/>
                </a:ext>
              </a:extLst>
            </p:cNvPr>
            <p:cNvSpPr/>
            <p:nvPr/>
          </p:nvSpPr>
          <p:spPr>
            <a:xfrm>
              <a:off x="674184" y="954263"/>
              <a:ext cx="7686365" cy="5729719"/>
            </a:xfrm>
            <a:custGeom>
              <a:avLst/>
              <a:gdLst>
                <a:gd name="connsiteX0" fmla="*/ 920406 w 5637182"/>
                <a:gd name="connsiteY0" fmla="*/ 460203 h 4955268"/>
                <a:gd name="connsiteX1" fmla="*/ 880982 w 5637182"/>
                <a:gd name="connsiteY1" fmla="*/ 0 h 4955268"/>
                <a:gd name="connsiteX2" fmla="*/ 736325 w 5637182"/>
                <a:gd name="connsiteY2" fmla="*/ 0 h 4955268"/>
                <a:gd name="connsiteX3" fmla="*/ 0 w 5637182"/>
                <a:gd name="connsiteY3" fmla="*/ 1104488 h 4955268"/>
                <a:gd name="connsiteX4" fmla="*/ 433972 w 5637182"/>
                <a:gd name="connsiteY4" fmla="*/ 1117680 h 4955268"/>
                <a:gd name="connsiteX5" fmla="*/ 841558 w 5637182"/>
                <a:gd name="connsiteY5" fmla="*/ 2774412 h 4955268"/>
                <a:gd name="connsiteX6" fmla="*/ 2476047 w 5637182"/>
                <a:gd name="connsiteY6" fmla="*/ 3954527 h 4955268"/>
                <a:gd name="connsiteX7" fmla="*/ 5042600 w 5637182"/>
                <a:gd name="connsiteY7" fmla="*/ 4943964 h 4955268"/>
                <a:gd name="connsiteX8" fmla="*/ 5637183 w 5637182"/>
                <a:gd name="connsiteY8" fmla="*/ 4517816 h 4955268"/>
                <a:gd name="connsiteX9" fmla="*/ 828366 w 5637182"/>
                <a:gd name="connsiteY9" fmla="*/ 1722541 h 4955268"/>
                <a:gd name="connsiteX10" fmla="*/ 920406 w 5637182"/>
                <a:gd name="connsiteY10" fmla="*/ 460203 h 4955268"/>
                <a:gd name="connsiteX0" fmla="*/ 920406 w 6640302"/>
                <a:gd name="connsiteY0" fmla="*/ 460203 h 4958297"/>
                <a:gd name="connsiteX1" fmla="*/ 880982 w 6640302"/>
                <a:gd name="connsiteY1" fmla="*/ 0 h 4958297"/>
                <a:gd name="connsiteX2" fmla="*/ 736325 w 6640302"/>
                <a:gd name="connsiteY2" fmla="*/ 0 h 4958297"/>
                <a:gd name="connsiteX3" fmla="*/ 0 w 6640302"/>
                <a:gd name="connsiteY3" fmla="*/ 1104488 h 4958297"/>
                <a:gd name="connsiteX4" fmla="*/ 433972 w 6640302"/>
                <a:gd name="connsiteY4" fmla="*/ 1117680 h 4958297"/>
                <a:gd name="connsiteX5" fmla="*/ 841558 w 6640302"/>
                <a:gd name="connsiteY5" fmla="*/ 2774412 h 4958297"/>
                <a:gd name="connsiteX6" fmla="*/ 2476047 w 6640302"/>
                <a:gd name="connsiteY6" fmla="*/ 3954527 h 4958297"/>
                <a:gd name="connsiteX7" fmla="*/ 5042600 w 6640302"/>
                <a:gd name="connsiteY7" fmla="*/ 4943964 h 4958297"/>
                <a:gd name="connsiteX8" fmla="*/ 6640302 w 6640302"/>
                <a:gd name="connsiteY8" fmla="*/ 4567972 h 4958297"/>
                <a:gd name="connsiteX9" fmla="*/ 828366 w 6640302"/>
                <a:gd name="connsiteY9" fmla="*/ 1722541 h 4958297"/>
                <a:gd name="connsiteX10" fmla="*/ 920406 w 6640302"/>
                <a:gd name="connsiteY10" fmla="*/ 460203 h 4958297"/>
                <a:gd name="connsiteX0" fmla="*/ 920406 w 6659888"/>
                <a:gd name="connsiteY0" fmla="*/ 460203 h 4970515"/>
                <a:gd name="connsiteX1" fmla="*/ 880982 w 6659888"/>
                <a:gd name="connsiteY1" fmla="*/ 0 h 4970515"/>
                <a:gd name="connsiteX2" fmla="*/ 736325 w 6659888"/>
                <a:gd name="connsiteY2" fmla="*/ 0 h 4970515"/>
                <a:gd name="connsiteX3" fmla="*/ 0 w 6659888"/>
                <a:gd name="connsiteY3" fmla="*/ 1104488 h 4970515"/>
                <a:gd name="connsiteX4" fmla="*/ 433972 w 6659888"/>
                <a:gd name="connsiteY4" fmla="*/ 1117680 h 4970515"/>
                <a:gd name="connsiteX5" fmla="*/ 841558 w 6659888"/>
                <a:gd name="connsiteY5" fmla="*/ 2774412 h 4970515"/>
                <a:gd name="connsiteX6" fmla="*/ 2476047 w 6659888"/>
                <a:gd name="connsiteY6" fmla="*/ 3954527 h 4970515"/>
                <a:gd name="connsiteX7" fmla="*/ 6120953 w 6659888"/>
                <a:gd name="connsiteY7" fmla="*/ 4956503 h 4970515"/>
                <a:gd name="connsiteX8" fmla="*/ 6640302 w 6659888"/>
                <a:gd name="connsiteY8" fmla="*/ 4567972 h 4970515"/>
                <a:gd name="connsiteX9" fmla="*/ 828366 w 6659888"/>
                <a:gd name="connsiteY9" fmla="*/ 1722541 h 4970515"/>
                <a:gd name="connsiteX10" fmla="*/ 920406 w 6659888"/>
                <a:gd name="connsiteY10" fmla="*/ 460203 h 4970515"/>
                <a:gd name="connsiteX0" fmla="*/ 920406 w 6640302"/>
                <a:gd name="connsiteY0" fmla="*/ 460203 h 4971925"/>
                <a:gd name="connsiteX1" fmla="*/ 880982 w 6640302"/>
                <a:gd name="connsiteY1" fmla="*/ 0 h 4971925"/>
                <a:gd name="connsiteX2" fmla="*/ 736325 w 6640302"/>
                <a:gd name="connsiteY2" fmla="*/ 0 h 4971925"/>
                <a:gd name="connsiteX3" fmla="*/ 0 w 6640302"/>
                <a:gd name="connsiteY3" fmla="*/ 1104488 h 4971925"/>
                <a:gd name="connsiteX4" fmla="*/ 433972 w 6640302"/>
                <a:gd name="connsiteY4" fmla="*/ 1117680 h 4971925"/>
                <a:gd name="connsiteX5" fmla="*/ 841558 w 6640302"/>
                <a:gd name="connsiteY5" fmla="*/ 2774412 h 4971925"/>
                <a:gd name="connsiteX6" fmla="*/ 2476047 w 6640302"/>
                <a:gd name="connsiteY6" fmla="*/ 3954527 h 4971925"/>
                <a:gd name="connsiteX7" fmla="*/ 6120953 w 6640302"/>
                <a:gd name="connsiteY7" fmla="*/ 4956503 h 4971925"/>
                <a:gd name="connsiteX8" fmla="*/ 6640302 w 6640302"/>
                <a:gd name="connsiteY8" fmla="*/ 4567972 h 4971925"/>
                <a:gd name="connsiteX9" fmla="*/ 828366 w 6640302"/>
                <a:gd name="connsiteY9" fmla="*/ 1722541 h 4971925"/>
                <a:gd name="connsiteX10" fmla="*/ 920406 w 6640302"/>
                <a:gd name="connsiteY10" fmla="*/ 460203 h 4971925"/>
                <a:gd name="connsiteX0" fmla="*/ 920406 w 6640302"/>
                <a:gd name="connsiteY0" fmla="*/ 460203 h 4956517"/>
                <a:gd name="connsiteX1" fmla="*/ 880982 w 6640302"/>
                <a:gd name="connsiteY1" fmla="*/ 0 h 4956517"/>
                <a:gd name="connsiteX2" fmla="*/ 736325 w 6640302"/>
                <a:gd name="connsiteY2" fmla="*/ 0 h 4956517"/>
                <a:gd name="connsiteX3" fmla="*/ 0 w 6640302"/>
                <a:gd name="connsiteY3" fmla="*/ 1104488 h 4956517"/>
                <a:gd name="connsiteX4" fmla="*/ 433972 w 6640302"/>
                <a:gd name="connsiteY4" fmla="*/ 1117680 h 4956517"/>
                <a:gd name="connsiteX5" fmla="*/ 841558 w 6640302"/>
                <a:gd name="connsiteY5" fmla="*/ 2774412 h 4956517"/>
                <a:gd name="connsiteX6" fmla="*/ 2476047 w 6640302"/>
                <a:gd name="connsiteY6" fmla="*/ 3954527 h 4956517"/>
                <a:gd name="connsiteX7" fmla="*/ 6120953 w 6640302"/>
                <a:gd name="connsiteY7" fmla="*/ 4956503 h 4956517"/>
                <a:gd name="connsiteX8" fmla="*/ 6640302 w 6640302"/>
                <a:gd name="connsiteY8" fmla="*/ 4567972 h 4956517"/>
                <a:gd name="connsiteX9" fmla="*/ 828366 w 6640302"/>
                <a:gd name="connsiteY9" fmla="*/ 1722541 h 4956517"/>
                <a:gd name="connsiteX10" fmla="*/ 920406 w 6640302"/>
                <a:gd name="connsiteY10" fmla="*/ 460203 h 4956517"/>
                <a:gd name="connsiteX0" fmla="*/ 920406 w 6640302"/>
                <a:gd name="connsiteY0" fmla="*/ 460203 h 4931440"/>
                <a:gd name="connsiteX1" fmla="*/ 880982 w 6640302"/>
                <a:gd name="connsiteY1" fmla="*/ 0 h 4931440"/>
                <a:gd name="connsiteX2" fmla="*/ 736325 w 6640302"/>
                <a:gd name="connsiteY2" fmla="*/ 0 h 4931440"/>
                <a:gd name="connsiteX3" fmla="*/ 0 w 6640302"/>
                <a:gd name="connsiteY3" fmla="*/ 1104488 h 4931440"/>
                <a:gd name="connsiteX4" fmla="*/ 433972 w 6640302"/>
                <a:gd name="connsiteY4" fmla="*/ 1117680 h 4931440"/>
                <a:gd name="connsiteX5" fmla="*/ 841558 w 6640302"/>
                <a:gd name="connsiteY5" fmla="*/ 2774412 h 4931440"/>
                <a:gd name="connsiteX6" fmla="*/ 2476047 w 6640302"/>
                <a:gd name="connsiteY6" fmla="*/ 3954527 h 4931440"/>
                <a:gd name="connsiteX7" fmla="*/ 6146032 w 6640302"/>
                <a:gd name="connsiteY7" fmla="*/ 4931425 h 4931440"/>
                <a:gd name="connsiteX8" fmla="*/ 6640302 w 6640302"/>
                <a:gd name="connsiteY8" fmla="*/ 4567972 h 4931440"/>
                <a:gd name="connsiteX9" fmla="*/ 828366 w 6640302"/>
                <a:gd name="connsiteY9" fmla="*/ 1722541 h 4931440"/>
                <a:gd name="connsiteX10" fmla="*/ 920406 w 6640302"/>
                <a:gd name="connsiteY10" fmla="*/ 460203 h 4931440"/>
                <a:gd name="connsiteX0" fmla="*/ 920406 w 6640302"/>
                <a:gd name="connsiteY0" fmla="*/ 460203 h 4949955"/>
                <a:gd name="connsiteX1" fmla="*/ 880982 w 6640302"/>
                <a:gd name="connsiteY1" fmla="*/ 0 h 4949955"/>
                <a:gd name="connsiteX2" fmla="*/ 736325 w 6640302"/>
                <a:gd name="connsiteY2" fmla="*/ 0 h 4949955"/>
                <a:gd name="connsiteX3" fmla="*/ 0 w 6640302"/>
                <a:gd name="connsiteY3" fmla="*/ 1104488 h 4949955"/>
                <a:gd name="connsiteX4" fmla="*/ 433972 w 6640302"/>
                <a:gd name="connsiteY4" fmla="*/ 1117680 h 4949955"/>
                <a:gd name="connsiteX5" fmla="*/ 841558 w 6640302"/>
                <a:gd name="connsiteY5" fmla="*/ 2774412 h 4949955"/>
                <a:gd name="connsiteX6" fmla="*/ 2476047 w 6640302"/>
                <a:gd name="connsiteY6" fmla="*/ 3954527 h 4949955"/>
                <a:gd name="connsiteX7" fmla="*/ 6250949 w 6640302"/>
                <a:gd name="connsiteY7" fmla="*/ 4949941 h 4949955"/>
                <a:gd name="connsiteX8" fmla="*/ 6640302 w 6640302"/>
                <a:gd name="connsiteY8" fmla="*/ 4567972 h 4949955"/>
                <a:gd name="connsiteX9" fmla="*/ 828366 w 6640302"/>
                <a:gd name="connsiteY9" fmla="*/ 1722541 h 4949955"/>
                <a:gd name="connsiteX10" fmla="*/ 920406 w 6640302"/>
                <a:gd name="connsiteY10" fmla="*/ 460203 h 4949955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41558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79174 w 6640302"/>
                <a:gd name="connsiteY5" fmla="*/ 2774412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29018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91712 w 6640302"/>
                <a:gd name="connsiteY5" fmla="*/ 2799490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  <a:gd name="connsiteX0" fmla="*/ 920406 w 6640302"/>
                <a:gd name="connsiteY0" fmla="*/ 460203 h 4949941"/>
                <a:gd name="connsiteX1" fmla="*/ 880982 w 6640302"/>
                <a:gd name="connsiteY1" fmla="*/ 0 h 4949941"/>
                <a:gd name="connsiteX2" fmla="*/ 736325 w 6640302"/>
                <a:gd name="connsiteY2" fmla="*/ 0 h 4949941"/>
                <a:gd name="connsiteX3" fmla="*/ 0 w 6640302"/>
                <a:gd name="connsiteY3" fmla="*/ 1104488 h 4949941"/>
                <a:gd name="connsiteX4" fmla="*/ 433972 w 6640302"/>
                <a:gd name="connsiteY4" fmla="*/ 1117680 h 4949941"/>
                <a:gd name="connsiteX5" fmla="*/ 885565 w 6640302"/>
                <a:gd name="connsiteY5" fmla="*/ 2805638 h 4949941"/>
                <a:gd name="connsiteX6" fmla="*/ 2476047 w 6640302"/>
                <a:gd name="connsiteY6" fmla="*/ 3954527 h 4949941"/>
                <a:gd name="connsiteX7" fmla="*/ 6250949 w 6640302"/>
                <a:gd name="connsiteY7" fmla="*/ 4949941 h 4949941"/>
                <a:gd name="connsiteX8" fmla="*/ 6640302 w 6640302"/>
                <a:gd name="connsiteY8" fmla="*/ 4567972 h 4949941"/>
                <a:gd name="connsiteX9" fmla="*/ 828366 w 6640302"/>
                <a:gd name="connsiteY9" fmla="*/ 1722541 h 4949941"/>
                <a:gd name="connsiteX10" fmla="*/ 920406 w 6640302"/>
                <a:gd name="connsiteY10" fmla="*/ 460203 h 494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0302" h="4949941">
                  <a:moveTo>
                    <a:pt x="920406" y="460203"/>
                  </a:moveTo>
                  <a:lnTo>
                    <a:pt x="880982" y="0"/>
                  </a:lnTo>
                  <a:lnTo>
                    <a:pt x="736325" y="0"/>
                  </a:lnTo>
                  <a:lnTo>
                    <a:pt x="0" y="1104488"/>
                  </a:lnTo>
                  <a:lnTo>
                    <a:pt x="433972" y="1117680"/>
                  </a:lnTo>
                  <a:cubicBezTo>
                    <a:pt x="324943" y="1803129"/>
                    <a:pt x="753032" y="2610121"/>
                    <a:pt x="885565" y="2805638"/>
                  </a:cubicBezTo>
                  <a:cubicBezTo>
                    <a:pt x="1203650" y="3274890"/>
                    <a:pt x="1581816" y="3597143"/>
                    <a:pt x="2476047" y="3954527"/>
                  </a:cubicBezTo>
                  <a:cubicBezTo>
                    <a:pt x="3370278" y="4311911"/>
                    <a:pt x="6242558" y="4949848"/>
                    <a:pt x="6250949" y="4949941"/>
                  </a:cubicBezTo>
                  <a:cubicBezTo>
                    <a:pt x="6306521" y="4950557"/>
                    <a:pt x="6640302" y="4567972"/>
                    <a:pt x="6640302" y="4567972"/>
                  </a:cubicBezTo>
                  <a:cubicBezTo>
                    <a:pt x="2478469" y="3918114"/>
                    <a:pt x="1106175" y="2948062"/>
                    <a:pt x="828366" y="1722541"/>
                  </a:cubicBezTo>
                  <a:cubicBezTo>
                    <a:pt x="769153" y="1461606"/>
                    <a:pt x="726354" y="1029475"/>
                    <a:pt x="920406" y="46020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080997-BF82-4BE0-8AF1-4692453AA078}"/>
                </a:ext>
              </a:extLst>
            </p:cNvPr>
            <p:cNvSpPr/>
            <p:nvPr/>
          </p:nvSpPr>
          <p:spPr>
            <a:xfrm>
              <a:off x="871993" y="954265"/>
              <a:ext cx="7965189" cy="5637650"/>
            </a:xfrm>
            <a:custGeom>
              <a:avLst/>
              <a:gdLst>
                <a:gd name="connsiteX0" fmla="*/ 5068832 w 5890601"/>
                <a:gd name="connsiteY0" fmla="*/ 4845327 h 4845326"/>
                <a:gd name="connsiteX1" fmla="*/ 2301016 w 5890601"/>
                <a:gd name="connsiteY1" fmla="*/ 3800052 h 4845326"/>
                <a:gd name="connsiteX2" fmla="*/ 736325 w 5890601"/>
                <a:gd name="connsiteY2" fmla="*/ 2636351 h 4845326"/>
                <a:gd name="connsiteX3" fmla="*/ 394394 w 5890601"/>
                <a:gd name="connsiteY3" fmla="*/ 1025640 h 4845326"/>
                <a:gd name="connsiteX4" fmla="*/ 0 w 5890601"/>
                <a:gd name="connsiteY4" fmla="*/ 1025640 h 4845326"/>
                <a:gd name="connsiteX5" fmla="*/ 710094 w 5890601"/>
                <a:gd name="connsiteY5" fmla="*/ 0 h 4845326"/>
                <a:gd name="connsiteX6" fmla="*/ 1196835 w 5890601"/>
                <a:gd name="connsiteY6" fmla="*/ 1012447 h 4845326"/>
                <a:gd name="connsiteX7" fmla="*/ 867790 w 5890601"/>
                <a:gd name="connsiteY7" fmla="*/ 1025640 h 4845326"/>
                <a:gd name="connsiteX8" fmla="*/ 1254054 w 5890601"/>
                <a:gd name="connsiteY8" fmla="*/ 2392290 h 4845326"/>
                <a:gd name="connsiteX9" fmla="*/ 4871558 w 5890601"/>
                <a:gd name="connsiteY9" fmla="*/ 3957902 h 4845326"/>
                <a:gd name="connsiteX10" fmla="*/ 5890601 w 5890601"/>
                <a:gd name="connsiteY10" fmla="*/ 4168214 h 4845326"/>
                <a:gd name="connsiteX11" fmla="*/ 5068832 w 5890601"/>
                <a:gd name="connsiteY11" fmla="*/ 4845327 h 4845326"/>
                <a:gd name="connsiteX0" fmla="*/ 5068832 w 6881181"/>
                <a:gd name="connsiteY0" fmla="*/ 4845327 h 4845327"/>
                <a:gd name="connsiteX1" fmla="*/ 2301016 w 6881181"/>
                <a:gd name="connsiteY1" fmla="*/ 3800052 h 4845327"/>
                <a:gd name="connsiteX2" fmla="*/ 736325 w 6881181"/>
                <a:gd name="connsiteY2" fmla="*/ 2636351 h 4845327"/>
                <a:gd name="connsiteX3" fmla="*/ 394394 w 6881181"/>
                <a:gd name="connsiteY3" fmla="*/ 1025640 h 4845327"/>
                <a:gd name="connsiteX4" fmla="*/ 0 w 6881181"/>
                <a:gd name="connsiteY4" fmla="*/ 1025640 h 4845327"/>
                <a:gd name="connsiteX5" fmla="*/ 710094 w 6881181"/>
                <a:gd name="connsiteY5" fmla="*/ 0 h 4845327"/>
                <a:gd name="connsiteX6" fmla="*/ 1196835 w 6881181"/>
                <a:gd name="connsiteY6" fmla="*/ 1012447 h 4845327"/>
                <a:gd name="connsiteX7" fmla="*/ 867790 w 6881181"/>
                <a:gd name="connsiteY7" fmla="*/ 1025640 h 4845327"/>
                <a:gd name="connsiteX8" fmla="*/ 1254054 w 6881181"/>
                <a:gd name="connsiteY8" fmla="*/ 2392290 h 4845327"/>
                <a:gd name="connsiteX9" fmla="*/ 4871558 w 6881181"/>
                <a:gd name="connsiteY9" fmla="*/ 3957902 h 4845327"/>
                <a:gd name="connsiteX10" fmla="*/ 6881181 w 6881181"/>
                <a:gd name="connsiteY10" fmla="*/ 4243448 h 4845327"/>
                <a:gd name="connsiteX11" fmla="*/ 5068832 w 6881181"/>
                <a:gd name="connsiteY11" fmla="*/ 4845327 h 4845327"/>
                <a:gd name="connsiteX0" fmla="*/ 6184802 w 6881181"/>
                <a:gd name="connsiteY0" fmla="*/ 4870404 h 4870404"/>
                <a:gd name="connsiteX1" fmla="*/ 2301016 w 6881181"/>
                <a:gd name="connsiteY1" fmla="*/ 3800052 h 4870404"/>
                <a:gd name="connsiteX2" fmla="*/ 736325 w 6881181"/>
                <a:gd name="connsiteY2" fmla="*/ 2636351 h 4870404"/>
                <a:gd name="connsiteX3" fmla="*/ 394394 w 6881181"/>
                <a:gd name="connsiteY3" fmla="*/ 1025640 h 4870404"/>
                <a:gd name="connsiteX4" fmla="*/ 0 w 6881181"/>
                <a:gd name="connsiteY4" fmla="*/ 1025640 h 4870404"/>
                <a:gd name="connsiteX5" fmla="*/ 710094 w 6881181"/>
                <a:gd name="connsiteY5" fmla="*/ 0 h 4870404"/>
                <a:gd name="connsiteX6" fmla="*/ 1196835 w 6881181"/>
                <a:gd name="connsiteY6" fmla="*/ 1012447 h 4870404"/>
                <a:gd name="connsiteX7" fmla="*/ 867790 w 6881181"/>
                <a:gd name="connsiteY7" fmla="*/ 1025640 h 4870404"/>
                <a:gd name="connsiteX8" fmla="*/ 1254054 w 6881181"/>
                <a:gd name="connsiteY8" fmla="*/ 2392290 h 4870404"/>
                <a:gd name="connsiteX9" fmla="*/ 4871558 w 6881181"/>
                <a:gd name="connsiteY9" fmla="*/ 3957902 h 4870404"/>
                <a:gd name="connsiteX10" fmla="*/ 6881181 w 6881181"/>
                <a:gd name="connsiteY10" fmla="*/ 4243448 h 4870404"/>
                <a:gd name="connsiteX11" fmla="*/ 6184802 w 6881181"/>
                <a:gd name="connsiteY11" fmla="*/ 4870404 h 487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181" h="4870404">
                  <a:moveTo>
                    <a:pt x="6184802" y="4870404"/>
                  </a:moveTo>
                  <a:cubicBezTo>
                    <a:pt x="5859285" y="4829446"/>
                    <a:pt x="3209095" y="4172394"/>
                    <a:pt x="2301016" y="3800052"/>
                  </a:cubicBezTo>
                  <a:cubicBezTo>
                    <a:pt x="1392937" y="3427710"/>
                    <a:pt x="1137009" y="3287692"/>
                    <a:pt x="736325" y="2636351"/>
                  </a:cubicBezTo>
                  <a:cubicBezTo>
                    <a:pt x="363407" y="2030110"/>
                    <a:pt x="360186" y="1388740"/>
                    <a:pt x="394394" y="1025640"/>
                  </a:cubicBezTo>
                  <a:lnTo>
                    <a:pt x="0" y="1025640"/>
                  </a:lnTo>
                  <a:lnTo>
                    <a:pt x="710094" y="0"/>
                  </a:lnTo>
                  <a:lnTo>
                    <a:pt x="1196835" y="1012447"/>
                  </a:lnTo>
                  <a:lnTo>
                    <a:pt x="867790" y="1025640"/>
                  </a:lnTo>
                  <a:cubicBezTo>
                    <a:pt x="878375" y="1718706"/>
                    <a:pt x="1090221" y="2147462"/>
                    <a:pt x="1254054" y="2392290"/>
                  </a:cubicBezTo>
                  <a:cubicBezTo>
                    <a:pt x="1818877" y="3236149"/>
                    <a:pt x="2889156" y="3498619"/>
                    <a:pt x="4871558" y="3957902"/>
                  </a:cubicBezTo>
                  <a:cubicBezTo>
                    <a:pt x="5296939" y="4056385"/>
                    <a:pt x="6641722" y="4200036"/>
                    <a:pt x="6881181" y="4243448"/>
                  </a:cubicBezTo>
                  <a:cubicBezTo>
                    <a:pt x="6607258" y="4469152"/>
                    <a:pt x="6458725" y="4644700"/>
                    <a:pt x="6184802" y="48704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3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144F117-2A24-4FC4-AD45-9740F5C8B296}"/>
                </a:ext>
              </a:extLst>
            </p:cNvPr>
            <p:cNvSpPr/>
            <p:nvPr/>
          </p:nvSpPr>
          <p:spPr>
            <a:xfrm>
              <a:off x="1587409" y="2126205"/>
              <a:ext cx="6760857" cy="4130346"/>
            </a:xfrm>
            <a:custGeom>
              <a:avLst/>
              <a:gdLst>
                <a:gd name="connsiteX0" fmla="*/ 0 w 4154867"/>
                <a:gd name="connsiteY0" fmla="*/ 0 h 3221422"/>
                <a:gd name="connsiteX1" fmla="*/ 600565 w 4154867"/>
                <a:gd name="connsiteY1" fmla="*/ 1714410 h 3221422"/>
                <a:gd name="connsiteX2" fmla="*/ 1839892 w 4154867"/>
                <a:gd name="connsiteY2" fmla="*/ 2526209 h 3221422"/>
                <a:gd name="connsiteX3" fmla="*/ 4154868 w 4154867"/>
                <a:gd name="connsiteY3" fmla="*/ 3221423 h 3221422"/>
                <a:gd name="connsiteX0" fmla="*/ 0 w 5840750"/>
                <a:gd name="connsiteY0" fmla="*/ 0 h 3568233"/>
                <a:gd name="connsiteX1" fmla="*/ 600565 w 5840750"/>
                <a:gd name="connsiteY1" fmla="*/ 1714410 h 3568233"/>
                <a:gd name="connsiteX2" fmla="*/ 1839892 w 5840750"/>
                <a:gd name="connsiteY2" fmla="*/ 2526209 h 3568233"/>
                <a:gd name="connsiteX3" fmla="*/ 5840750 w 5840750"/>
                <a:gd name="connsiteY3" fmla="*/ 3568233 h 356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0750" h="3568233">
                  <a:moveTo>
                    <a:pt x="0" y="0"/>
                  </a:moveTo>
                  <a:cubicBezTo>
                    <a:pt x="7056" y="358959"/>
                    <a:pt x="76547" y="1098505"/>
                    <a:pt x="600565" y="1714410"/>
                  </a:cubicBezTo>
                  <a:cubicBezTo>
                    <a:pt x="922401" y="2092544"/>
                    <a:pt x="1279365" y="2264047"/>
                    <a:pt x="1839892" y="2526209"/>
                  </a:cubicBezTo>
                  <a:cubicBezTo>
                    <a:pt x="2318350" y="2749868"/>
                    <a:pt x="4922338" y="3398878"/>
                    <a:pt x="5840750" y="3568233"/>
                  </a:cubicBezTo>
                </a:path>
              </a:pathLst>
            </a:custGeom>
            <a:noFill/>
            <a:ln w="38100" cap="flat">
              <a:solidFill>
                <a:schemeClr val="bg1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ECEC0BF-F7DC-4D41-94C3-E1126945DE25}"/>
                </a:ext>
              </a:extLst>
            </p:cNvPr>
            <p:cNvGrpSpPr/>
            <p:nvPr/>
          </p:nvGrpSpPr>
          <p:grpSpPr>
            <a:xfrm>
              <a:off x="7278852" y="5325234"/>
              <a:ext cx="459758" cy="821128"/>
              <a:chOff x="7095169" y="5336385"/>
              <a:chExt cx="459758" cy="821128"/>
            </a:xfrm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BBE86BF-BAC3-4E13-A7AA-FA3ED3D72AC4}"/>
                  </a:ext>
                </a:extLst>
              </p:cNvPr>
              <p:cNvSpPr/>
              <p:nvPr/>
            </p:nvSpPr>
            <p:spPr>
              <a:xfrm>
                <a:off x="7095169" y="53363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C8711298-3061-4063-B792-0531EAD36943}"/>
                  </a:ext>
                </a:extLst>
              </p:cNvPr>
              <p:cNvSpPr txBox="1"/>
              <p:nvPr/>
            </p:nvSpPr>
            <p:spPr>
              <a:xfrm flipH="1">
                <a:off x="7167600" y="5426879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6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EB3E60-7E89-4C8B-90D8-90AB47BA6062}"/>
                </a:ext>
              </a:extLst>
            </p:cNvPr>
            <p:cNvGrpSpPr/>
            <p:nvPr/>
          </p:nvGrpSpPr>
          <p:grpSpPr>
            <a:xfrm>
              <a:off x="5577871" y="4956523"/>
              <a:ext cx="459758" cy="821128"/>
              <a:chOff x="4507683" y="4740240"/>
              <a:chExt cx="459758" cy="821128"/>
            </a:xfrm>
          </p:grpSpPr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6D0D592D-5223-4721-86EE-45E4A3054059}"/>
                  </a:ext>
                </a:extLst>
              </p:cNvPr>
              <p:cNvSpPr/>
              <p:nvPr/>
            </p:nvSpPr>
            <p:spPr>
              <a:xfrm>
                <a:off x="4507683" y="4740240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98216980-6BBC-4352-B8D9-37249678234F}"/>
                  </a:ext>
                </a:extLst>
              </p:cNvPr>
              <p:cNvSpPr txBox="1"/>
              <p:nvPr/>
            </p:nvSpPr>
            <p:spPr>
              <a:xfrm flipH="1">
                <a:off x="4583355" y="4817238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26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F1E553B-6725-480A-9E99-7E287D9AECE8}"/>
                </a:ext>
              </a:extLst>
            </p:cNvPr>
            <p:cNvGrpSpPr/>
            <p:nvPr/>
          </p:nvGrpSpPr>
          <p:grpSpPr>
            <a:xfrm>
              <a:off x="3966052" y="4467970"/>
              <a:ext cx="459758" cy="821128"/>
              <a:chOff x="3141292" y="4219079"/>
              <a:chExt cx="459758" cy="821128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3003777-BB45-4805-B6B5-1620C05C157F}"/>
                  </a:ext>
                </a:extLst>
              </p:cNvPr>
              <p:cNvSpPr/>
              <p:nvPr/>
            </p:nvSpPr>
            <p:spPr>
              <a:xfrm>
                <a:off x="3141292" y="4219079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9562B10-8895-4F0B-8FCD-BF71C35B8867}"/>
                  </a:ext>
                </a:extLst>
              </p:cNvPr>
              <p:cNvSpPr txBox="1"/>
              <p:nvPr/>
            </p:nvSpPr>
            <p:spPr>
              <a:xfrm flipH="1">
                <a:off x="3207428" y="4289773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93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184BF30-D202-4417-A446-453BCFB4D829}"/>
                </a:ext>
              </a:extLst>
            </p:cNvPr>
            <p:cNvGrpSpPr/>
            <p:nvPr/>
          </p:nvGrpSpPr>
          <p:grpSpPr>
            <a:xfrm>
              <a:off x="2766910" y="3911236"/>
              <a:ext cx="459758" cy="821128"/>
              <a:chOff x="2072709" y="3507103"/>
              <a:chExt cx="459758" cy="821128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55AF68D-AADD-4BE7-92C1-22F4BC3D8CC4}"/>
                  </a:ext>
                </a:extLst>
              </p:cNvPr>
              <p:cNvSpPr/>
              <p:nvPr/>
            </p:nvSpPr>
            <p:spPr>
              <a:xfrm>
                <a:off x="2072709" y="350710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4429B624-A170-49EE-8952-E055170B2566}"/>
                  </a:ext>
                </a:extLst>
              </p:cNvPr>
              <p:cNvSpPr txBox="1"/>
              <p:nvPr/>
            </p:nvSpPr>
            <p:spPr>
              <a:xfrm flipH="1">
                <a:off x="2148133" y="359553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2D05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010541-A84B-4CC3-85AE-F5CC52C11912}"/>
                </a:ext>
              </a:extLst>
            </p:cNvPr>
            <p:cNvGrpSpPr/>
            <p:nvPr/>
          </p:nvGrpSpPr>
          <p:grpSpPr>
            <a:xfrm>
              <a:off x="1812532" y="2931088"/>
              <a:ext cx="459758" cy="821128"/>
              <a:chOff x="1444885" y="2603293"/>
              <a:chExt cx="459758" cy="821128"/>
            </a:xfrm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CEBE39D-5BC5-487E-A6F9-A604E3DEFCAE}"/>
                  </a:ext>
                </a:extLst>
              </p:cNvPr>
              <p:cNvSpPr/>
              <p:nvPr/>
            </p:nvSpPr>
            <p:spPr>
              <a:xfrm>
                <a:off x="1444885" y="2603293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19D89557-A8D6-466C-99D1-D0D8E007E7F0}"/>
                  </a:ext>
                </a:extLst>
              </p:cNvPr>
              <p:cNvSpPr txBox="1"/>
              <p:nvPr/>
            </p:nvSpPr>
            <p:spPr>
              <a:xfrm flipH="1">
                <a:off x="1517294" y="267043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9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1BE374F-B8DC-41E4-BF35-A12FCB32ADE6}"/>
                </a:ext>
              </a:extLst>
            </p:cNvPr>
            <p:cNvGrpSpPr/>
            <p:nvPr/>
          </p:nvGrpSpPr>
          <p:grpSpPr>
            <a:xfrm>
              <a:off x="1373683" y="1533095"/>
              <a:ext cx="459758" cy="821128"/>
              <a:chOff x="1212302" y="1421585"/>
              <a:chExt cx="459758" cy="821128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5770556-F37D-401F-88B6-62898A535684}"/>
                  </a:ext>
                </a:extLst>
              </p:cNvPr>
              <p:cNvSpPr/>
              <p:nvPr/>
            </p:nvSpPr>
            <p:spPr>
              <a:xfrm>
                <a:off x="1212302" y="1421585"/>
                <a:ext cx="459758" cy="821128"/>
              </a:xfrm>
              <a:custGeom>
                <a:avLst/>
                <a:gdLst>
                  <a:gd name="connsiteX0" fmla="*/ 258586 w 449237"/>
                  <a:gd name="connsiteY0" fmla="*/ 717297 h 802340"/>
                  <a:gd name="connsiteX1" fmla="*/ 362170 w 449237"/>
                  <a:gd name="connsiteY1" fmla="*/ 732217 h 802340"/>
                  <a:gd name="connsiteX2" fmla="*/ 368617 w 449237"/>
                  <a:gd name="connsiteY2" fmla="*/ 735503 h 802340"/>
                  <a:gd name="connsiteX3" fmla="*/ 80870 w 449237"/>
                  <a:gd name="connsiteY3" fmla="*/ 736827 h 802340"/>
                  <a:gd name="connsiteX4" fmla="*/ 80418 w 449237"/>
                  <a:gd name="connsiteY4" fmla="*/ 732933 h 802340"/>
                  <a:gd name="connsiteX5" fmla="*/ 144926 w 449237"/>
                  <a:gd name="connsiteY5" fmla="*/ 721253 h 802340"/>
                  <a:gd name="connsiteX6" fmla="*/ 189063 w 449237"/>
                  <a:gd name="connsiteY6" fmla="*/ 717359 h 802340"/>
                  <a:gd name="connsiteX7" fmla="*/ 197909 w 449237"/>
                  <a:gd name="connsiteY7" fmla="*/ 721315 h 802340"/>
                  <a:gd name="connsiteX8" fmla="*/ 224603 w 449237"/>
                  <a:gd name="connsiteY8" fmla="*/ 753569 h 802340"/>
                  <a:gd name="connsiteX9" fmla="*/ 251718 w 449237"/>
                  <a:gd name="connsiteY9" fmla="*/ 720754 h 802340"/>
                  <a:gd name="connsiteX10" fmla="*/ 258586 w 449237"/>
                  <a:gd name="connsiteY10" fmla="*/ 717297 h 802340"/>
                  <a:gd name="connsiteX11" fmla="*/ 297335 w 449237"/>
                  <a:gd name="connsiteY11" fmla="*/ 670106 h 802340"/>
                  <a:gd name="connsiteX12" fmla="*/ 405949 w 449237"/>
                  <a:gd name="connsiteY12" fmla="*/ 694963 h 802340"/>
                  <a:gd name="connsiteX13" fmla="*/ 438764 w 449237"/>
                  <a:gd name="connsiteY13" fmla="*/ 715147 h 802340"/>
                  <a:gd name="connsiteX14" fmla="*/ 439247 w 449237"/>
                  <a:gd name="connsiteY14" fmla="*/ 754954 h 802340"/>
                  <a:gd name="connsiteX15" fmla="*/ 388942 w 449237"/>
                  <a:gd name="connsiteY15" fmla="*/ 781726 h 802340"/>
                  <a:gd name="connsiteX16" fmla="*/ 270563 w 449237"/>
                  <a:gd name="connsiteY16" fmla="*/ 801832 h 802340"/>
                  <a:gd name="connsiteX17" fmla="*/ 157916 w 449237"/>
                  <a:gd name="connsiteY17" fmla="*/ 800213 h 802340"/>
                  <a:gd name="connsiteX18" fmla="*/ 43103 w 449237"/>
                  <a:gd name="connsiteY18" fmla="*/ 775076 h 802340"/>
                  <a:gd name="connsiteX19" fmla="*/ 8248 w 449237"/>
                  <a:gd name="connsiteY19" fmla="*/ 752525 h 802340"/>
                  <a:gd name="connsiteX20" fmla="*/ 8061 w 449237"/>
                  <a:gd name="connsiteY20" fmla="*/ 717327 h 802340"/>
                  <a:gd name="connsiteX21" fmla="*/ 54628 w 449237"/>
                  <a:gd name="connsiteY21" fmla="*/ 690337 h 802340"/>
                  <a:gd name="connsiteX22" fmla="*/ 151717 w 449237"/>
                  <a:gd name="connsiteY22" fmla="*/ 670200 h 802340"/>
                  <a:gd name="connsiteX23" fmla="*/ 157807 w 449237"/>
                  <a:gd name="connsiteY23" fmla="*/ 672224 h 802340"/>
                  <a:gd name="connsiteX24" fmla="*/ 174751 w 449237"/>
                  <a:gd name="connsiteY24" fmla="*/ 692720 h 802340"/>
                  <a:gd name="connsiteX25" fmla="*/ 24445 w 449237"/>
                  <a:gd name="connsiteY25" fmla="*/ 734038 h 802340"/>
                  <a:gd name="connsiteX26" fmla="*/ 61138 w 449237"/>
                  <a:gd name="connsiteY26" fmla="*/ 755499 h 802340"/>
                  <a:gd name="connsiteX27" fmla="*/ 159068 w 449237"/>
                  <a:gd name="connsiteY27" fmla="*/ 775232 h 802340"/>
                  <a:gd name="connsiteX28" fmla="*/ 271731 w 449237"/>
                  <a:gd name="connsiteY28" fmla="*/ 776680 h 802340"/>
                  <a:gd name="connsiteX29" fmla="*/ 392602 w 449237"/>
                  <a:gd name="connsiteY29" fmla="*/ 753724 h 802340"/>
                  <a:gd name="connsiteX30" fmla="*/ 424264 w 449237"/>
                  <a:gd name="connsiteY30" fmla="*/ 734412 h 802340"/>
                  <a:gd name="connsiteX31" fmla="*/ 407257 w 449237"/>
                  <a:gd name="connsiteY31" fmla="*/ 723012 h 802340"/>
                  <a:gd name="connsiteX32" fmla="*/ 335523 w 449237"/>
                  <a:gd name="connsiteY32" fmla="*/ 701021 h 802340"/>
                  <a:gd name="connsiteX33" fmla="*/ 285483 w 449237"/>
                  <a:gd name="connsiteY33" fmla="*/ 694340 h 802340"/>
                  <a:gd name="connsiteX34" fmla="*/ 274503 w 449237"/>
                  <a:gd name="connsiteY34" fmla="*/ 692813 h 802340"/>
                  <a:gd name="connsiteX35" fmla="*/ 291791 w 449237"/>
                  <a:gd name="connsiteY35" fmla="*/ 671695 h 802340"/>
                  <a:gd name="connsiteX36" fmla="*/ 297335 w 449237"/>
                  <a:gd name="connsiteY36" fmla="*/ 670106 h 802340"/>
                  <a:gd name="connsiteX37" fmla="*/ 224432 w 449237"/>
                  <a:gd name="connsiteY37" fmla="*/ 62387 h 802340"/>
                  <a:gd name="connsiteX38" fmla="*/ 62664 w 449237"/>
                  <a:gd name="connsiteY38" fmla="*/ 221306 h 802340"/>
                  <a:gd name="connsiteX39" fmla="*/ 225491 w 449237"/>
                  <a:gd name="connsiteY39" fmla="*/ 386236 h 802340"/>
                  <a:gd name="connsiteX40" fmla="*/ 386528 w 449237"/>
                  <a:gd name="connsiteY40" fmla="*/ 228828 h 802340"/>
                  <a:gd name="connsiteX41" fmla="*/ 224432 w 449237"/>
                  <a:gd name="connsiteY41" fmla="*/ 62387 h 802340"/>
                  <a:gd name="connsiteX42" fmla="*/ 237717 w 449237"/>
                  <a:gd name="connsiteY42" fmla="*/ 278 h 802340"/>
                  <a:gd name="connsiteX43" fmla="*/ 435057 w 449237"/>
                  <a:gd name="connsiteY43" fmla="*/ 146254 h 802340"/>
                  <a:gd name="connsiteX44" fmla="*/ 435945 w 449237"/>
                  <a:gd name="connsiteY44" fmla="*/ 293944 h 802340"/>
                  <a:gd name="connsiteX45" fmla="*/ 358744 w 449237"/>
                  <a:gd name="connsiteY45" fmla="*/ 481192 h 802340"/>
                  <a:gd name="connsiteX46" fmla="*/ 229416 w 449237"/>
                  <a:gd name="connsiteY46" fmla="*/ 726625 h 802340"/>
                  <a:gd name="connsiteX47" fmla="*/ 224058 w 449237"/>
                  <a:gd name="connsiteY47" fmla="*/ 735409 h 802340"/>
                  <a:gd name="connsiteX48" fmla="*/ 161886 w 449237"/>
                  <a:gd name="connsiteY48" fmla="*/ 621235 h 802340"/>
                  <a:gd name="connsiteX49" fmla="*/ 60172 w 449237"/>
                  <a:gd name="connsiteY49" fmla="*/ 415002 h 802340"/>
                  <a:gd name="connsiteX50" fmla="*/ 7594 w 449237"/>
                  <a:gd name="connsiteY50" fmla="*/ 272374 h 802340"/>
                  <a:gd name="connsiteX51" fmla="*/ 65997 w 449237"/>
                  <a:gd name="connsiteY51" fmla="*/ 66172 h 802340"/>
                  <a:gd name="connsiteX52" fmla="*/ 237717 w 449237"/>
                  <a:gd name="connsiteY52" fmla="*/ 278 h 80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49237" h="802340">
                    <a:moveTo>
                      <a:pt x="258586" y="717297"/>
                    </a:moveTo>
                    <a:cubicBezTo>
                      <a:pt x="293597" y="718870"/>
                      <a:pt x="328218" y="723231"/>
                      <a:pt x="362170" y="732217"/>
                    </a:cubicBezTo>
                    <a:cubicBezTo>
                      <a:pt x="364366" y="732793"/>
                      <a:pt x="366499" y="733634"/>
                      <a:pt x="368617" y="735503"/>
                    </a:cubicBezTo>
                    <a:cubicBezTo>
                      <a:pt x="272743" y="759986"/>
                      <a:pt x="176837" y="759736"/>
                      <a:pt x="80870" y="736827"/>
                    </a:cubicBezTo>
                    <a:cubicBezTo>
                      <a:pt x="80698" y="735534"/>
                      <a:pt x="80558" y="734242"/>
                      <a:pt x="80418" y="732933"/>
                    </a:cubicBezTo>
                    <a:cubicBezTo>
                      <a:pt x="101910" y="728977"/>
                      <a:pt x="123325" y="724539"/>
                      <a:pt x="144926" y="721253"/>
                    </a:cubicBezTo>
                    <a:cubicBezTo>
                      <a:pt x="159503" y="719041"/>
                      <a:pt x="174314" y="718200"/>
                      <a:pt x="189063" y="717359"/>
                    </a:cubicBezTo>
                    <a:cubicBezTo>
                      <a:pt x="191976" y="717188"/>
                      <a:pt x="195931" y="719072"/>
                      <a:pt x="197909" y="721315"/>
                    </a:cubicBezTo>
                    <a:cubicBezTo>
                      <a:pt x="206911" y="731578"/>
                      <a:pt x="215383" y="742325"/>
                      <a:pt x="224603" y="753569"/>
                    </a:cubicBezTo>
                    <a:cubicBezTo>
                      <a:pt x="233932" y="742200"/>
                      <a:pt x="242654" y="731345"/>
                      <a:pt x="251718" y="720754"/>
                    </a:cubicBezTo>
                    <a:cubicBezTo>
                      <a:pt x="253291" y="718932"/>
                      <a:pt x="256312" y="717188"/>
                      <a:pt x="258586" y="717297"/>
                    </a:cubicBezTo>
                    <a:close/>
                    <a:moveTo>
                      <a:pt x="297335" y="670106"/>
                    </a:moveTo>
                    <a:cubicBezTo>
                      <a:pt x="334417" y="674545"/>
                      <a:pt x="371390" y="680011"/>
                      <a:pt x="405949" y="694963"/>
                    </a:cubicBezTo>
                    <a:cubicBezTo>
                      <a:pt x="417645" y="700024"/>
                      <a:pt x="429061" y="706924"/>
                      <a:pt x="438764" y="715147"/>
                    </a:cubicBezTo>
                    <a:cubicBezTo>
                      <a:pt x="452858" y="727092"/>
                      <a:pt x="452438" y="741841"/>
                      <a:pt x="439247" y="754954"/>
                    </a:cubicBezTo>
                    <a:cubicBezTo>
                      <a:pt x="425246" y="768893"/>
                      <a:pt x="407211" y="775777"/>
                      <a:pt x="388942" y="781726"/>
                    </a:cubicBezTo>
                    <a:cubicBezTo>
                      <a:pt x="350505" y="794232"/>
                      <a:pt x="310807" y="800805"/>
                      <a:pt x="270563" y="801832"/>
                    </a:cubicBezTo>
                    <a:cubicBezTo>
                      <a:pt x="233045" y="802798"/>
                      <a:pt x="195371" y="802455"/>
                      <a:pt x="157916" y="800213"/>
                    </a:cubicBezTo>
                    <a:cubicBezTo>
                      <a:pt x="118544" y="797845"/>
                      <a:pt x="79593" y="790884"/>
                      <a:pt x="43103" y="775076"/>
                    </a:cubicBezTo>
                    <a:cubicBezTo>
                      <a:pt x="30535" y="769625"/>
                      <a:pt x="18605" y="761542"/>
                      <a:pt x="8248" y="752525"/>
                    </a:cubicBezTo>
                    <a:cubicBezTo>
                      <a:pt x="-3199" y="742542"/>
                      <a:pt x="-2233" y="728712"/>
                      <a:pt x="8061" y="717327"/>
                    </a:cubicBezTo>
                    <a:cubicBezTo>
                      <a:pt x="20692" y="703373"/>
                      <a:pt x="37527" y="696411"/>
                      <a:pt x="54628" y="690337"/>
                    </a:cubicBezTo>
                    <a:cubicBezTo>
                      <a:pt x="86025" y="679170"/>
                      <a:pt x="118731" y="673875"/>
                      <a:pt x="151717" y="670200"/>
                    </a:cubicBezTo>
                    <a:cubicBezTo>
                      <a:pt x="153695" y="669982"/>
                      <a:pt x="156545" y="670807"/>
                      <a:pt x="157807" y="672224"/>
                    </a:cubicBezTo>
                    <a:cubicBezTo>
                      <a:pt x="163444" y="678563"/>
                      <a:pt x="168662" y="685276"/>
                      <a:pt x="174751" y="692720"/>
                    </a:cubicBezTo>
                    <a:cubicBezTo>
                      <a:pt x="122453" y="699432"/>
                      <a:pt x="70264" y="702719"/>
                      <a:pt x="24445" y="734038"/>
                    </a:cubicBezTo>
                    <a:cubicBezTo>
                      <a:pt x="35986" y="745875"/>
                      <a:pt x="48476" y="750936"/>
                      <a:pt x="61138" y="755499"/>
                    </a:cubicBezTo>
                    <a:cubicBezTo>
                      <a:pt x="92785" y="766900"/>
                      <a:pt x="125693" y="773394"/>
                      <a:pt x="159068" y="775232"/>
                    </a:cubicBezTo>
                    <a:cubicBezTo>
                      <a:pt x="196539" y="777288"/>
                      <a:pt x="234229" y="778035"/>
                      <a:pt x="271731" y="776680"/>
                    </a:cubicBezTo>
                    <a:cubicBezTo>
                      <a:pt x="312956" y="775185"/>
                      <a:pt x="353714" y="768628"/>
                      <a:pt x="392602" y="753724"/>
                    </a:cubicBezTo>
                    <a:cubicBezTo>
                      <a:pt x="403691" y="749472"/>
                      <a:pt x="414531" y="744613"/>
                      <a:pt x="424264" y="734412"/>
                    </a:cubicBezTo>
                    <a:cubicBezTo>
                      <a:pt x="418144" y="730254"/>
                      <a:pt x="413035" y="725955"/>
                      <a:pt x="407257" y="723012"/>
                    </a:cubicBezTo>
                    <a:cubicBezTo>
                      <a:pt x="384675" y="711487"/>
                      <a:pt x="360348" y="705210"/>
                      <a:pt x="335523" y="701021"/>
                    </a:cubicBezTo>
                    <a:cubicBezTo>
                      <a:pt x="318936" y="698218"/>
                      <a:pt x="302163" y="696536"/>
                      <a:pt x="285483" y="694340"/>
                    </a:cubicBezTo>
                    <a:cubicBezTo>
                      <a:pt x="282228" y="693904"/>
                      <a:pt x="278973" y="693436"/>
                      <a:pt x="274503" y="692813"/>
                    </a:cubicBezTo>
                    <a:cubicBezTo>
                      <a:pt x="280686" y="685166"/>
                      <a:pt x="286044" y="678267"/>
                      <a:pt x="291791" y="671695"/>
                    </a:cubicBezTo>
                    <a:cubicBezTo>
                      <a:pt x="292865" y="670464"/>
                      <a:pt x="295529" y="669888"/>
                      <a:pt x="297335" y="670106"/>
                    </a:cubicBezTo>
                    <a:close/>
                    <a:moveTo>
                      <a:pt x="224432" y="62387"/>
                    </a:moveTo>
                    <a:cubicBezTo>
                      <a:pt x="137388" y="61640"/>
                      <a:pt x="63536" y="134200"/>
                      <a:pt x="62664" y="221306"/>
                    </a:cubicBezTo>
                    <a:cubicBezTo>
                      <a:pt x="61745" y="312866"/>
                      <a:pt x="133370" y="385426"/>
                      <a:pt x="225491" y="386236"/>
                    </a:cubicBezTo>
                    <a:cubicBezTo>
                      <a:pt x="310962" y="386999"/>
                      <a:pt x="385920" y="313723"/>
                      <a:pt x="386528" y="228828"/>
                    </a:cubicBezTo>
                    <a:cubicBezTo>
                      <a:pt x="387197" y="135804"/>
                      <a:pt x="316460" y="63166"/>
                      <a:pt x="224432" y="62387"/>
                    </a:cubicBezTo>
                    <a:close/>
                    <a:moveTo>
                      <a:pt x="237717" y="278"/>
                    </a:moveTo>
                    <a:cubicBezTo>
                      <a:pt x="324714" y="4156"/>
                      <a:pt x="405295" y="64396"/>
                      <a:pt x="435057" y="146254"/>
                    </a:cubicBezTo>
                    <a:cubicBezTo>
                      <a:pt x="452998" y="195609"/>
                      <a:pt x="451783" y="244371"/>
                      <a:pt x="435945" y="293944"/>
                    </a:cubicBezTo>
                    <a:cubicBezTo>
                      <a:pt x="415309" y="358514"/>
                      <a:pt x="387945" y="420219"/>
                      <a:pt x="358744" y="481192"/>
                    </a:cubicBezTo>
                    <a:cubicBezTo>
                      <a:pt x="318765" y="564654"/>
                      <a:pt x="275251" y="646247"/>
                      <a:pt x="229416" y="726625"/>
                    </a:cubicBezTo>
                    <a:cubicBezTo>
                      <a:pt x="228045" y="729039"/>
                      <a:pt x="226535" y="731360"/>
                      <a:pt x="224058" y="735409"/>
                    </a:cubicBezTo>
                    <a:cubicBezTo>
                      <a:pt x="202691" y="696333"/>
                      <a:pt x="181214" y="659329"/>
                      <a:pt x="161886" y="621235"/>
                    </a:cubicBezTo>
                    <a:cubicBezTo>
                      <a:pt x="127203" y="552880"/>
                      <a:pt x="92971" y="484276"/>
                      <a:pt x="60172" y="415002"/>
                    </a:cubicBezTo>
                    <a:cubicBezTo>
                      <a:pt x="38461" y="369151"/>
                      <a:pt x="19773" y="321853"/>
                      <a:pt x="7594" y="272374"/>
                    </a:cubicBezTo>
                    <a:cubicBezTo>
                      <a:pt x="-11999" y="192665"/>
                      <a:pt x="10008" y="123905"/>
                      <a:pt x="65997" y="66172"/>
                    </a:cubicBezTo>
                    <a:cubicBezTo>
                      <a:pt x="112532" y="18172"/>
                      <a:pt x="170997" y="-2697"/>
                      <a:pt x="237717" y="27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1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E540E908-60D0-456E-B8BC-986FDA65311F}"/>
                  </a:ext>
                </a:extLst>
              </p:cNvPr>
              <p:cNvSpPr txBox="1"/>
              <p:nvPr/>
            </p:nvSpPr>
            <p:spPr>
              <a:xfrm flipH="1">
                <a:off x="1287982" y="1503261"/>
                <a:ext cx="307613" cy="306523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209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EEE1DB6-1994-4CED-A8B3-81AAAEBE926E}"/>
                </a:ext>
              </a:extLst>
            </p:cNvPr>
            <p:cNvSpPr/>
            <p:nvPr/>
          </p:nvSpPr>
          <p:spPr bwMode="auto">
            <a:xfrm>
              <a:off x="4711078" y="5820937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2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D32858C8-14D3-47AA-8EF7-DF2F09EB89AC}"/>
                </a:ext>
              </a:extLst>
            </p:cNvPr>
            <p:cNvSpPr/>
            <p:nvPr/>
          </p:nvSpPr>
          <p:spPr bwMode="auto">
            <a:xfrm>
              <a:off x="6598449" y="4548403"/>
              <a:ext cx="1883664" cy="695915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74DD18-1A71-4FD5-B21A-14BC0CB627A4}"/>
                </a:ext>
              </a:extLst>
            </p:cNvPr>
            <p:cNvSpPr txBox="1"/>
            <p:nvPr/>
          </p:nvSpPr>
          <p:spPr>
            <a:xfrm>
              <a:off x="7348707" y="4742472"/>
              <a:ext cx="104979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Issue</a:t>
              </a: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DFF26DF-E881-40DE-9B6C-BF4C45A1B1A0}"/>
                </a:ext>
              </a:extLst>
            </p:cNvPr>
            <p:cNvSpPr/>
            <p:nvPr/>
          </p:nvSpPr>
          <p:spPr>
            <a:xfrm>
              <a:off x="6928950" y="4701442"/>
              <a:ext cx="415690" cy="389837"/>
            </a:xfrm>
            <a:custGeom>
              <a:avLst/>
              <a:gdLst>
                <a:gd name="connsiteX0" fmla="*/ 181078 w 443146"/>
                <a:gd name="connsiteY0" fmla="*/ 301726 h 415585"/>
                <a:gd name="connsiteX1" fmla="*/ 155772 w 443146"/>
                <a:gd name="connsiteY1" fmla="*/ 326998 h 415585"/>
                <a:gd name="connsiteX2" fmla="*/ 181445 w 443146"/>
                <a:gd name="connsiteY2" fmla="*/ 351502 h 415585"/>
                <a:gd name="connsiteX3" fmla="*/ 205549 w 443146"/>
                <a:gd name="connsiteY3" fmla="*/ 327432 h 415585"/>
                <a:gd name="connsiteX4" fmla="*/ 181078 w 443146"/>
                <a:gd name="connsiteY4" fmla="*/ 301726 h 415585"/>
                <a:gd name="connsiteX5" fmla="*/ 180978 w 443146"/>
                <a:gd name="connsiteY5" fmla="*/ 287938 h 415585"/>
                <a:gd name="connsiteX6" fmla="*/ 219971 w 443146"/>
                <a:gd name="connsiteY6" fmla="*/ 326998 h 415585"/>
                <a:gd name="connsiteX7" fmla="*/ 181011 w 443146"/>
                <a:gd name="connsiteY7" fmla="*/ 365958 h 415585"/>
                <a:gd name="connsiteX8" fmla="*/ 142018 w 443146"/>
                <a:gd name="connsiteY8" fmla="*/ 326831 h 415585"/>
                <a:gd name="connsiteX9" fmla="*/ 180978 w 443146"/>
                <a:gd name="connsiteY9" fmla="*/ 287938 h 415585"/>
                <a:gd name="connsiteX10" fmla="*/ 390567 w 443146"/>
                <a:gd name="connsiteY10" fmla="*/ 252951 h 415585"/>
                <a:gd name="connsiteX11" fmla="*/ 399347 w 443146"/>
                <a:gd name="connsiteY11" fmla="*/ 269677 h 415585"/>
                <a:gd name="connsiteX12" fmla="*/ 439843 w 443146"/>
                <a:gd name="connsiteY12" fmla="*/ 349299 h 415585"/>
                <a:gd name="connsiteX13" fmla="*/ 430695 w 443146"/>
                <a:gd name="connsiteY13" fmla="*/ 380714 h 415585"/>
                <a:gd name="connsiteX14" fmla="*/ 399748 w 443146"/>
                <a:gd name="connsiteY14" fmla="*/ 369830 h 415585"/>
                <a:gd name="connsiteX15" fmla="*/ 350539 w 443146"/>
                <a:gd name="connsiteY15" fmla="*/ 273482 h 415585"/>
                <a:gd name="connsiteX16" fmla="*/ 390567 w 443146"/>
                <a:gd name="connsiteY16" fmla="*/ 252951 h 415585"/>
                <a:gd name="connsiteX17" fmla="*/ 179108 w 443146"/>
                <a:gd name="connsiteY17" fmla="*/ 251917 h 415585"/>
                <a:gd name="connsiteX18" fmla="*/ 173032 w 443146"/>
                <a:gd name="connsiteY18" fmla="*/ 260630 h 415585"/>
                <a:gd name="connsiteX19" fmla="*/ 136576 w 443146"/>
                <a:gd name="connsiteY19" fmla="*/ 277589 h 415585"/>
                <a:gd name="connsiteX20" fmla="*/ 122121 w 443146"/>
                <a:gd name="connsiteY20" fmla="*/ 276321 h 415585"/>
                <a:gd name="connsiteX21" fmla="*/ 126361 w 443146"/>
                <a:gd name="connsiteY21" fmla="*/ 283265 h 415585"/>
                <a:gd name="connsiteX22" fmla="*/ 130868 w 443146"/>
                <a:gd name="connsiteY22" fmla="*/ 306834 h 415585"/>
                <a:gd name="connsiteX23" fmla="*/ 113508 w 443146"/>
                <a:gd name="connsiteY23" fmla="*/ 323827 h 415585"/>
                <a:gd name="connsiteX24" fmla="*/ 105195 w 443146"/>
                <a:gd name="connsiteY24" fmla="*/ 332240 h 415585"/>
                <a:gd name="connsiteX25" fmla="*/ 131101 w 443146"/>
                <a:gd name="connsiteY25" fmla="*/ 347062 h 415585"/>
                <a:gd name="connsiteX26" fmla="*/ 130701 w 443146"/>
                <a:gd name="connsiteY26" fmla="*/ 373670 h 415585"/>
                <a:gd name="connsiteX27" fmla="*/ 131302 w 443146"/>
                <a:gd name="connsiteY27" fmla="*/ 381916 h 415585"/>
                <a:gd name="connsiteX28" fmla="*/ 140749 w 443146"/>
                <a:gd name="connsiteY28" fmla="*/ 379312 h 415585"/>
                <a:gd name="connsiteX29" fmla="*/ 177907 w 443146"/>
                <a:gd name="connsiteY29" fmla="*/ 392732 h 415585"/>
                <a:gd name="connsiteX30" fmla="*/ 184350 w 443146"/>
                <a:gd name="connsiteY30" fmla="*/ 401045 h 415585"/>
                <a:gd name="connsiteX31" fmla="*/ 190025 w 443146"/>
                <a:gd name="connsiteY31" fmla="*/ 393133 h 415585"/>
                <a:gd name="connsiteX32" fmla="*/ 226748 w 443146"/>
                <a:gd name="connsiteY32" fmla="*/ 375907 h 415585"/>
                <a:gd name="connsiteX33" fmla="*/ 236396 w 443146"/>
                <a:gd name="connsiteY33" fmla="*/ 376741 h 415585"/>
                <a:gd name="connsiteX34" fmla="*/ 234694 w 443146"/>
                <a:gd name="connsiteY34" fmla="*/ 367260 h 415585"/>
                <a:gd name="connsiteX35" fmla="*/ 248348 w 443146"/>
                <a:gd name="connsiteY35" fmla="*/ 329669 h 415585"/>
                <a:gd name="connsiteX36" fmla="*/ 256828 w 443146"/>
                <a:gd name="connsiteY36" fmla="*/ 322592 h 415585"/>
                <a:gd name="connsiteX37" fmla="*/ 254257 w 443146"/>
                <a:gd name="connsiteY37" fmla="*/ 318619 h 415585"/>
                <a:gd name="connsiteX38" fmla="*/ 230287 w 443146"/>
                <a:gd name="connsiteY38" fmla="*/ 304263 h 415585"/>
                <a:gd name="connsiteX39" fmla="*/ 234660 w 443146"/>
                <a:gd name="connsiteY39" fmla="*/ 273516 h 415585"/>
                <a:gd name="connsiteX40" fmla="*/ 222508 w 443146"/>
                <a:gd name="connsiteY40" fmla="*/ 273550 h 415585"/>
                <a:gd name="connsiteX41" fmla="*/ 185051 w 443146"/>
                <a:gd name="connsiteY41" fmla="*/ 259795 h 415585"/>
                <a:gd name="connsiteX42" fmla="*/ 179108 w 443146"/>
                <a:gd name="connsiteY42" fmla="*/ 251917 h 415585"/>
                <a:gd name="connsiteX43" fmla="*/ 191294 w 443146"/>
                <a:gd name="connsiteY43" fmla="*/ 237461 h 415585"/>
                <a:gd name="connsiteX44" fmla="*/ 206317 w 443146"/>
                <a:gd name="connsiteY44" fmla="*/ 260830 h 415585"/>
                <a:gd name="connsiteX45" fmla="*/ 231288 w 443146"/>
                <a:gd name="connsiteY45" fmla="*/ 252083 h 415585"/>
                <a:gd name="connsiteX46" fmla="*/ 253055 w 443146"/>
                <a:gd name="connsiteY46" fmla="*/ 272415 h 415585"/>
                <a:gd name="connsiteX47" fmla="*/ 269380 w 443146"/>
                <a:gd name="connsiteY47" fmla="*/ 308069 h 415585"/>
                <a:gd name="connsiteX48" fmla="*/ 269380 w 443146"/>
                <a:gd name="connsiteY48" fmla="*/ 339484 h 415585"/>
                <a:gd name="connsiteX49" fmla="*/ 257829 w 443146"/>
                <a:gd name="connsiteY49" fmla="*/ 374504 h 415585"/>
                <a:gd name="connsiteX50" fmla="*/ 235395 w 443146"/>
                <a:gd name="connsiteY50" fmla="*/ 398608 h 415585"/>
                <a:gd name="connsiteX51" fmla="*/ 221941 w 443146"/>
                <a:gd name="connsiteY51" fmla="*/ 389928 h 415585"/>
                <a:gd name="connsiteX52" fmla="*/ 203880 w 443146"/>
                <a:gd name="connsiteY52" fmla="*/ 397506 h 415585"/>
                <a:gd name="connsiteX53" fmla="*/ 181011 w 443146"/>
                <a:gd name="connsiteY53" fmla="*/ 415567 h 415585"/>
                <a:gd name="connsiteX54" fmla="*/ 168893 w 443146"/>
                <a:gd name="connsiteY54" fmla="*/ 415567 h 415585"/>
                <a:gd name="connsiteX55" fmla="*/ 133672 w 443146"/>
                <a:gd name="connsiteY55" fmla="*/ 403082 h 415585"/>
                <a:gd name="connsiteX56" fmla="*/ 111271 w 443146"/>
                <a:gd name="connsiteY56" fmla="*/ 382951 h 415585"/>
                <a:gd name="connsiteX57" fmla="*/ 117881 w 443146"/>
                <a:gd name="connsiteY57" fmla="*/ 355742 h 415585"/>
                <a:gd name="connsiteX58" fmla="*/ 93277 w 443146"/>
                <a:gd name="connsiteY58" fmla="*/ 342856 h 415585"/>
                <a:gd name="connsiteX59" fmla="*/ 93176 w 443146"/>
                <a:gd name="connsiteY59" fmla="*/ 331672 h 415585"/>
                <a:gd name="connsiteX60" fmla="*/ 108800 w 443146"/>
                <a:gd name="connsiteY60" fmla="*/ 309371 h 415585"/>
                <a:gd name="connsiteX61" fmla="*/ 115177 w 443146"/>
                <a:gd name="connsiteY61" fmla="*/ 292078 h 415585"/>
                <a:gd name="connsiteX62" fmla="*/ 105028 w 443146"/>
                <a:gd name="connsiteY62" fmla="*/ 279325 h 415585"/>
                <a:gd name="connsiteX63" fmla="*/ 115477 w 443146"/>
                <a:gd name="connsiteY63" fmla="*/ 267607 h 415585"/>
                <a:gd name="connsiteX64" fmla="*/ 125426 w 443146"/>
                <a:gd name="connsiteY64" fmla="*/ 256590 h 415585"/>
                <a:gd name="connsiteX65" fmla="*/ 151366 w 443146"/>
                <a:gd name="connsiteY65" fmla="*/ 263501 h 415585"/>
                <a:gd name="connsiteX66" fmla="*/ 163484 w 443146"/>
                <a:gd name="connsiteY66" fmla="*/ 242235 h 415585"/>
                <a:gd name="connsiteX67" fmla="*/ 160981 w 443146"/>
                <a:gd name="connsiteY67" fmla="*/ 239698 h 415585"/>
                <a:gd name="connsiteX68" fmla="*/ 177907 w 443146"/>
                <a:gd name="connsiteY68" fmla="*/ 238162 h 415585"/>
                <a:gd name="connsiteX69" fmla="*/ 191294 w 443146"/>
                <a:gd name="connsiteY69" fmla="*/ 237461 h 415585"/>
                <a:gd name="connsiteX70" fmla="*/ 203046 w 443146"/>
                <a:gd name="connsiteY70" fmla="*/ 87298 h 415585"/>
                <a:gd name="connsiteX71" fmla="*/ 203013 w 443146"/>
                <a:gd name="connsiteY71" fmla="*/ 149493 h 415585"/>
                <a:gd name="connsiteX72" fmla="*/ 248315 w 443146"/>
                <a:gd name="connsiteY72" fmla="*/ 134771 h 415585"/>
                <a:gd name="connsiteX73" fmla="*/ 248315 w 443146"/>
                <a:gd name="connsiteY73" fmla="*/ 112603 h 415585"/>
                <a:gd name="connsiteX74" fmla="*/ 220506 w 443146"/>
                <a:gd name="connsiteY74" fmla="*/ 108764 h 415585"/>
                <a:gd name="connsiteX75" fmla="*/ 203046 w 443146"/>
                <a:gd name="connsiteY75" fmla="*/ 87298 h 415585"/>
                <a:gd name="connsiteX76" fmla="*/ 120485 w 443146"/>
                <a:gd name="connsiteY76" fmla="*/ 85895 h 415585"/>
                <a:gd name="connsiteX77" fmla="*/ 83195 w 443146"/>
                <a:gd name="connsiteY77" fmla="*/ 122518 h 415585"/>
                <a:gd name="connsiteX78" fmla="*/ 120686 w 443146"/>
                <a:gd name="connsiteY78" fmla="*/ 159908 h 415585"/>
                <a:gd name="connsiteX79" fmla="*/ 158010 w 443146"/>
                <a:gd name="connsiteY79" fmla="*/ 123519 h 415585"/>
                <a:gd name="connsiteX80" fmla="*/ 120485 w 443146"/>
                <a:gd name="connsiteY80" fmla="*/ 85895 h 415585"/>
                <a:gd name="connsiteX81" fmla="*/ 120385 w 443146"/>
                <a:gd name="connsiteY81" fmla="*/ 72040 h 415585"/>
                <a:gd name="connsiteX82" fmla="*/ 172232 w 443146"/>
                <a:gd name="connsiteY82" fmla="*/ 123452 h 415585"/>
                <a:gd name="connsiteX83" fmla="*/ 120819 w 443146"/>
                <a:gd name="connsiteY83" fmla="*/ 174264 h 415585"/>
                <a:gd name="connsiteX84" fmla="*/ 69006 w 443146"/>
                <a:gd name="connsiteY84" fmla="*/ 122618 h 415585"/>
                <a:gd name="connsiteX85" fmla="*/ 120385 w 443146"/>
                <a:gd name="connsiteY85" fmla="*/ 72040 h 415585"/>
                <a:gd name="connsiteX86" fmla="*/ 288443 w 443146"/>
                <a:gd name="connsiteY86" fmla="*/ 33248 h 415585"/>
                <a:gd name="connsiteX87" fmla="*/ 378315 w 443146"/>
                <a:gd name="connsiteY87" fmla="*/ 118645 h 415585"/>
                <a:gd name="connsiteX88" fmla="*/ 365896 w 443146"/>
                <a:gd name="connsiteY88" fmla="*/ 119847 h 415585"/>
                <a:gd name="connsiteX89" fmla="*/ 288410 w 443146"/>
                <a:gd name="connsiteY89" fmla="*/ 46201 h 415585"/>
                <a:gd name="connsiteX90" fmla="*/ 288443 w 443146"/>
                <a:gd name="connsiteY90" fmla="*/ 33248 h 415585"/>
                <a:gd name="connsiteX91" fmla="*/ 304744 w 443146"/>
                <a:gd name="connsiteY91" fmla="*/ 20233 h 415585"/>
                <a:gd name="connsiteX92" fmla="*/ 236264 w 443146"/>
                <a:gd name="connsiteY92" fmla="*/ 39625 h 415585"/>
                <a:gd name="connsiteX93" fmla="*/ 225280 w 443146"/>
                <a:gd name="connsiteY93" fmla="*/ 79987 h 415585"/>
                <a:gd name="connsiteX94" fmla="*/ 237299 w 443146"/>
                <a:gd name="connsiteY94" fmla="*/ 89468 h 415585"/>
                <a:gd name="connsiteX95" fmla="*/ 269548 w 443146"/>
                <a:gd name="connsiteY95" fmla="*/ 94876 h 415585"/>
                <a:gd name="connsiteX96" fmla="*/ 269515 w 443146"/>
                <a:gd name="connsiteY96" fmla="*/ 154267 h 415585"/>
                <a:gd name="connsiteX97" fmla="*/ 238767 w 443146"/>
                <a:gd name="connsiteY97" fmla="*/ 159008 h 415585"/>
                <a:gd name="connsiteX98" fmla="*/ 224212 w 443146"/>
                <a:gd name="connsiteY98" fmla="*/ 170525 h 415585"/>
                <a:gd name="connsiteX99" fmla="*/ 230121 w 443146"/>
                <a:gd name="connsiteY99" fmla="*/ 185916 h 415585"/>
                <a:gd name="connsiteX100" fmla="*/ 362257 w 443146"/>
                <a:gd name="connsiteY100" fmla="*/ 185181 h 415585"/>
                <a:gd name="connsiteX101" fmla="*/ 367966 w 443146"/>
                <a:gd name="connsiteY101" fmla="*/ 51944 h 415585"/>
                <a:gd name="connsiteX102" fmla="*/ 304744 w 443146"/>
                <a:gd name="connsiteY102" fmla="*/ 20233 h 415585"/>
                <a:gd name="connsiteX103" fmla="*/ 129967 w 443146"/>
                <a:gd name="connsiteY103" fmla="*/ 17991 h 415585"/>
                <a:gd name="connsiteX104" fmla="*/ 109736 w 443146"/>
                <a:gd name="connsiteY104" fmla="*/ 31646 h 415585"/>
                <a:gd name="connsiteX105" fmla="*/ 103760 w 443146"/>
                <a:gd name="connsiteY105" fmla="*/ 44866 h 415585"/>
                <a:gd name="connsiteX106" fmla="*/ 53717 w 443146"/>
                <a:gd name="connsiteY106" fmla="*/ 42963 h 415585"/>
                <a:gd name="connsiteX107" fmla="*/ 52882 w 443146"/>
                <a:gd name="connsiteY107" fmla="*/ 42796 h 415585"/>
                <a:gd name="connsiteX108" fmla="*/ 39328 w 443146"/>
                <a:gd name="connsiteY108" fmla="*/ 54114 h 415585"/>
                <a:gd name="connsiteX109" fmla="*/ 49243 w 443146"/>
                <a:gd name="connsiteY109" fmla="*/ 94108 h 415585"/>
                <a:gd name="connsiteX110" fmla="*/ 15558 w 443146"/>
                <a:gd name="connsiteY110" fmla="*/ 114907 h 415585"/>
                <a:gd name="connsiteX111" fmla="*/ 15558 w 443146"/>
                <a:gd name="connsiteY111" fmla="*/ 132968 h 415585"/>
                <a:gd name="connsiteX112" fmla="*/ 49009 w 443146"/>
                <a:gd name="connsiteY112" fmla="*/ 152698 h 415585"/>
                <a:gd name="connsiteX113" fmla="*/ 40763 w 443146"/>
                <a:gd name="connsiteY113" fmla="*/ 190756 h 415585"/>
                <a:gd name="connsiteX114" fmla="*/ 52381 w 443146"/>
                <a:gd name="connsiteY114" fmla="*/ 204744 h 415585"/>
                <a:gd name="connsiteX115" fmla="*/ 73581 w 443146"/>
                <a:gd name="connsiteY115" fmla="*/ 190756 h 415585"/>
                <a:gd name="connsiteX116" fmla="*/ 96182 w 443146"/>
                <a:gd name="connsiteY116" fmla="*/ 198368 h 415585"/>
                <a:gd name="connsiteX117" fmla="*/ 110203 w 443146"/>
                <a:gd name="connsiteY117" fmla="*/ 215394 h 415585"/>
                <a:gd name="connsiteX118" fmla="*/ 130368 w 443146"/>
                <a:gd name="connsiteY118" fmla="*/ 227780 h 415585"/>
                <a:gd name="connsiteX119" fmla="*/ 150732 w 443146"/>
                <a:gd name="connsiteY119" fmla="*/ 195397 h 415585"/>
                <a:gd name="connsiteX120" fmla="*/ 189726 w 443146"/>
                <a:gd name="connsiteY120" fmla="*/ 204578 h 415585"/>
                <a:gd name="connsiteX121" fmla="*/ 205483 w 443146"/>
                <a:gd name="connsiteY121" fmla="*/ 189221 h 415585"/>
                <a:gd name="connsiteX122" fmla="*/ 199073 w 443146"/>
                <a:gd name="connsiteY122" fmla="*/ 50174 h 415585"/>
                <a:gd name="connsiteX123" fmla="*/ 189659 w 443146"/>
                <a:gd name="connsiteY123" fmla="*/ 41761 h 415585"/>
                <a:gd name="connsiteX124" fmla="*/ 150298 w 443146"/>
                <a:gd name="connsiteY124" fmla="*/ 51242 h 415585"/>
                <a:gd name="connsiteX125" fmla="*/ 129967 w 443146"/>
                <a:gd name="connsiteY125" fmla="*/ 17991 h 415585"/>
                <a:gd name="connsiteX126" fmla="*/ 307653 w 443146"/>
                <a:gd name="connsiteY126" fmla="*/ 94 h 415585"/>
                <a:gd name="connsiteX127" fmla="*/ 387763 w 443146"/>
                <a:gd name="connsiteY127" fmla="*/ 45534 h 415585"/>
                <a:gd name="connsiteX128" fmla="*/ 354345 w 443146"/>
                <a:gd name="connsiteY128" fmla="*/ 216262 h 415585"/>
                <a:gd name="connsiteX129" fmla="*/ 363626 w 443146"/>
                <a:gd name="connsiteY129" fmla="*/ 234624 h 415585"/>
                <a:gd name="connsiteX130" fmla="*/ 385726 w 443146"/>
                <a:gd name="connsiteY130" fmla="*/ 223774 h 415585"/>
                <a:gd name="connsiteX131" fmla="*/ 393939 w 443146"/>
                <a:gd name="connsiteY131" fmla="*/ 239898 h 415585"/>
                <a:gd name="connsiteX132" fmla="*/ 338220 w 443146"/>
                <a:gd name="connsiteY132" fmla="*/ 268442 h 415585"/>
                <a:gd name="connsiteX133" fmla="*/ 329740 w 443146"/>
                <a:gd name="connsiteY133" fmla="*/ 252618 h 415585"/>
                <a:gd name="connsiteX134" fmla="*/ 350840 w 443146"/>
                <a:gd name="connsiteY134" fmla="*/ 240800 h 415585"/>
                <a:gd name="connsiteX135" fmla="*/ 341659 w 443146"/>
                <a:gd name="connsiteY135" fmla="*/ 222772 h 415585"/>
                <a:gd name="connsiteX136" fmla="*/ 213662 w 443146"/>
                <a:gd name="connsiteY136" fmla="*/ 198134 h 415585"/>
                <a:gd name="connsiteX137" fmla="*/ 195368 w 443146"/>
                <a:gd name="connsiteY137" fmla="*/ 222538 h 415585"/>
                <a:gd name="connsiteX138" fmla="*/ 156241 w 443146"/>
                <a:gd name="connsiteY138" fmla="*/ 209318 h 415585"/>
                <a:gd name="connsiteX139" fmla="*/ 140283 w 443146"/>
                <a:gd name="connsiteY139" fmla="*/ 244005 h 415585"/>
                <a:gd name="connsiteX140" fmla="*/ 105396 w 443146"/>
                <a:gd name="connsiteY140" fmla="*/ 243671 h 415585"/>
                <a:gd name="connsiteX141" fmla="*/ 98919 w 443146"/>
                <a:gd name="connsiteY141" fmla="*/ 236794 h 415585"/>
                <a:gd name="connsiteX142" fmla="*/ 96416 w 443146"/>
                <a:gd name="connsiteY142" fmla="*/ 222138 h 415585"/>
                <a:gd name="connsiteX143" fmla="*/ 68740 w 443146"/>
                <a:gd name="connsiteY143" fmla="*/ 210520 h 415585"/>
                <a:gd name="connsiteX144" fmla="*/ 51246 w 443146"/>
                <a:gd name="connsiteY144" fmla="*/ 223173 h 415585"/>
                <a:gd name="connsiteX145" fmla="*/ 22869 w 443146"/>
                <a:gd name="connsiteY145" fmla="*/ 191391 h 415585"/>
                <a:gd name="connsiteX146" fmla="*/ 35455 w 443146"/>
                <a:gd name="connsiteY146" fmla="*/ 159141 h 415585"/>
                <a:gd name="connsiteX147" fmla="*/ 1303 w 443146"/>
                <a:gd name="connsiteY147" fmla="*/ 142916 h 415585"/>
                <a:gd name="connsiteX148" fmla="*/ 1 w 443146"/>
                <a:gd name="connsiteY148" fmla="*/ 122952 h 415585"/>
                <a:gd name="connsiteX149" fmla="*/ 1303 w 443146"/>
                <a:gd name="connsiteY149" fmla="*/ 103756 h 415585"/>
                <a:gd name="connsiteX150" fmla="*/ 35355 w 443146"/>
                <a:gd name="connsiteY150" fmla="*/ 88099 h 415585"/>
                <a:gd name="connsiteX151" fmla="*/ 22535 w 443146"/>
                <a:gd name="connsiteY151" fmla="*/ 53012 h 415585"/>
                <a:gd name="connsiteX152" fmla="*/ 51780 w 443146"/>
                <a:gd name="connsiteY152" fmla="*/ 24835 h 415585"/>
                <a:gd name="connsiteX153" fmla="*/ 86333 w 443146"/>
                <a:gd name="connsiteY153" fmla="*/ 37087 h 415585"/>
                <a:gd name="connsiteX154" fmla="*/ 101523 w 443146"/>
                <a:gd name="connsiteY154" fmla="*/ 2968 h 415585"/>
                <a:gd name="connsiteX155" fmla="*/ 141618 w 443146"/>
                <a:gd name="connsiteY155" fmla="*/ 2968 h 415585"/>
                <a:gd name="connsiteX156" fmla="*/ 144957 w 443146"/>
                <a:gd name="connsiteY156" fmla="*/ 19894 h 415585"/>
                <a:gd name="connsiteX157" fmla="*/ 176305 w 443146"/>
                <a:gd name="connsiteY157" fmla="*/ 32914 h 415585"/>
                <a:gd name="connsiteX158" fmla="*/ 207386 w 443146"/>
                <a:gd name="connsiteY158" fmla="*/ 38056 h 415585"/>
                <a:gd name="connsiteX159" fmla="*/ 307653 w 443146"/>
                <a:gd name="connsiteY159" fmla="*/ 94 h 4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43146" h="415585">
                  <a:moveTo>
                    <a:pt x="181078" y="301726"/>
                  </a:moveTo>
                  <a:cubicBezTo>
                    <a:pt x="166823" y="301826"/>
                    <a:pt x="155439" y="313210"/>
                    <a:pt x="155772" y="326998"/>
                  </a:cubicBezTo>
                  <a:cubicBezTo>
                    <a:pt x="156140" y="341654"/>
                    <a:pt x="166622" y="351669"/>
                    <a:pt x="181445" y="351502"/>
                  </a:cubicBezTo>
                  <a:cubicBezTo>
                    <a:pt x="196201" y="351335"/>
                    <a:pt x="205549" y="341988"/>
                    <a:pt x="205549" y="327432"/>
                  </a:cubicBezTo>
                  <a:cubicBezTo>
                    <a:pt x="205549" y="312509"/>
                    <a:pt x="195200" y="301626"/>
                    <a:pt x="181078" y="301726"/>
                  </a:cubicBezTo>
                  <a:close/>
                  <a:moveTo>
                    <a:pt x="180978" y="287938"/>
                  </a:moveTo>
                  <a:cubicBezTo>
                    <a:pt x="201209" y="287972"/>
                    <a:pt x="220004" y="306800"/>
                    <a:pt x="219971" y="326998"/>
                  </a:cubicBezTo>
                  <a:cubicBezTo>
                    <a:pt x="219938" y="347530"/>
                    <a:pt x="201409" y="366058"/>
                    <a:pt x="181011" y="365958"/>
                  </a:cubicBezTo>
                  <a:cubicBezTo>
                    <a:pt x="160713" y="365824"/>
                    <a:pt x="142051" y="347096"/>
                    <a:pt x="142018" y="326831"/>
                  </a:cubicBezTo>
                  <a:cubicBezTo>
                    <a:pt x="141985" y="306333"/>
                    <a:pt x="160446" y="287871"/>
                    <a:pt x="180978" y="287938"/>
                  </a:cubicBezTo>
                  <a:close/>
                  <a:moveTo>
                    <a:pt x="390567" y="252951"/>
                  </a:moveTo>
                  <a:cubicBezTo>
                    <a:pt x="393739" y="258994"/>
                    <a:pt x="396576" y="264302"/>
                    <a:pt x="399347" y="269677"/>
                  </a:cubicBezTo>
                  <a:cubicBezTo>
                    <a:pt x="412868" y="296184"/>
                    <a:pt x="426489" y="322691"/>
                    <a:pt x="439843" y="349299"/>
                  </a:cubicBezTo>
                  <a:cubicBezTo>
                    <a:pt x="446520" y="362586"/>
                    <a:pt x="442881" y="374437"/>
                    <a:pt x="430695" y="380714"/>
                  </a:cubicBezTo>
                  <a:cubicBezTo>
                    <a:pt x="418410" y="387090"/>
                    <a:pt x="406625" y="383151"/>
                    <a:pt x="399748" y="369830"/>
                  </a:cubicBezTo>
                  <a:cubicBezTo>
                    <a:pt x="383456" y="338248"/>
                    <a:pt x="367432" y="306567"/>
                    <a:pt x="350539" y="273482"/>
                  </a:cubicBezTo>
                  <a:cubicBezTo>
                    <a:pt x="364427" y="266338"/>
                    <a:pt x="376879" y="259962"/>
                    <a:pt x="390567" y="252951"/>
                  </a:cubicBezTo>
                  <a:close/>
                  <a:moveTo>
                    <a:pt x="179108" y="251917"/>
                  </a:moveTo>
                  <a:cubicBezTo>
                    <a:pt x="177005" y="254821"/>
                    <a:pt x="173533" y="257492"/>
                    <a:pt x="173032" y="260630"/>
                  </a:cubicBezTo>
                  <a:cubicBezTo>
                    <a:pt x="170562" y="276020"/>
                    <a:pt x="150431" y="285334"/>
                    <a:pt x="136576" y="277589"/>
                  </a:cubicBezTo>
                  <a:cubicBezTo>
                    <a:pt x="133405" y="275820"/>
                    <a:pt x="128698" y="276788"/>
                    <a:pt x="122121" y="276321"/>
                  </a:cubicBezTo>
                  <a:cubicBezTo>
                    <a:pt x="125025" y="281161"/>
                    <a:pt x="125459" y="282463"/>
                    <a:pt x="126361" y="283265"/>
                  </a:cubicBezTo>
                  <a:cubicBezTo>
                    <a:pt x="133872" y="290008"/>
                    <a:pt x="135809" y="296618"/>
                    <a:pt x="130868" y="306834"/>
                  </a:cubicBezTo>
                  <a:cubicBezTo>
                    <a:pt x="126795" y="315247"/>
                    <a:pt x="125092" y="323393"/>
                    <a:pt x="113508" y="323827"/>
                  </a:cubicBezTo>
                  <a:cubicBezTo>
                    <a:pt x="111104" y="323927"/>
                    <a:pt x="108867" y="328400"/>
                    <a:pt x="105195" y="332240"/>
                  </a:cubicBezTo>
                  <a:cubicBezTo>
                    <a:pt x="126027" y="336112"/>
                    <a:pt x="125159" y="336613"/>
                    <a:pt x="131101" y="347062"/>
                  </a:cubicBezTo>
                  <a:cubicBezTo>
                    <a:pt x="136543" y="356610"/>
                    <a:pt x="138446" y="364656"/>
                    <a:pt x="130701" y="373670"/>
                  </a:cubicBezTo>
                  <a:cubicBezTo>
                    <a:pt x="129432" y="375139"/>
                    <a:pt x="131035" y="379112"/>
                    <a:pt x="131302" y="381916"/>
                  </a:cubicBezTo>
                  <a:cubicBezTo>
                    <a:pt x="134473" y="381115"/>
                    <a:pt x="138246" y="381115"/>
                    <a:pt x="140749" y="379312"/>
                  </a:cubicBezTo>
                  <a:cubicBezTo>
                    <a:pt x="153202" y="370365"/>
                    <a:pt x="174334" y="378077"/>
                    <a:pt x="177907" y="392732"/>
                  </a:cubicBezTo>
                  <a:cubicBezTo>
                    <a:pt x="178674" y="395837"/>
                    <a:pt x="182113" y="398308"/>
                    <a:pt x="184350" y="401045"/>
                  </a:cubicBezTo>
                  <a:cubicBezTo>
                    <a:pt x="186286" y="398408"/>
                    <a:pt x="189458" y="396004"/>
                    <a:pt x="190025" y="393133"/>
                  </a:cubicBezTo>
                  <a:cubicBezTo>
                    <a:pt x="193230" y="376474"/>
                    <a:pt x="211825" y="367727"/>
                    <a:pt x="226748" y="375907"/>
                  </a:cubicBezTo>
                  <a:cubicBezTo>
                    <a:pt x="229352" y="377342"/>
                    <a:pt x="233158" y="376541"/>
                    <a:pt x="236396" y="376741"/>
                  </a:cubicBezTo>
                  <a:cubicBezTo>
                    <a:pt x="235896" y="373536"/>
                    <a:pt x="236363" y="369664"/>
                    <a:pt x="234694" y="367260"/>
                  </a:cubicBezTo>
                  <a:cubicBezTo>
                    <a:pt x="225680" y="354207"/>
                    <a:pt x="232858" y="334543"/>
                    <a:pt x="248348" y="329669"/>
                  </a:cubicBezTo>
                  <a:cubicBezTo>
                    <a:pt x="251553" y="328668"/>
                    <a:pt x="253990" y="325029"/>
                    <a:pt x="256828" y="322592"/>
                  </a:cubicBezTo>
                  <a:cubicBezTo>
                    <a:pt x="255960" y="321256"/>
                    <a:pt x="255092" y="319954"/>
                    <a:pt x="254257" y="318619"/>
                  </a:cubicBezTo>
                  <a:cubicBezTo>
                    <a:pt x="242572" y="319520"/>
                    <a:pt x="236129" y="315481"/>
                    <a:pt x="230287" y="304263"/>
                  </a:cubicBezTo>
                  <a:cubicBezTo>
                    <a:pt x="223744" y="291644"/>
                    <a:pt x="228551" y="284333"/>
                    <a:pt x="234660" y="273516"/>
                  </a:cubicBezTo>
                  <a:cubicBezTo>
                    <a:pt x="230254" y="272348"/>
                    <a:pt x="225413" y="271547"/>
                    <a:pt x="222508" y="273550"/>
                  </a:cubicBezTo>
                  <a:cubicBezTo>
                    <a:pt x="209221" y="282797"/>
                    <a:pt x="189124" y="275553"/>
                    <a:pt x="185051" y="259795"/>
                  </a:cubicBezTo>
                  <a:cubicBezTo>
                    <a:pt x="184283" y="256857"/>
                    <a:pt x="181145" y="254520"/>
                    <a:pt x="179108" y="251917"/>
                  </a:cubicBezTo>
                  <a:close/>
                  <a:moveTo>
                    <a:pt x="191294" y="237461"/>
                  </a:moveTo>
                  <a:cubicBezTo>
                    <a:pt x="196802" y="246742"/>
                    <a:pt x="199740" y="257926"/>
                    <a:pt x="206317" y="260830"/>
                  </a:cubicBezTo>
                  <a:cubicBezTo>
                    <a:pt x="211792" y="263234"/>
                    <a:pt x="221540" y="255856"/>
                    <a:pt x="231288" y="252083"/>
                  </a:cubicBezTo>
                  <a:cubicBezTo>
                    <a:pt x="237097" y="257358"/>
                    <a:pt x="244843" y="264669"/>
                    <a:pt x="253055" y="272415"/>
                  </a:cubicBezTo>
                  <a:cubicBezTo>
                    <a:pt x="238500" y="299656"/>
                    <a:pt x="238500" y="299656"/>
                    <a:pt x="269380" y="308069"/>
                  </a:cubicBezTo>
                  <a:cubicBezTo>
                    <a:pt x="269380" y="318385"/>
                    <a:pt x="269380" y="328968"/>
                    <a:pt x="269380" y="339484"/>
                  </a:cubicBezTo>
                  <a:cubicBezTo>
                    <a:pt x="240736" y="345927"/>
                    <a:pt x="238399" y="349333"/>
                    <a:pt x="257829" y="374504"/>
                  </a:cubicBezTo>
                  <a:cubicBezTo>
                    <a:pt x="250685" y="382183"/>
                    <a:pt x="243440" y="389961"/>
                    <a:pt x="235395" y="398608"/>
                  </a:cubicBezTo>
                  <a:cubicBezTo>
                    <a:pt x="230721" y="395570"/>
                    <a:pt x="226381" y="392666"/>
                    <a:pt x="221941" y="389928"/>
                  </a:cubicBezTo>
                  <a:cubicBezTo>
                    <a:pt x="213728" y="384854"/>
                    <a:pt x="203412" y="388359"/>
                    <a:pt x="203880" y="397506"/>
                  </a:cubicBezTo>
                  <a:cubicBezTo>
                    <a:pt x="204815" y="415968"/>
                    <a:pt x="193430" y="415668"/>
                    <a:pt x="181011" y="415567"/>
                  </a:cubicBezTo>
                  <a:cubicBezTo>
                    <a:pt x="176905" y="415534"/>
                    <a:pt x="172799" y="415567"/>
                    <a:pt x="168893" y="415567"/>
                  </a:cubicBezTo>
                  <a:cubicBezTo>
                    <a:pt x="157208" y="384954"/>
                    <a:pt x="157208" y="384954"/>
                    <a:pt x="133672" y="403082"/>
                  </a:cubicBezTo>
                  <a:cubicBezTo>
                    <a:pt x="125793" y="396004"/>
                    <a:pt x="117681" y="388726"/>
                    <a:pt x="111271" y="382951"/>
                  </a:cubicBezTo>
                  <a:cubicBezTo>
                    <a:pt x="114209" y="372401"/>
                    <a:pt x="120619" y="362119"/>
                    <a:pt x="117881" y="355742"/>
                  </a:cubicBezTo>
                  <a:cubicBezTo>
                    <a:pt x="115277" y="349633"/>
                    <a:pt x="103158" y="347597"/>
                    <a:pt x="93277" y="342856"/>
                  </a:cubicBezTo>
                  <a:cubicBezTo>
                    <a:pt x="93277" y="340653"/>
                    <a:pt x="93844" y="336079"/>
                    <a:pt x="93176" y="331672"/>
                  </a:cubicBezTo>
                  <a:cubicBezTo>
                    <a:pt x="91207" y="319053"/>
                    <a:pt x="92943" y="310339"/>
                    <a:pt x="108800" y="309371"/>
                  </a:cubicBezTo>
                  <a:cubicBezTo>
                    <a:pt x="117748" y="308804"/>
                    <a:pt x="120485" y="299489"/>
                    <a:pt x="115177" y="292078"/>
                  </a:cubicBezTo>
                  <a:cubicBezTo>
                    <a:pt x="112306" y="288039"/>
                    <a:pt x="109034" y="284299"/>
                    <a:pt x="105028" y="279325"/>
                  </a:cubicBezTo>
                  <a:cubicBezTo>
                    <a:pt x="108533" y="275419"/>
                    <a:pt x="112005" y="271480"/>
                    <a:pt x="115477" y="267607"/>
                  </a:cubicBezTo>
                  <a:cubicBezTo>
                    <a:pt x="119083" y="263601"/>
                    <a:pt x="122688" y="259628"/>
                    <a:pt x="125426" y="256590"/>
                  </a:cubicBezTo>
                  <a:cubicBezTo>
                    <a:pt x="134807" y="259461"/>
                    <a:pt x="144522" y="265771"/>
                    <a:pt x="151366" y="263501"/>
                  </a:cubicBezTo>
                  <a:cubicBezTo>
                    <a:pt x="157108" y="261598"/>
                    <a:pt x="159578" y="249713"/>
                    <a:pt x="163484" y="242235"/>
                  </a:cubicBezTo>
                  <a:cubicBezTo>
                    <a:pt x="162650" y="241400"/>
                    <a:pt x="161815" y="240532"/>
                    <a:pt x="160981" y="239698"/>
                  </a:cubicBezTo>
                  <a:cubicBezTo>
                    <a:pt x="166623" y="239164"/>
                    <a:pt x="172265" y="238563"/>
                    <a:pt x="177907" y="238162"/>
                  </a:cubicBezTo>
                  <a:cubicBezTo>
                    <a:pt x="183215" y="237761"/>
                    <a:pt x="188523" y="237595"/>
                    <a:pt x="191294" y="237461"/>
                  </a:cubicBezTo>
                  <a:close/>
                  <a:moveTo>
                    <a:pt x="203046" y="87298"/>
                  </a:moveTo>
                  <a:cubicBezTo>
                    <a:pt x="203013" y="109298"/>
                    <a:pt x="203013" y="129396"/>
                    <a:pt x="203013" y="149493"/>
                  </a:cubicBezTo>
                  <a:cubicBezTo>
                    <a:pt x="216700" y="133736"/>
                    <a:pt x="235896" y="143417"/>
                    <a:pt x="248315" y="134771"/>
                  </a:cubicBezTo>
                  <a:cubicBezTo>
                    <a:pt x="248315" y="127393"/>
                    <a:pt x="248315" y="120148"/>
                    <a:pt x="248315" y="112603"/>
                  </a:cubicBezTo>
                  <a:cubicBezTo>
                    <a:pt x="238467" y="111168"/>
                    <a:pt x="229487" y="108731"/>
                    <a:pt x="220506" y="108764"/>
                  </a:cubicBezTo>
                  <a:cubicBezTo>
                    <a:pt x="206318" y="108797"/>
                    <a:pt x="210557" y="94809"/>
                    <a:pt x="203046" y="87298"/>
                  </a:cubicBezTo>
                  <a:close/>
                  <a:moveTo>
                    <a:pt x="120485" y="85895"/>
                  </a:moveTo>
                  <a:cubicBezTo>
                    <a:pt x="99320" y="85995"/>
                    <a:pt x="83462" y="101552"/>
                    <a:pt x="83195" y="122518"/>
                  </a:cubicBezTo>
                  <a:cubicBezTo>
                    <a:pt x="82928" y="144051"/>
                    <a:pt x="98852" y="159942"/>
                    <a:pt x="120686" y="159908"/>
                  </a:cubicBezTo>
                  <a:cubicBezTo>
                    <a:pt x="141952" y="159875"/>
                    <a:pt x="157709" y="144518"/>
                    <a:pt x="158010" y="123519"/>
                  </a:cubicBezTo>
                  <a:cubicBezTo>
                    <a:pt x="158310" y="102120"/>
                    <a:pt x="142052" y="85828"/>
                    <a:pt x="120485" y="85895"/>
                  </a:cubicBezTo>
                  <a:close/>
                  <a:moveTo>
                    <a:pt x="120385" y="72040"/>
                  </a:moveTo>
                  <a:cubicBezTo>
                    <a:pt x="148161" y="71940"/>
                    <a:pt x="172599" y="96211"/>
                    <a:pt x="172232" y="123452"/>
                  </a:cubicBezTo>
                  <a:cubicBezTo>
                    <a:pt x="171864" y="150427"/>
                    <a:pt x="147827" y="174197"/>
                    <a:pt x="120819" y="174264"/>
                  </a:cubicBezTo>
                  <a:cubicBezTo>
                    <a:pt x="93244" y="174330"/>
                    <a:pt x="68673" y="149860"/>
                    <a:pt x="69006" y="122618"/>
                  </a:cubicBezTo>
                  <a:cubicBezTo>
                    <a:pt x="69307" y="95576"/>
                    <a:pt x="93143" y="72107"/>
                    <a:pt x="120385" y="72040"/>
                  </a:cubicBezTo>
                  <a:close/>
                  <a:moveTo>
                    <a:pt x="288443" y="33248"/>
                  </a:moveTo>
                  <a:cubicBezTo>
                    <a:pt x="335683" y="31779"/>
                    <a:pt x="374342" y="68535"/>
                    <a:pt x="378315" y="118645"/>
                  </a:cubicBezTo>
                  <a:cubicBezTo>
                    <a:pt x="374442" y="119012"/>
                    <a:pt x="370536" y="119413"/>
                    <a:pt x="365896" y="119847"/>
                  </a:cubicBezTo>
                  <a:cubicBezTo>
                    <a:pt x="358918" y="75612"/>
                    <a:pt x="334581" y="49639"/>
                    <a:pt x="288410" y="46201"/>
                  </a:cubicBezTo>
                  <a:cubicBezTo>
                    <a:pt x="288443" y="41927"/>
                    <a:pt x="288443" y="38021"/>
                    <a:pt x="288443" y="33248"/>
                  </a:cubicBezTo>
                  <a:close/>
                  <a:moveTo>
                    <a:pt x="304744" y="20233"/>
                  </a:moveTo>
                  <a:cubicBezTo>
                    <a:pt x="280841" y="18000"/>
                    <a:pt x="256061" y="24285"/>
                    <a:pt x="236264" y="39625"/>
                  </a:cubicBezTo>
                  <a:cubicBezTo>
                    <a:pt x="215999" y="55315"/>
                    <a:pt x="215198" y="57152"/>
                    <a:pt x="225280" y="79987"/>
                  </a:cubicBezTo>
                  <a:cubicBezTo>
                    <a:pt x="227150" y="84193"/>
                    <a:pt x="232691" y="88266"/>
                    <a:pt x="237299" y="89468"/>
                  </a:cubicBezTo>
                  <a:cubicBezTo>
                    <a:pt x="247848" y="92239"/>
                    <a:pt x="258898" y="93207"/>
                    <a:pt x="269548" y="94876"/>
                  </a:cubicBezTo>
                  <a:cubicBezTo>
                    <a:pt x="269515" y="115441"/>
                    <a:pt x="269515" y="134437"/>
                    <a:pt x="269515" y="154267"/>
                  </a:cubicBezTo>
                  <a:cubicBezTo>
                    <a:pt x="259065" y="155936"/>
                    <a:pt x="248950" y="158273"/>
                    <a:pt x="238767" y="159008"/>
                  </a:cubicBezTo>
                  <a:cubicBezTo>
                    <a:pt x="230622" y="159575"/>
                    <a:pt x="224212" y="161979"/>
                    <a:pt x="224212" y="170525"/>
                  </a:cubicBezTo>
                  <a:cubicBezTo>
                    <a:pt x="224212" y="175733"/>
                    <a:pt x="226449" y="182444"/>
                    <a:pt x="230121" y="185916"/>
                  </a:cubicBezTo>
                  <a:cubicBezTo>
                    <a:pt x="265943" y="220235"/>
                    <a:pt x="325935" y="219634"/>
                    <a:pt x="362257" y="185181"/>
                  </a:cubicBezTo>
                  <a:cubicBezTo>
                    <a:pt x="398246" y="150995"/>
                    <a:pt x="400883" y="89768"/>
                    <a:pt x="367966" y="51944"/>
                  </a:cubicBezTo>
                  <a:cubicBezTo>
                    <a:pt x="351674" y="33215"/>
                    <a:pt x="328647" y="22465"/>
                    <a:pt x="304744" y="20233"/>
                  </a:cubicBezTo>
                  <a:close/>
                  <a:moveTo>
                    <a:pt x="129967" y="17991"/>
                  </a:moveTo>
                  <a:cubicBezTo>
                    <a:pt x="116446" y="14453"/>
                    <a:pt x="109569" y="17457"/>
                    <a:pt x="109736" y="31646"/>
                  </a:cubicBezTo>
                  <a:cubicBezTo>
                    <a:pt x="109803" y="36186"/>
                    <a:pt x="107165" y="43330"/>
                    <a:pt x="103760" y="44866"/>
                  </a:cubicBezTo>
                  <a:cubicBezTo>
                    <a:pt x="87101" y="52411"/>
                    <a:pt x="69574" y="62894"/>
                    <a:pt x="53717" y="42963"/>
                  </a:cubicBezTo>
                  <a:cubicBezTo>
                    <a:pt x="53516" y="42729"/>
                    <a:pt x="52915" y="42830"/>
                    <a:pt x="52882" y="42796"/>
                  </a:cubicBezTo>
                  <a:cubicBezTo>
                    <a:pt x="48375" y="46569"/>
                    <a:pt x="44035" y="50174"/>
                    <a:pt x="39328" y="54114"/>
                  </a:cubicBezTo>
                  <a:cubicBezTo>
                    <a:pt x="48776" y="66933"/>
                    <a:pt x="56120" y="75880"/>
                    <a:pt x="49243" y="94108"/>
                  </a:cubicBezTo>
                  <a:cubicBezTo>
                    <a:pt x="41865" y="113638"/>
                    <a:pt x="27009" y="110066"/>
                    <a:pt x="15558" y="114907"/>
                  </a:cubicBezTo>
                  <a:cubicBezTo>
                    <a:pt x="15558" y="121350"/>
                    <a:pt x="15558" y="126525"/>
                    <a:pt x="15558" y="132968"/>
                  </a:cubicBezTo>
                  <a:cubicBezTo>
                    <a:pt x="30080" y="133936"/>
                    <a:pt x="40897" y="135906"/>
                    <a:pt x="49009" y="152698"/>
                  </a:cubicBezTo>
                  <a:cubicBezTo>
                    <a:pt x="57957" y="171260"/>
                    <a:pt x="47607" y="179706"/>
                    <a:pt x="40763" y="190756"/>
                  </a:cubicBezTo>
                  <a:cubicBezTo>
                    <a:pt x="44937" y="195797"/>
                    <a:pt x="48542" y="200137"/>
                    <a:pt x="52381" y="204744"/>
                  </a:cubicBezTo>
                  <a:cubicBezTo>
                    <a:pt x="59960" y="199403"/>
                    <a:pt x="66336" y="191725"/>
                    <a:pt x="73581" y="190756"/>
                  </a:cubicBezTo>
                  <a:cubicBezTo>
                    <a:pt x="80625" y="189822"/>
                    <a:pt x="88370" y="197033"/>
                    <a:pt x="96182" y="198368"/>
                  </a:cubicBezTo>
                  <a:cubicBezTo>
                    <a:pt x="106631" y="200171"/>
                    <a:pt x="109035" y="206647"/>
                    <a:pt x="110203" y="215394"/>
                  </a:cubicBezTo>
                  <a:cubicBezTo>
                    <a:pt x="112407" y="231619"/>
                    <a:pt x="113108" y="231986"/>
                    <a:pt x="130368" y="227780"/>
                  </a:cubicBezTo>
                  <a:cubicBezTo>
                    <a:pt x="131970" y="214025"/>
                    <a:pt x="133906" y="203543"/>
                    <a:pt x="150732" y="195397"/>
                  </a:cubicBezTo>
                  <a:cubicBezTo>
                    <a:pt x="169661" y="186216"/>
                    <a:pt x="177674" y="197767"/>
                    <a:pt x="189726" y="204578"/>
                  </a:cubicBezTo>
                  <a:cubicBezTo>
                    <a:pt x="195201" y="199269"/>
                    <a:pt x="200175" y="194362"/>
                    <a:pt x="205483" y="189221"/>
                  </a:cubicBezTo>
                  <a:cubicBezTo>
                    <a:pt x="172265" y="143451"/>
                    <a:pt x="170229" y="97780"/>
                    <a:pt x="199073" y="50174"/>
                  </a:cubicBezTo>
                  <a:cubicBezTo>
                    <a:pt x="195902" y="47336"/>
                    <a:pt x="192930" y="44666"/>
                    <a:pt x="189659" y="41761"/>
                  </a:cubicBezTo>
                  <a:cubicBezTo>
                    <a:pt x="177306" y="48872"/>
                    <a:pt x="169294" y="59789"/>
                    <a:pt x="150298" y="51242"/>
                  </a:cubicBezTo>
                  <a:cubicBezTo>
                    <a:pt x="132271" y="43130"/>
                    <a:pt x="132805" y="30477"/>
                    <a:pt x="129967" y="17991"/>
                  </a:cubicBezTo>
                  <a:close/>
                  <a:moveTo>
                    <a:pt x="307653" y="94"/>
                  </a:moveTo>
                  <a:cubicBezTo>
                    <a:pt x="338304" y="1408"/>
                    <a:pt x="365596" y="16623"/>
                    <a:pt x="387763" y="45534"/>
                  </a:cubicBezTo>
                  <a:cubicBezTo>
                    <a:pt x="426856" y="96545"/>
                    <a:pt x="420313" y="171627"/>
                    <a:pt x="354345" y="216262"/>
                  </a:cubicBezTo>
                  <a:cubicBezTo>
                    <a:pt x="357149" y="221804"/>
                    <a:pt x="360054" y="227546"/>
                    <a:pt x="363626" y="234624"/>
                  </a:cubicBezTo>
                  <a:cubicBezTo>
                    <a:pt x="370804" y="231118"/>
                    <a:pt x="377647" y="227746"/>
                    <a:pt x="385726" y="223774"/>
                  </a:cubicBezTo>
                  <a:cubicBezTo>
                    <a:pt x="388397" y="229048"/>
                    <a:pt x="390901" y="233923"/>
                    <a:pt x="393939" y="239898"/>
                  </a:cubicBezTo>
                  <a:cubicBezTo>
                    <a:pt x="375144" y="249513"/>
                    <a:pt x="357216" y="258727"/>
                    <a:pt x="338220" y="268442"/>
                  </a:cubicBezTo>
                  <a:cubicBezTo>
                    <a:pt x="335316" y="263034"/>
                    <a:pt x="332678" y="258093"/>
                    <a:pt x="329740" y="252618"/>
                  </a:cubicBezTo>
                  <a:cubicBezTo>
                    <a:pt x="336818" y="248645"/>
                    <a:pt x="343261" y="245040"/>
                    <a:pt x="350840" y="240800"/>
                  </a:cubicBezTo>
                  <a:cubicBezTo>
                    <a:pt x="347735" y="234690"/>
                    <a:pt x="344830" y="228982"/>
                    <a:pt x="341659" y="222772"/>
                  </a:cubicBezTo>
                  <a:cubicBezTo>
                    <a:pt x="294987" y="240332"/>
                    <a:pt x="253256" y="232721"/>
                    <a:pt x="213662" y="198134"/>
                  </a:cubicBezTo>
                  <a:cubicBezTo>
                    <a:pt x="206985" y="207048"/>
                    <a:pt x="200308" y="215928"/>
                    <a:pt x="195368" y="222538"/>
                  </a:cubicBezTo>
                  <a:cubicBezTo>
                    <a:pt x="178742" y="219834"/>
                    <a:pt x="173601" y="201840"/>
                    <a:pt x="156241" y="209318"/>
                  </a:cubicBezTo>
                  <a:cubicBezTo>
                    <a:pt x="139382" y="216596"/>
                    <a:pt x="147861" y="231753"/>
                    <a:pt x="140283" y="244005"/>
                  </a:cubicBezTo>
                  <a:cubicBezTo>
                    <a:pt x="129934" y="244005"/>
                    <a:pt x="117648" y="244372"/>
                    <a:pt x="105396" y="243671"/>
                  </a:cubicBezTo>
                  <a:cubicBezTo>
                    <a:pt x="103059" y="243537"/>
                    <a:pt x="99888" y="239598"/>
                    <a:pt x="98919" y="236794"/>
                  </a:cubicBezTo>
                  <a:cubicBezTo>
                    <a:pt x="97317" y="232187"/>
                    <a:pt x="97350" y="227012"/>
                    <a:pt x="96416" y="222138"/>
                  </a:cubicBezTo>
                  <a:cubicBezTo>
                    <a:pt x="93979" y="209318"/>
                    <a:pt x="79323" y="203175"/>
                    <a:pt x="68740" y="210520"/>
                  </a:cubicBezTo>
                  <a:cubicBezTo>
                    <a:pt x="63298" y="214292"/>
                    <a:pt x="58023" y="218265"/>
                    <a:pt x="51246" y="223173"/>
                  </a:cubicBezTo>
                  <a:cubicBezTo>
                    <a:pt x="41965" y="212790"/>
                    <a:pt x="32751" y="202441"/>
                    <a:pt x="22869" y="191391"/>
                  </a:cubicBezTo>
                  <a:cubicBezTo>
                    <a:pt x="24171" y="181208"/>
                    <a:pt x="42633" y="176735"/>
                    <a:pt x="35455" y="159141"/>
                  </a:cubicBezTo>
                  <a:cubicBezTo>
                    <a:pt x="28278" y="141548"/>
                    <a:pt x="12053" y="150762"/>
                    <a:pt x="1303" y="142916"/>
                  </a:cubicBezTo>
                  <a:cubicBezTo>
                    <a:pt x="902" y="136840"/>
                    <a:pt x="34" y="129896"/>
                    <a:pt x="1" y="122952"/>
                  </a:cubicBezTo>
                  <a:cubicBezTo>
                    <a:pt x="-32" y="116409"/>
                    <a:pt x="869" y="109832"/>
                    <a:pt x="1303" y="103756"/>
                  </a:cubicBezTo>
                  <a:cubicBezTo>
                    <a:pt x="11485" y="95444"/>
                    <a:pt x="28077" y="105225"/>
                    <a:pt x="35355" y="88099"/>
                  </a:cubicBezTo>
                  <a:cubicBezTo>
                    <a:pt x="42767" y="70672"/>
                    <a:pt x="25373" y="65564"/>
                    <a:pt x="22535" y="53012"/>
                  </a:cubicBezTo>
                  <a:cubicBezTo>
                    <a:pt x="31716" y="44165"/>
                    <a:pt x="41465" y="34784"/>
                    <a:pt x="51780" y="24835"/>
                  </a:cubicBezTo>
                  <a:cubicBezTo>
                    <a:pt x="63365" y="25904"/>
                    <a:pt x="68573" y="45367"/>
                    <a:pt x="86333" y="37087"/>
                  </a:cubicBezTo>
                  <a:cubicBezTo>
                    <a:pt x="102926" y="29342"/>
                    <a:pt x="93945" y="13384"/>
                    <a:pt x="101523" y="2968"/>
                  </a:cubicBezTo>
                  <a:cubicBezTo>
                    <a:pt x="114477" y="2968"/>
                    <a:pt x="127664" y="2968"/>
                    <a:pt x="141618" y="2968"/>
                  </a:cubicBezTo>
                  <a:cubicBezTo>
                    <a:pt x="142787" y="8744"/>
                    <a:pt x="144089" y="14286"/>
                    <a:pt x="144957" y="19894"/>
                  </a:cubicBezTo>
                  <a:cubicBezTo>
                    <a:pt x="147995" y="39057"/>
                    <a:pt x="162784" y="46235"/>
                    <a:pt x="176305" y="32914"/>
                  </a:cubicBezTo>
                  <a:cubicBezTo>
                    <a:pt x="190894" y="18526"/>
                    <a:pt x="198339" y="30911"/>
                    <a:pt x="207386" y="38056"/>
                  </a:cubicBezTo>
                  <a:cubicBezTo>
                    <a:pt x="242991" y="11365"/>
                    <a:pt x="277001" y="-1221"/>
                    <a:pt x="307653" y="94"/>
                  </a:cubicBezTo>
                  <a:close/>
                </a:path>
              </a:pathLst>
            </a:custGeom>
            <a:solidFill>
              <a:schemeClr val="bg1"/>
            </a:solidFill>
            <a:ln w="32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99AAFB-6C30-427B-A16E-152AD8F7E135}"/>
                </a:ext>
              </a:extLst>
            </p:cNvPr>
            <p:cNvSpPr/>
            <p:nvPr/>
          </p:nvSpPr>
          <p:spPr bwMode="auto">
            <a:xfrm flipH="1" flipV="1">
              <a:off x="2197732" y="2980121"/>
              <a:ext cx="1037064" cy="643619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6B88E9D-4065-40B1-8DD2-3131349C85C5}"/>
                </a:ext>
              </a:extLst>
            </p:cNvPr>
            <p:cNvSpPr/>
            <p:nvPr/>
          </p:nvSpPr>
          <p:spPr bwMode="auto">
            <a:xfrm>
              <a:off x="3103814" y="2622264"/>
              <a:ext cx="1883664" cy="695915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951365-E44E-4FB5-A3FD-8A6F5554B0F2}"/>
                </a:ext>
              </a:extLst>
            </p:cNvPr>
            <p:cNvSpPr txBox="1"/>
            <p:nvPr/>
          </p:nvSpPr>
          <p:spPr>
            <a:xfrm flipH="1">
              <a:off x="3976058" y="2708611"/>
              <a:ext cx="111082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 Execution</a:t>
              </a: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17F4C5E-94CE-4FDC-A280-F74376699631}"/>
                </a:ext>
              </a:extLst>
            </p:cNvPr>
            <p:cNvSpPr/>
            <p:nvPr/>
          </p:nvSpPr>
          <p:spPr>
            <a:xfrm flipH="1">
              <a:off x="3371519" y="2742897"/>
              <a:ext cx="453990" cy="454648"/>
            </a:xfrm>
            <a:custGeom>
              <a:avLst/>
              <a:gdLst>
                <a:gd name="connsiteX0" fmla="*/ 347366 w 483975"/>
                <a:gd name="connsiteY0" fmla="*/ 384568 h 484677"/>
                <a:gd name="connsiteX1" fmla="*/ 326600 w 483975"/>
                <a:gd name="connsiteY1" fmla="*/ 405267 h 484677"/>
                <a:gd name="connsiteX2" fmla="*/ 347866 w 483975"/>
                <a:gd name="connsiteY2" fmla="*/ 428001 h 484677"/>
                <a:gd name="connsiteX3" fmla="*/ 369566 w 483975"/>
                <a:gd name="connsiteY3" fmla="*/ 407670 h 484677"/>
                <a:gd name="connsiteX4" fmla="*/ 347366 w 483975"/>
                <a:gd name="connsiteY4" fmla="*/ 384568 h 484677"/>
                <a:gd name="connsiteX5" fmla="*/ 119383 w 483975"/>
                <a:gd name="connsiteY5" fmla="*/ 384568 h 484677"/>
                <a:gd name="connsiteX6" fmla="*/ 97382 w 483975"/>
                <a:gd name="connsiteY6" fmla="*/ 406636 h 484677"/>
                <a:gd name="connsiteX7" fmla="*/ 116211 w 483975"/>
                <a:gd name="connsiteY7" fmla="*/ 428035 h 484677"/>
                <a:gd name="connsiteX8" fmla="*/ 140315 w 483975"/>
                <a:gd name="connsiteY8" fmla="*/ 407871 h 484677"/>
                <a:gd name="connsiteX9" fmla="*/ 119383 w 483975"/>
                <a:gd name="connsiteY9" fmla="*/ 384568 h 484677"/>
                <a:gd name="connsiteX10" fmla="*/ 347432 w 483975"/>
                <a:gd name="connsiteY10" fmla="*/ 374453 h 484677"/>
                <a:gd name="connsiteX11" fmla="*/ 380683 w 483975"/>
                <a:gd name="connsiteY11" fmla="*/ 406468 h 484677"/>
                <a:gd name="connsiteX12" fmla="*/ 349102 w 483975"/>
                <a:gd name="connsiteY12" fmla="*/ 438418 h 484677"/>
                <a:gd name="connsiteX13" fmla="*/ 315984 w 483975"/>
                <a:gd name="connsiteY13" fmla="*/ 406468 h 484677"/>
                <a:gd name="connsiteX14" fmla="*/ 347432 w 483975"/>
                <a:gd name="connsiteY14" fmla="*/ 374453 h 484677"/>
                <a:gd name="connsiteX15" fmla="*/ 119316 w 483975"/>
                <a:gd name="connsiteY15" fmla="*/ 374420 h 484677"/>
                <a:gd name="connsiteX16" fmla="*/ 151165 w 483975"/>
                <a:gd name="connsiteY16" fmla="*/ 406202 h 484677"/>
                <a:gd name="connsiteX17" fmla="*/ 118181 w 483975"/>
                <a:gd name="connsiteY17" fmla="*/ 438384 h 484677"/>
                <a:gd name="connsiteX18" fmla="*/ 86265 w 483975"/>
                <a:gd name="connsiteY18" fmla="*/ 406736 h 484677"/>
                <a:gd name="connsiteX19" fmla="*/ 119316 w 483975"/>
                <a:gd name="connsiteY19" fmla="*/ 374420 h 484677"/>
                <a:gd name="connsiteX20" fmla="*/ 216399 w 483975"/>
                <a:gd name="connsiteY20" fmla="*/ 347645 h 484677"/>
                <a:gd name="connsiteX21" fmla="*/ 213761 w 483975"/>
                <a:gd name="connsiteY21" fmla="*/ 353354 h 484677"/>
                <a:gd name="connsiteX22" fmla="*/ 235027 w 483975"/>
                <a:gd name="connsiteY22" fmla="*/ 363202 h 484677"/>
                <a:gd name="connsiteX23" fmla="*/ 253823 w 483975"/>
                <a:gd name="connsiteY23" fmla="*/ 352118 h 484677"/>
                <a:gd name="connsiteX24" fmla="*/ 251619 w 483975"/>
                <a:gd name="connsiteY24" fmla="*/ 347678 h 484677"/>
                <a:gd name="connsiteX25" fmla="*/ 216399 w 483975"/>
                <a:gd name="connsiteY25" fmla="*/ 347645 h 484677"/>
                <a:gd name="connsiteX26" fmla="*/ 119282 w 483975"/>
                <a:gd name="connsiteY26" fmla="*/ 340667 h 484677"/>
                <a:gd name="connsiteX27" fmla="*/ 110402 w 483975"/>
                <a:gd name="connsiteY27" fmla="*/ 347544 h 484677"/>
                <a:gd name="connsiteX28" fmla="*/ 81925 w 483975"/>
                <a:gd name="connsiteY28" fmla="*/ 358428 h 484677"/>
                <a:gd name="connsiteX29" fmla="*/ 71242 w 483975"/>
                <a:gd name="connsiteY29" fmla="*/ 360431 h 484677"/>
                <a:gd name="connsiteX30" fmla="*/ 70841 w 483975"/>
                <a:gd name="connsiteY30" fmla="*/ 370012 h 484677"/>
                <a:gd name="connsiteX31" fmla="*/ 58355 w 483975"/>
                <a:gd name="connsiteY31" fmla="*/ 398189 h 484677"/>
                <a:gd name="connsiteX32" fmla="*/ 52246 w 483975"/>
                <a:gd name="connsiteY32" fmla="*/ 405967 h 484677"/>
                <a:gd name="connsiteX33" fmla="*/ 59157 w 483975"/>
                <a:gd name="connsiteY33" fmla="*/ 414580 h 484677"/>
                <a:gd name="connsiteX34" fmla="*/ 71542 w 483975"/>
                <a:gd name="connsiteY34" fmla="*/ 442156 h 484677"/>
                <a:gd name="connsiteX35" fmla="*/ 72978 w 483975"/>
                <a:gd name="connsiteY35" fmla="*/ 459216 h 484677"/>
                <a:gd name="connsiteX36" fmla="*/ 110903 w 483975"/>
                <a:gd name="connsiteY36" fmla="*/ 467462 h 484677"/>
                <a:gd name="connsiteX37" fmla="*/ 119149 w 483975"/>
                <a:gd name="connsiteY37" fmla="*/ 473037 h 484677"/>
                <a:gd name="connsiteX38" fmla="*/ 126760 w 483975"/>
                <a:gd name="connsiteY38" fmla="*/ 466460 h 484677"/>
                <a:gd name="connsiteX39" fmla="*/ 155638 w 483975"/>
                <a:gd name="connsiteY39" fmla="*/ 454542 h 484677"/>
                <a:gd name="connsiteX40" fmla="*/ 170728 w 483975"/>
                <a:gd name="connsiteY40" fmla="*/ 451904 h 484677"/>
                <a:gd name="connsiteX41" fmla="*/ 180810 w 483975"/>
                <a:gd name="connsiteY41" fmla="*/ 414213 h 484677"/>
                <a:gd name="connsiteX42" fmla="*/ 185183 w 483975"/>
                <a:gd name="connsiteY42" fmla="*/ 406802 h 484677"/>
                <a:gd name="connsiteX43" fmla="*/ 179742 w 483975"/>
                <a:gd name="connsiteY43" fmla="*/ 398322 h 484677"/>
                <a:gd name="connsiteX44" fmla="*/ 167089 w 483975"/>
                <a:gd name="connsiteY44" fmla="*/ 369211 h 484677"/>
                <a:gd name="connsiteX45" fmla="*/ 165486 w 483975"/>
                <a:gd name="connsiteY45" fmla="*/ 359596 h 484677"/>
                <a:gd name="connsiteX46" fmla="*/ 156205 w 483975"/>
                <a:gd name="connsiteY46" fmla="*/ 357893 h 484677"/>
                <a:gd name="connsiteX47" fmla="*/ 126927 w 483975"/>
                <a:gd name="connsiteY47" fmla="*/ 346843 h 484677"/>
                <a:gd name="connsiteX48" fmla="*/ 119282 w 483975"/>
                <a:gd name="connsiteY48" fmla="*/ 340667 h 484677"/>
                <a:gd name="connsiteX49" fmla="*/ 348167 w 483975"/>
                <a:gd name="connsiteY49" fmla="*/ 340634 h 484677"/>
                <a:gd name="connsiteX50" fmla="*/ 339921 w 483975"/>
                <a:gd name="connsiteY50" fmla="*/ 346410 h 484677"/>
                <a:gd name="connsiteX51" fmla="*/ 311110 w 483975"/>
                <a:gd name="connsiteY51" fmla="*/ 358361 h 484677"/>
                <a:gd name="connsiteX52" fmla="*/ 296087 w 483975"/>
                <a:gd name="connsiteY52" fmla="*/ 361266 h 484677"/>
                <a:gd name="connsiteX53" fmla="*/ 287374 w 483975"/>
                <a:gd name="connsiteY53" fmla="*/ 398323 h 484677"/>
                <a:gd name="connsiteX54" fmla="*/ 282132 w 483975"/>
                <a:gd name="connsiteY54" fmla="*/ 406936 h 484677"/>
                <a:gd name="connsiteX55" fmla="*/ 288142 w 483975"/>
                <a:gd name="connsiteY55" fmla="*/ 414581 h 484677"/>
                <a:gd name="connsiteX56" fmla="*/ 300060 w 483975"/>
                <a:gd name="connsiteY56" fmla="*/ 443425 h 484677"/>
                <a:gd name="connsiteX57" fmla="*/ 302597 w 483975"/>
                <a:gd name="connsiteY57" fmla="*/ 458849 h 484677"/>
                <a:gd name="connsiteX58" fmla="*/ 340756 w 483975"/>
                <a:gd name="connsiteY58" fmla="*/ 468530 h 484677"/>
                <a:gd name="connsiteX59" fmla="*/ 355345 w 483975"/>
                <a:gd name="connsiteY59" fmla="*/ 468697 h 484677"/>
                <a:gd name="connsiteX60" fmla="*/ 393403 w 483975"/>
                <a:gd name="connsiteY60" fmla="*/ 459016 h 484677"/>
                <a:gd name="connsiteX61" fmla="*/ 396441 w 483975"/>
                <a:gd name="connsiteY61" fmla="*/ 443659 h 484677"/>
                <a:gd name="connsiteX62" fmla="*/ 409461 w 483975"/>
                <a:gd name="connsiteY62" fmla="*/ 414314 h 484677"/>
                <a:gd name="connsiteX63" fmla="*/ 415036 w 483975"/>
                <a:gd name="connsiteY63" fmla="*/ 406068 h 484677"/>
                <a:gd name="connsiteX64" fmla="*/ 410362 w 483975"/>
                <a:gd name="connsiteY64" fmla="*/ 398556 h 484677"/>
                <a:gd name="connsiteX65" fmla="*/ 400481 w 483975"/>
                <a:gd name="connsiteY65" fmla="*/ 361132 h 484677"/>
                <a:gd name="connsiteX66" fmla="*/ 385257 w 483975"/>
                <a:gd name="connsiteY66" fmla="*/ 358295 h 484677"/>
                <a:gd name="connsiteX67" fmla="*/ 356079 w 483975"/>
                <a:gd name="connsiteY67" fmla="*/ 346309 h 484677"/>
                <a:gd name="connsiteX68" fmla="*/ 348167 w 483975"/>
                <a:gd name="connsiteY68" fmla="*/ 340634 h 484677"/>
                <a:gd name="connsiteX69" fmla="*/ 118519 w 483975"/>
                <a:gd name="connsiteY69" fmla="*/ 331971 h 484677"/>
                <a:gd name="connsiteX70" fmla="*/ 133905 w 483975"/>
                <a:gd name="connsiteY70" fmla="*/ 334658 h 484677"/>
                <a:gd name="connsiteX71" fmla="*/ 163216 w 483975"/>
                <a:gd name="connsiteY71" fmla="*/ 339365 h 484677"/>
                <a:gd name="connsiteX72" fmla="*/ 180343 w 483975"/>
                <a:gd name="connsiteY72" fmla="*/ 359930 h 484677"/>
                <a:gd name="connsiteX73" fmla="*/ 194698 w 483975"/>
                <a:gd name="connsiteY73" fmla="*/ 395952 h 484677"/>
                <a:gd name="connsiteX74" fmla="*/ 182179 w 483975"/>
                <a:gd name="connsiteY74" fmla="*/ 425698 h 484677"/>
                <a:gd name="connsiteX75" fmla="*/ 178707 w 483975"/>
                <a:gd name="connsiteY75" fmla="*/ 439752 h 484677"/>
                <a:gd name="connsiteX76" fmla="*/ 172731 w 483975"/>
                <a:gd name="connsiteY76" fmla="*/ 462020 h 484677"/>
                <a:gd name="connsiteX77" fmla="*/ 152066 w 483975"/>
                <a:gd name="connsiteY77" fmla="*/ 466260 h 484677"/>
                <a:gd name="connsiteX78" fmla="*/ 136776 w 483975"/>
                <a:gd name="connsiteY78" fmla="*/ 473705 h 484677"/>
                <a:gd name="connsiteX79" fmla="*/ 118014 w 483975"/>
                <a:gd name="connsiteY79" fmla="*/ 483987 h 484677"/>
                <a:gd name="connsiteX80" fmla="*/ 100754 w 483975"/>
                <a:gd name="connsiteY80" fmla="*/ 474005 h 484677"/>
                <a:gd name="connsiteX81" fmla="*/ 84195 w 483975"/>
                <a:gd name="connsiteY81" fmla="*/ 466961 h 484677"/>
                <a:gd name="connsiteX82" fmla="*/ 64999 w 483975"/>
                <a:gd name="connsiteY82" fmla="*/ 462220 h 484677"/>
                <a:gd name="connsiteX83" fmla="*/ 57988 w 483975"/>
                <a:gd name="connsiteY83" fmla="*/ 441822 h 484677"/>
                <a:gd name="connsiteX84" fmla="*/ 50644 w 483975"/>
                <a:gd name="connsiteY84" fmla="*/ 424362 h 484677"/>
                <a:gd name="connsiteX85" fmla="*/ 41897 w 483975"/>
                <a:gd name="connsiteY85" fmla="*/ 408171 h 484677"/>
                <a:gd name="connsiteX86" fmla="*/ 50410 w 483975"/>
                <a:gd name="connsiteY86" fmla="*/ 387906 h 484677"/>
                <a:gd name="connsiteX87" fmla="*/ 61093 w 483975"/>
                <a:gd name="connsiteY87" fmla="*/ 377190 h 484677"/>
                <a:gd name="connsiteX88" fmla="*/ 74847 w 483975"/>
                <a:gd name="connsiteY88" fmla="*/ 340801 h 484677"/>
                <a:gd name="connsiteX89" fmla="*/ 103758 w 483975"/>
                <a:gd name="connsiteY89" fmla="*/ 333189 h 484677"/>
                <a:gd name="connsiteX90" fmla="*/ 118519 w 483975"/>
                <a:gd name="connsiteY90" fmla="*/ 331971 h 484677"/>
                <a:gd name="connsiteX91" fmla="*/ 350905 w 483975"/>
                <a:gd name="connsiteY91" fmla="*/ 329350 h 484677"/>
                <a:gd name="connsiteX92" fmla="*/ 364592 w 483975"/>
                <a:gd name="connsiteY92" fmla="*/ 334525 h 484677"/>
                <a:gd name="connsiteX93" fmla="*/ 391333 w 483975"/>
                <a:gd name="connsiteY93" fmla="*/ 340768 h 484677"/>
                <a:gd name="connsiteX94" fmla="*/ 405622 w 483975"/>
                <a:gd name="connsiteY94" fmla="*/ 354188 h 484677"/>
                <a:gd name="connsiteX95" fmla="*/ 408393 w 483975"/>
                <a:gd name="connsiteY95" fmla="*/ 372583 h 484677"/>
                <a:gd name="connsiteX96" fmla="*/ 414769 w 483975"/>
                <a:gd name="connsiteY96" fmla="*/ 387940 h 484677"/>
                <a:gd name="connsiteX97" fmla="*/ 425519 w 483975"/>
                <a:gd name="connsiteY97" fmla="*/ 406201 h 484677"/>
                <a:gd name="connsiteX98" fmla="*/ 415203 w 483975"/>
                <a:gd name="connsiteY98" fmla="*/ 424696 h 484677"/>
                <a:gd name="connsiteX99" fmla="*/ 408827 w 483975"/>
                <a:gd name="connsiteY99" fmla="*/ 441489 h 484677"/>
                <a:gd name="connsiteX100" fmla="*/ 402450 w 483975"/>
                <a:gd name="connsiteY100" fmla="*/ 461887 h 484677"/>
                <a:gd name="connsiteX101" fmla="*/ 383121 w 483975"/>
                <a:gd name="connsiteY101" fmla="*/ 467596 h 484677"/>
                <a:gd name="connsiteX102" fmla="*/ 368331 w 483975"/>
                <a:gd name="connsiteY102" fmla="*/ 468797 h 484677"/>
                <a:gd name="connsiteX103" fmla="*/ 333077 w 483975"/>
                <a:gd name="connsiteY103" fmla="*/ 483553 h 484677"/>
                <a:gd name="connsiteX104" fmla="*/ 307705 w 483975"/>
                <a:gd name="connsiteY104" fmla="*/ 468898 h 484677"/>
                <a:gd name="connsiteX105" fmla="*/ 281665 w 483975"/>
                <a:gd name="connsiteY105" fmla="*/ 451838 h 484677"/>
                <a:gd name="connsiteX106" fmla="*/ 275021 w 483975"/>
                <a:gd name="connsiteY106" fmla="*/ 421592 h 484677"/>
                <a:gd name="connsiteX107" fmla="*/ 277158 w 483975"/>
                <a:gd name="connsiteY107" fmla="*/ 390544 h 484677"/>
                <a:gd name="connsiteX108" fmla="*/ 282900 w 483975"/>
                <a:gd name="connsiteY108" fmla="*/ 363135 h 484677"/>
                <a:gd name="connsiteX109" fmla="*/ 304333 w 483975"/>
                <a:gd name="connsiteY109" fmla="*/ 340701 h 484677"/>
                <a:gd name="connsiteX110" fmla="*/ 332309 w 483975"/>
                <a:gd name="connsiteY110" fmla="*/ 334525 h 484677"/>
                <a:gd name="connsiteX111" fmla="*/ 350905 w 483975"/>
                <a:gd name="connsiteY111" fmla="*/ 329350 h 484677"/>
                <a:gd name="connsiteX112" fmla="*/ 234760 w 483975"/>
                <a:gd name="connsiteY112" fmla="*/ 313860 h 484677"/>
                <a:gd name="connsiteX113" fmla="*/ 209922 w 483975"/>
                <a:gd name="connsiteY113" fmla="*/ 314294 h 484677"/>
                <a:gd name="connsiteX114" fmla="*/ 199706 w 483975"/>
                <a:gd name="connsiteY114" fmla="*/ 323808 h 484677"/>
                <a:gd name="connsiteX115" fmla="*/ 208253 w 483975"/>
                <a:gd name="connsiteY115" fmla="*/ 334658 h 484677"/>
                <a:gd name="connsiteX116" fmla="*/ 259698 w 483975"/>
                <a:gd name="connsiteY116" fmla="*/ 334658 h 484677"/>
                <a:gd name="connsiteX117" fmla="*/ 268211 w 483975"/>
                <a:gd name="connsiteY117" fmla="*/ 323641 h 484677"/>
                <a:gd name="connsiteX118" fmla="*/ 259598 w 483975"/>
                <a:gd name="connsiteY118" fmla="*/ 314427 h 484677"/>
                <a:gd name="connsiteX119" fmla="*/ 234760 w 483975"/>
                <a:gd name="connsiteY119" fmla="*/ 313993 h 484677"/>
                <a:gd name="connsiteX120" fmla="*/ 234760 w 483975"/>
                <a:gd name="connsiteY120" fmla="*/ 313860 h 484677"/>
                <a:gd name="connsiteX121" fmla="*/ 195500 w 483975"/>
                <a:gd name="connsiteY121" fmla="*/ 277738 h 484677"/>
                <a:gd name="connsiteX122" fmla="*/ 216465 w 483975"/>
                <a:gd name="connsiteY122" fmla="*/ 303344 h 484677"/>
                <a:gd name="connsiteX123" fmla="*/ 253188 w 483975"/>
                <a:gd name="connsiteY123" fmla="*/ 303377 h 484677"/>
                <a:gd name="connsiteX124" fmla="*/ 271283 w 483975"/>
                <a:gd name="connsiteY124" fmla="*/ 277738 h 484677"/>
                <a:gd name="connsiteX125" fmla="*/ 195500 w 483975"/>
                <a:gd name="connsiteY125" fmla="*/ 277738 h 484677"/>
                <a:gd name="connsiteX126" fmla="*/ 151732 w 483975"/>
                <a:gd name="connsiteY126" fmla="*/ 267956 h 484677"/>
                <a:gd name="connsiteX127" fmla="*/ 158009 w 483975"/>
                <a:gd name="connsiteY127" fmla="*/ 272964 h 484677"/>
                <a:gd name="connsiteX128" fmla="*/ 140181 w 483975"/>
                <a:gd name="connsiteY128" fmla="*/ 291759 h 484677"/>
                <a:gd name="connsiteX129" fmla="*/ 134973 w 483975"/>
                <a:gd name="connsiteY129" fmla="*/ 289322 h 484677"/>
                <a:gd name="connsiteX130" fmla="*/ 135708 w 483975"/>
                <a:gd name="connsiteY130" fmla="*/ 283446 h 484677"/>
                <a:gd name="connsiteX131" fmla="*/ 151732 w 483975"/>
                <a:gd name="connsiteY131" fmla="*/ 267956 h 484677"/>
                <a:gd name="connsiteX132" fmla="*/ 371236 w 483975"/>
                <a:gd name="connsiteY132" fmla="*/ 189068 h 484677"/>
                <a:gd name="connsiteX133" fmla="*/ 371470 w 483975"/>
                <a:gd name="connsiteY133" fmla="*/ 196913 h 484677"/>
                <a:gd name="connsiteX134" fmla="*/ 343427 w 483975"/>
                <a:gd name="connsiteY134" fmla="*/ 196913 h 484677"/>
                <a:gd name="connsiteX135" fmla="*/ 343193 w 483975"/>
                <a:gd name="connsiteY135" fmla="*/ 190403 h 484677"/>
                <a:gd name="connsiteX136" fmla="*/ 371236 w 483975"/>
                <a:gd name="connsiteY136" fmla="*/ 189068 h 484677"/>
                <a:gd name="connsiteX137" fmla="*/ 107995 w 483975"/>
                <a:gd name="connsiteY137" fmla="*/ 187345 h 484677"/>
                <a:gd name="connsiteX138" fmla="*/ 126394 w 483975"/>
                <a:gd name="connsiteY138" fmla="*/ 195444 h 484677"/>
                <a:gd name="connsiteX139" fmla="*/ 96281 w 483975"/>
                <a:gd name="connsiteY139" fmla="*/ 195444 h 484677"/>
                <a:gd name="connsiteX140" fmla="*/ 107995 w 483975"/>
                <a:gd name="connsiteY140" fmla="*/ 187345 h 484677"/>
                <a:gd name="connsiteX141" fmla="*/ 212826 w 483975"/>
                <a:gd name="connsiteY141" fmla="*/ 139392 h 484677"/>
                <a:gd name="connsiteX142" fmla="*/ 195933 w 483975"/>
                <a:gd name="connsiteY142" fmla="*/ 245755 h 484677"/>
                <a:gd name="connsiteX143" fmla="*/ 172965 w 483975"/>
                <a:gd name="connsiteY143" fmla="*/ 165398 h 484677"/>
                <a:gd name="connsiteX144" fmla="*/ 212826 w 483975"/>
                <a:gd name="connsiteY144" fmla="*/ 139392 h 484677"/>
                <a:gd name="connsiteX145" fmla="*/ 230301 w 483975"/>
                <a:gd name="connsiteY145" fmla="*/ 111481 h 484677"/>
                <a:gd name="connsiteX146" fmla="*/ 202043 w 483975"/>
                <a:gd name="connsiteY146" fmla="*/ 117792 h 484677"/>
                <a:gd name="connsiteX147" fmla="*/ 152233 w 483975"/>
                <a:gd name="connsiteY147" fmla="*/ 213339 h 484677"/>
                <a:gd name="connsiteX148" fmla="*/ 218201 w 483975"/>
                <a:gd name="connsiteY148" fmla="*/ 266988 h 484677"/>
                <a:gd name="connsiteX149" fmla="*/ 233224 w 483975"/>
                <a:gd name="connsiteY149" fmla="*/ 266988 h 484677"/>
                <a:gd name="connsiteX150" fmla="*/ 264840 w 483975"/>
                <a:gd name="connsiteY150" fmla="*/ 266554 h 484677"/>
                <a:gd name="connsiteX151" fmla="*/ 292482 w 483975"/>
                <a:gd name="connsiteY151" fmla="*/ 254936 h 484677"/>
                <a:gd name="connsiteX152" fmla="*/ 303632 w 483975"/>
                <a:gd name="connsiteY152" fmla="*/ 148640 h 484677"/>
                <a:gd name="connsiteX153" fmla="*/ 230301 w 483975"/>
                <a:gd name="connsiteY153" fmla="*/ 111481 h 484677"/>
                <a:gd name="connsiteX154" fmla="*/ 226841 w 483975"/>
                <a:gd name="connsiteY154" fmla="*/ 101345 h 484677"/>
                <a:gd name="connsiteX155" fmla="*/ 257695 w 483975"/>
                <a:gd name="connsiteY155" fmla="*/ 104038 h 484677"/>
                <a:gd name="connsiteX156" fmla="*/ 328704 w 483975"/>
                <a:gd name="connsiteY156" fmla="*/ 202088 h 484677"/>
                <a:gd name="connsiteX157" fmla="*/ 294518 w 483975"/>
                <a:gd name="connsiteY157" fmla="*/ 268690 h 484677"/>
                <a:gd name="connsiteX158" fmla="*/ 285004 w 483975"/>
                <a:gd name="connsiteY158" fmla="*/ 287753 h 484677"/>
                <a:gd name="connsiteX159" fmla="*/ 277726 w 483975"/>
                <a:gd name="connsiteY159" fmla="*/ 332088 h 484677"/>
                <a:gd name="connsiteX160" fmla="*/ 249716 w 483975"/>
                <a:gd name="connsiteY160" fmla="*/ 369211 h 484677"/>
                <a:gd name="connsiteX161" fmla="*/ 223176 w 483975"/>
                <a:gd name="connsiteY161" fmla="*/ 372049 h 484677"/>
                <a:gd name="connsiteX162" fmla="*/ 188322 w 483975"/>
                <a:gd name="connsiteY162" fmla="*/ 318667 h 484677"/>
                <a:gd name="connsiteX163" fmla="*/ 169193 w 483975"/>
                <a:gd name="connsiteY163" fmla="*/ 262915 h 484677"/>
                <a:gd name="connsiteX164" fmla="*/ 152167 w 483975"/>
                <a:gd name="connsiteY164" fmla="*/ 148606 h 484677"/>
                <a:gd name="connsiteX165" fmla="*/ 226841 w 483975"/>
                <a:gd name="connsiteY165" fmla="*/ 101345 h 484677"/>
                <a:gd name="connsiteX166" fmla="*/ 137944 w 483975"/>
                <a:gd name="connsiteY166" fmla="*/ 93855 h 484677"/>
                <a:gd name="connsiteX167" fmla="*/ 143820 w 483975"/>
                <a:gd name="connsiteY167" fmla="*/ 95791 h 484677"/>
                <a:gd name="connsiteX168" fmla="*/ 157474 w 483975"/>
                <a:gd name="connsiteY168" fmla="*/ 113118 h 484677"/>
                <a:gd name="connsiteX169" fmla="*/ 152767 w 483975"/>
                <a:gd name="connsiteY169" fmla="*/ 116523 h 484677"/>
                <a:gd name="connsiteX170" fmla="*/ 133504 w 483975"/>
                <a:gd name="connsiteY170" fmla="*/ 98429 h 484677"/>
                <a:gd name="connsiteX171" fmla="*/ 137944 w 483975"/>
                <a:gd name="connsiteY171" fmla="*/ 93855 h 484677"/>
                <a:gd name="connsiteX172" fmla="*/ 237564 w 483975"/>
                <a:gd name="connsiteY172" fmla="*/ 55296 h 484677"/>
                <a:gd name="connsiteX173" fmla="*/ 238866 w 483975"/>
                <a:gd name="connsiteY173" fmla="*/ 82605 h 484677"/>
                <a:gd name="connsiteX174" fmla="*/ 230620 w 483975"/>
                <a:gd name="connsiteY174" fmla="*/ 83306 h 484677"/>
                <a:gd name="connsiteX175" fmla="*/ 229385 w 483975"/>
                <a:gd name="connsiteY175" fmla="*/ 55663 h 484677"/>
                <a:gd name="connsiteX176" fmla="*/ 237564 w 483975"/>
                <a:gd name="connsiteY176" fmla="*/ 55296 h 484677"/>
                <a:gd name="connsiteX177" fmla="*/ 256860 w 483975"/>
                <a:gd name="connsiteY177" fmla="*/ 979 h 484677"/>
                <a:gd name="connsiteX178" fmla="*/ 465814 w 483975"/>
                <a:gd name="connsiteY178" fmla="*/ 239078 h 484677"/>
                <a:gd name="connsiteX179" fmla="*/ 483975 w 483975"/>
                <a:gd name="connsiteY179" fmla="*/ 244987 h 484677"/>
                <a:gd name="connsiteX180" fmla="*/ 438038 w 483975"/>
                <a:gd name="connsiteY180" fmla="*/ 302475 h 484677"/>
                <a:gd name="connsiteX181" fmla="*/ 406055 w 483975"/>
                <a:gd name="connsiteY181" fmla="*/ 239779 h 484677"/>
                <a:gd name="connsiteX182" fmla="*/ 423315 w 483975"/>
                <a:gd name="connsiteY182" fmla="*/ 235272 h 484677"/>
                <a:gd name="connsiteX183" fmla="*/ 286873 w 483975"/>
                <a:gd name="connsiteY183" fmla="*/ 47584 h 484677"/>
                <a:gd name="connsiteX184" fmla="*/ 91439 w 483975"/>
                <a:gd name="connsiteY184" fmla="*/ 99998 h 484677"/>
                <a:gd name="connsiteX185" fmla="*/ 47939 w 483975"/>
                <a:gd name="connsiteY185" fmla="*/ 297701 h 484677"/>
                <a:gd name="connsiteX186" fmla="*/ 38992 w 483975"/>
                <a:gd name="connsiteY186" fmla="*/ 297701 h 484677"/>
                <a:gd name="connsiteX187" fmla="*/ 29244 w 483975"/>
                <a:gd name="connsiteY187" fmla="*/ 254301 h 484677"/>
                <a:gd name="connsiteX188" fmla="*/ 198237 w 483975"/>
                <a:gd name="connsiteY188" fmla="*/ 31159 h 484677"/>
                <a:gd name="connsiteX189" fmla="*/ 429925 w 483975"/>
                <a:gd name="connsiteY189" fmla="*/ 187699 h 484677"/>
                <a:gd name="connsiteX190" fmla="*/ 434866 w 483975"/>
                <a:gd name="connsiteY190" fmla="*/ 232268 h 484677"/>
                <a:gd name="connsiteX191" fmla="*/ 426186 w 483975"/>
                <a:gd name="connsiteY191" fmla="*/ 255904 h 484677"/>
                <a:gd name="connsiteX192" fmla="*/ 439807 w 483975"/>
                <a:gd name="connsiteY192" fmla="*/ 282712 h 484677"/>
                <a:gd name="connsiteX193" fmla="*/ 459971 w 483975"/>
                <a:gd name="connsiteY193" fmla="*/ 258174 h 484677"/>
                <a:gd name="connsiteX194" fmla="*/ 453962 w 483975"/>
                <a:gd name="connsiteY194" fmla="*/ 233570 h 484677"/>
                <a:gd name="connsiteX195" fmla="*/ 238799 w 483975"/>
                <a:gd name="connsiteY195" fmla="*/ 9993 h 484677"/>
                <a:gd name="connsiteX196" fmla="*/ 9180 w 483975"/>
                <a:gd name="connsiteY196" fmla="*/ 224255 h 484677"/>
                <a:gd name="connsiteX197" fmla="*/ 38592 w 483975"/>
                <a:gd name="connsiteY197" fmla="*/ 342470 h 484677"/>
                <a:gd name="connsiteX198" fmla="*/ 46737 w 483975"/>
                <a:gd name="connsiteY198" fmla="*/ 361900 h 484677"/>
                <a:gd name="connsiteX199" fmla="*/ 6743 w 483975"/>
                <a:gd name="connsiteY199" fmla="*/ 171908 h 484677"/>
                <a:gd name="connsiteX200" fmla="*/ 256860 w 483975"/>
                <a:gd name="connsiteY200" fmla="*/ 979 h 48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</a:cxnLst>
              <a:rect l="l" t="t" r="r" b="b"/>
              <a:pathLst>
                <a:path w="483975" h="484677">
                  <a:moveTo>
                    <a:pt x="347366" y="384568"/>
                  </a:moveTo>
                  <a:cubicBezTo>
                    <a:pt x="336048" y="385904"/>
                    <a:pt x="328069" y="392614"/>
                    <a:pt x="326600" y="405267"/>
                  </a:cubicBezTo>
                  <a:cubicBezTo>
                    <a:pt x="325232" y="416985"/>
                    <a:pt x="335981" y="428302"/>
                    <a:pt x="347866" y="428001"/>
                  </a:cubicBezTo>
                  <a:cubicBezTo>
                    <a:pt x="360719" y="427634"/>
                    <a:pt x="368531" y="420724"/>
                    <a:pt x="369566" y="407670"/>
                  </a:cubicBezTo>
                  <a:cubicBezTo>
                    <a:pt x="370534" y="395318"/>
                    <a:pt x="360619" y="384769"/>
                    <a:pt x="347366" y="384568"/>
                  </a:cubicBezTo>
                  <a:close/>
                  <a:moveTo>
                    <a:pt x="119383" y="384568"/>
                  </a:moveTo>
                  <a:cubicBezTo>
                    <a:pt x="107465" y="384201"/>
                    <a:pt x="96915" y="394417"/>
                    <a:pt x="97382" y="406636"/>
                  </a:cubicBezTo>
                  <a:cubicBezTo>
                    <a:pt x="97883" y="419689"/>
                    <a:pt x="105562" y="426433"/>
                    <a:pt x="116211" y="428035"/>
                  </a:cubicBezTo>
                  <a:cubicBezTo>
                    <a:pt x="129498" y="428402"/>
                    <a:pt x="139614" y="419155"/>
                    <a:pt x="140315" y="407871"/>
                  </a:cubicBezTo>
                  <a:cubicBezTo>
                    <a:pt x="141049" y="395852"/>
                    <a:pt x="131268" y="384936"/>
                    <a:pt x="119383" y="384568"/>
                  </a:cubicBezTo>
                  <a:close/>
                  <a:moveTo>
                    <a:pt x="347432" y="374453"/>
                  </a:moveTo>
                  <a:cubicBezTo>
                    <a:pt x="365594" y="373952"/>
                    <a:pt x="380516" y="388341"/>
                    <a:pt x="380683" y="406468"/>
                  </a:cubicBezTo>
                  <a:cubicBezTo>
                    <a:pt x="380817" y="423862"/>
                    <a:pt x="366929" y="437917"/>
                    <a:pt x="349102" y="438418"/>
                  </a:cubicBezTo>
                  <a:cubicBezTo>
                    <a:pt x="330707" y="438918"/>
                    <a:pt x="316017" y="424763"/>
                    <a:pt x="315984" y="406468"/>
                  </a:cubicBezTo>
                  <a:cubicBezTo>
                    <a:pt x="315951" y="388942"/>
                    <a:pt x="329705" y="374920"/>
                    <a:pt x="347432" y="374453"/>
                  </a:cubicBezTo>
                  <a:close/>
                  <a:moveTo>
                    <a:pt x="119316" y="374420"/>
                  </a:moveTo>
                  <a:cubicBezTo>
                    <a:pt x="136810" y="374687"/>
                    <a:pt x="151132" y="388975"/>
                    <a:pt x="151165" y="406202"/>
                  </a:cubicBezTo>
                  <a:cubicBezTo>
                    <a:pt x="151232" y="424563"/>
                    <a:pt x="136709" y="438685"/>
                    <a:pt x="118181" y="438384"/>
                  </a:cubicBezTo>
                  <a:cubicBezTo>
                    <a:pt x="100287" y="438084"/>
                    <a:pt x="86432" y="424329"/>
                    <a:pt x="86265" y="406736"/>
                  </a:cubicBezTo>
                  <a:cubicBezTo>
                    <a:pt x="86098" y="388875"/>
                    <a:pt x="101155" y="374152"/>
                    <a:pt x="119316" y="374420"/>
                  </a:cubicBezTo>
                  <a:close/>
                  <a:moveTo>
                    <a:pt x="216399" y="347645"/>
                  </a:moveTo>
                  <a:cubicBezTo>
                    <a:pt x="215531" y="349548"/>
                    <a:pt x="214663" y="351451"/>
                    <a:pt x="213761" y="353354"/>
                  </a:cubicBezTo>
                  <a:cubicBezTo>
                    <a:pt x="220839" y="356892"/>
                    <a:pt x="227950" y="363236"/>
                    <a:pt x="235027" y="363202"/>
                  </a:cubicBezTo>
                  <a:cubicBezTo>
                    <a:pt x="241303" y="363169"/>
                    <a:pt x="247580" y="356091"/>
                    <a:pt x="253823" y="352118"/>
                  </a:cubicBezTo>
                  <a:cubicBezTo>
                    <a:pt x="253088" y="350650"/>
                    <a:pt x="252354" y="349147"/>
                    <a:pt x="251619" y="347678"/>
                  </a:cubicBezTo>
                  <a:cubicBezTo>
                    <a:pt x="239868" y="347645"/>
                    <a:pt x="228150" y="347645"/>
                    <a:pt x="216399" y="347645"/>
                  </a:cubicBezTo>
                  <a:close/>
                  <a:moveTo>
                    <a:pt x="119282" y="340667"/>
                  </a:moveTo>
                  <a:cubicBezTo>
                    <a:pt x="115977" y="341201"/>
                    <a:pt x="112138" y="344440"/>
                    <a:pt x="110402" y="347544"/>
                  </a:cubicBezTo>
                  <a:cubicBezTo>
                    <a:pt x="103792" y="359396"/>
                    <a:pt x="95045" y="363469"/>
                    <a:pt x="81925" y="358428"/>
                  </a:cubicBezTo>
                  <a:cubicBezTo>
                    <a:pt x="78920" y="357259"/>
                    <a:pt x="73779" y="358361"/>
                    <a:pt x="71242" y="360431"/>
                  </a:cubicBezTo>
                  <a:cubicBezTo>
                    <a:pt x="69539" y="361800"/>
                    <a:pt x="69773" y="367074"/>
                    <a:pt x="70841" y="370012"/>
                  </a:cubicBezTo>
                  <a:cubicBezTo>
                    <a:pt x="75782" y="383666"/>
                    <a:pt x="71909" y="392680"/>
                    <a:pt x="58355" y="398189"/>
                  </a:cubicBezTo>
                  <a:cubicBezTo>
                    <a:pt x="55551" y="399324"/>
                    <a:pt x="51912" y="403664"/>
                    <a:pt x="52246" y="405967"/>
                  </a:cubicBezTo>
                  <a:cubicBezTo>
                    <a:pt x="52747" y="409172"/>
                    <a:pt x="56018" y="413178"/>
                    <a:pt x="59157" y="414580"/>
                  </a:cubicBezTo>
                  <a:cubicBezTo>
                    <a:pt x="71743" y="420289"/>
                    <a:pt x="74413" y="429437"/>
                    <a:pt x="71542" y="442156"/>
                  </a:cubicBezTo>
                  <a:cubicBezTo>
                    <a:pt x="70441" y="446997"/>
                    <a:pt x="72310" y="452505"/>
                    <a:pt x="72978" y="459216"/>
                  </a:cubicBezTo>
                  <a:cubicBezTo>
                    <a:pt x="93309" y="448633"/>
                    <a:pt x="101688" y="451337"/>
                    <a:pt x="110903" y="467462"/>
                  </a:cubicBezTo>
                  <a:cubicBezTo>
                    <a:pt x="112438" y="470166"/>
                    <a:pt x="116478" y="473237"/>
                    <a:pt x="119149" y="473037"/>
                  </a:cubicBezTo>
                  <a:cubicBezTo>
                    <a:pt x="121886" y="472837"/>
                    <a:pt x="125425" y="469365"/>
                    <a:pt x="126760" y="466460"/>
                  </a:cubicBezTo>
                  <a:cubicBezTo>
                    <a:pt x="132836" y="453307"/>
                    <a:pt x="141650" y="449267"/>
                    <a:pt x="155638" y="454542"/>
                  </a:cubicBezTo>
                  <a:cubicBezTo>
                    <a:pt x="159544" y="456044"/>
                    <a:pt x="165086" y="453039"/>
                    <a:pt x="170728" y="451904"/>
                  </a:cubicBezTo>
                  <a:cubicBezTo>
                    <a:pt x="160712" y="431506"/>
                    <a:pt x="163350" y="424262"/>
                    <a:pt x="180810" y="414213"/>
                  </a:cubicBezTo>
                  <a:cubicBezTo>
                    <a:pt x="183080" y="412911"/>
                    <a:pt x="185484" y="409072"/>
                    <a:pt x="185183" y="406802"/>
                  </a:cubicBezTo>
                  <a:cubicBezTo>
                    <a:pt x="184749" y="403697"/>
                    <a:pt x="182379" y="399324"/>
                    <a:pt x="179742" y="398322"/>
                  </a:cubicBezTo>
                  <a:cubicBezTo>
                    <a:pt x="165086" y="392814"/>
                    <a:pt x="161514" y="383433"/>
                    <a:pt x="167089" y="369211"/>
                  </a:cubicBezTo>
                  <a:cubicBezTo>
                    <a:pt x="168157" y="366507"/>
                    <a:pt x="167389" y="361633"/>
                    <a:pt x="165486" y="359596"/>
                  </a:cubicBezTo>
                  <a:cubicBezTo>
                    <a:pt x="163717" y="357693"/>
                    <a:pt x="158776" y="356859"/>
                    <a:pt x="156205" y="357893"/>
                  </a:cubicBezTo>
                  <a:cubicBezTo>
                    <a:pt x="142685" y="363469"/>
                    <a:pt x="133237" y="360297"/>
                    <a:pt x="126927" y="346843"/>
                  </a:cubicBezTo>
                  <a:cubicBezTo>
                    <a:pt x="125625" y="344039"/>
                    <a:pt x="121486" y="340300"/>
                    <a:pt x="119282" y="340667"/>
                  </a:cubicBezTo>
                  <a:close/>
                  <a:moveTo>
                    <a:pt x="348167" y="340634"/>
                  </a:moveTo>
                  <a:cubicBezTo>
                    <a:pt x="345296" y="340734"/>
                    <a:pt x="341023" y="343672"/>
                    <a:pt x="339921" y="346410"/>
                  </a:cubicBezTo>
                  <a:cubicBezTo>
                    <a:pt x="334179" y="360465"/>
                    <a:pt x="324764" y="362868"/>
                    <a:pt x="311110" y="358361"/>
                  </a:cubicBezTo>
                  <a:cubicBezTo>
                    <a:pt x="307104" y="357026"/>
                    <a:pt x="301629" y="360064"/>
                    <a:pt x="296087" y="361266"/>
                  </a:cubicBezTo>
                  <a:cubicBezTo>
                    <a:pt x="305869" y="381163"/>
                    <a:pt x="303098" y="389509"/>
                    <a:pt x="287374" y="398323"/>
                  </a:cubicBezTo>
                  <a:cubicBezTo>
                    <a:pt x="284703" y="399825"/>
                    <a:pt x="282066" y="404031"/>
                    <a:pt x="282132" y="406936"/>
                  </a:cubicBezTo>
                  <a:cubicBezTo>
                    <a:pt x="282199" y="409607"/>
                    <a:pt x="285404" y="413346"/>
                    <a:pt x="288142" y="414581"/>
                  </a:cubicBezTo>
                  <a:cubicBezTo>
                    <a:pt x="301495" y="420590"/>
                    <a:pt x="305034" y="429571"/>
                    <a:pt x="300060" y="443425"/>
                  </a:cubicBezTo>
                  <a:cubicBezTo>
                    <a:pt x="298624" y="447465"/>
                    <a:pt x="301529" y="453040"/>
                    <a:pt x="302597" y="458849"/>
                  </a:cubicBezTo>
                  <a:cubicBezTo>
                    <a:pt x="323296" y="448366"/>
                    <a:pt x="328704" y="450636"/>
                    <a:pt x="340756" y="468530"/>
                  </a:cubicBezTo>
                  <a:cubicBezTo>
                    <a:pt x="342392" y="470967"/>
                    <a:pt x="353809" y="471034"/>
                    <a:pt x="355345" y="468697"/>
                  </a:cubicBezTo>
                  <a:cubicBezTo>
                    <a:pt x="367196" y="450703"/>
                    <a:pt x="373172" y="448266"/>
                    <a:pt x="393403" y="459016"/>
                  </a:cubicBezTo>
                  <a:cubicBezTo>
                    <a:pt x="394672" y="453274"/>
                    <a:pt x="397810" y="447665"/>
                    <a:pt x="396441" y="443659"/>
                  </a:cubicBezTo>
                  <a:cubicBezTo>
                    <a:pt x="391467" y="429203"/>
                    <a:pt x="395006" y="419922"/>
                    <a:pt x="409461" y="414314"/>
                  </a:cubicBezTo>
                  <a:cubicBezTo>
                    <a:pt x="412098" y="413279"/>
                    <a:pt x="414669" y="409072"/>
                    <a:pt x="415036" y="406068"/>
                  </a:cubicBezTo>
                  <a:cubicBezTo>
                    <a:pt x="415303" y="403731"/>
                    <a:pt x="412733" y="399925"/>
                    <a:pt x="410362" y="398556"/>
                  </a:cubicBezTo>
                  <a:cubicBezTo>
                    <a:pt x="392335" y="388040"/>
                    <a:pt x="389998" y="381564"/>
                    <a:pt x="400481" y="361132"/>
                  </a:cubicBezTo>
                  <a:cubicBezTo>
                    <a:pt x="394805" y="359964"/>
                    <a:pt x="389230" y="356892"/>
                    <a:pt x="385257" y="358295"/>
                  </a:cubicBezTo>
                  <a:cubicBezTo>
                    <a:pt x="371303" y="363269"/>
                    <a:pt x="362189" y="359763"/>
                    <a:pt x="356079" y="346309"/>
                  </a:cubicBezTo>
                  <a:cubicBezTo>
                    <a:pt x="354844" y="343639"/>
                    <a:pt x="350838" y="340567"/>
                    <a:pt x="348167" y="340634"/>
                  </a:cubicBezTo>
                  <a:close/>
                  <a:moveTo>
                    <a:pt x="118519" y="331971"/>
                  </a:moveTo>
                  <a:cubicBezTo>
                    <a:pt x="125876" y="332096"/>
                    <a:pt x="133338" y="332872"/>
                    <a:pt x="133905" y="334658"/>
                  </a:cubicBezTo>
                  <a:cubicBezTo>
                    <a:pt x="139914" y="353687"/>
                    <a:pt x="148427" y="351283"/>
                    <a:pt x="163216" y="339365"/>
                  </a:cubicBezTo>
                  <a:cubicBezTo>
                    <a:pt x="169826" y="346977"/>
                    <a:pt x="181678" y="355356"/>
                    <a:pt x="180343" y="359930"/>
                  </a:cubicBezTo>
                  <a:cubicBezTo>
                    <a:pt x="175335" y="377156"/>
                    <a:pt x="177905" y="387606"/>
                    <a:pt x="194698" y="395952"/>
                  </a:cubicBezTo>
                  <a:cubicBezTo>
                    <a:pt x="196501" y="396853"/>
                    <a:pt x="205348" y="422793"/>
                    <a:pt x="182179" y="425698"/>
                  </a:cubicBezTo>
                  <a:cubicBezTo>
                    <a:pt x="180276" y="425931"/>
                    <a:pt x="176770" y="437182"/>
                    <a:pt x="178707" y="439752"/>
                  </a:cubicBezTo>
                  <a:cubicBezTo>
                    <a:pt x="186919" y="450703"/>
                    <a:pt x="178673" y="455677"/>
                    <a:pt x="172731" y="462020"/>
                  </a:cubicBezTo>
                  <a:cubicBezTo>
                    <a:pt x="166822" y="468330"/>
                    <a:pt x="161781" y="474072"/>
                    <a:pt x="152066" y="466260"/>
                  </a:cubicBezTo>
                  <a:cubicBezTo>
                    <a:pt x="144287" y="460017"/>
                    <a:pt x="137944" y="464858"/>
                    <a:pt x="136776" y="473705"/>
                  </a:cubicBezTo>
                  <a:cubicBezTo>
                    <a:pt x="135073" y="486524"/>
                    <a:pt x="125959" y="483920"/>
                    <a:pt x="118014" y="483987"/>
                  </a:cubicBezTo>
                  <a:cubicBezTo>
                    <a:pt x="110469" y="484054"/>
                    <a:pt x="102390" y="485957"/>
                    <a:pt x="100754" y="474005"/>
                  </a:cubicBezTo>
                  <a:cubicBezTo>
                    <a:pt x="99452" y="464357"/>
                    <a:pt x="92908" y="459950"/>
                    <a:pt x="84195" y="466961"/>
                  </a:cubicBezTo>
                  <a:cubicBezTo>
                    <a:pt x="74981" y="474372"/>
                    <a:pt x="70107" y="468129"/>
                    <a:pt x="64999" y="462220"/>
                  </a:cubicBezTo>
                  <a:cubicBezTo>
                    <a:pt x="60025" y="456478"/>
                    <a:pt x="50009" y="452505"/>
                    <a:pt x="57988" y="441822"/>
                  </a:cubicBezTo>
                  <a:cubicBezTo>
                    <a:pt x="64965" y="432475"/>
                    <a:pt x="61794" y="425731"/>
                    <a:pt x="50644" y="424362"/>
                  </a:cubicBezTo>
                  <a:cubicBezTo>
                    <a:pt x="39126" y="422927"/>
                    <a:pt x="41530" y="414814"/>
                    <a:pt x="41897" y="408171"/>
                  </a:cubicBezTo>
                  <a:cubicBezTo>
                    <a:pt x="42331" y="400793"/>
                    <a:pt x="37557" y="391178"/>
                    <a:pt x="50410" y="387906"/>
                  </a:cubicBezTo>
                  <a:cubicBezTo>
                    <a:pt x="54817" y="386771"/>
                    <a:pt x="61527" y="377791"/>
                    <a:pt x="61093" y="377190"/>
                  </a:cubicBezTo>
                  <a:cubicBezTo>
                    <a:pt x="45235" y="357059"/>
                    <a:pt x="66935" y="352385"/>
                    <a:pt x="74847" y="340801"/>
                  </a:cubicBezTo>
                  <a:cubicBezTo>
                    <a:pt x="87767" y="349681"/>
                    <a:pt x="99418" y="355724"/>
                    <a:pt x="103758" y="333189"/>
                  </a:cubicBezTo>
                  <a:cubicBezTo>
                    <a:pt x="103909" y="332371"/>
                    <a:pt x="111162" y="331846"/>
                    <a:pt x="118519" y="331971"/>
                  </a:cubicBezTo>
                  <a:close/>
                  <a:moveTo>
                    <a:pt x="350905" y="329350"/>
                  </a:moveTo>
                  <a:cubicBezTo>
                    <a:pt x="355578" y="329183"/>
                    <a:pt x="364158" y="331987"/>
                    <a:pt x="364592" y="334525"/>
                  </a:cubicBezTo>
                  <a:cubicBezTo>
                    <a:pt x="368164" y="355624"/>
                    <a:pt x="378547" y="350316"/>
                    <a:pt x="391333" y="340768"/>
                  </a:cubicBezTo>
                  <a:cubicBezTo>
                    <a:pt x="396174" y="345341"/>
                    <a:pt x="400748" y="349982"/>
                    <a:pt x="405622" y="354188"/>
                  </a:cubicBezTo>
                  <a:cubicBezTo>
                    <a:pt x="411965" y="359630"/>
                    <a:pt x="414302" y="364905"/>
                    <a:pt x="408393" y="372583"/>
                  </a:cubicBezTo>
                  <a:cubicBezTo>
                    <a:pt x="402384" y="380395"/>
                    <a:pt x="405188" y="386972"/>
                    <a:pt x="414769" y="387940"/>
                  </a:cubicBezTo>
                  <a:cubicBezTo>
                    <a:pt x="427722" y="389242"/>
                    <a:pt x="425786" y="398122"/>
                    <a:pt x="425519" y="406201"/>
                  </a:cubicBezTo>
                  <a:cubicBezTo>
                    <a:pt x="425285" y="413880"/>
                    <a:pt x="428724" y="423161"/>
                    <a:pt x="415203" y="424696"/>
                  </a:cubicBezTo>
                  <a:cubicBezTo>
                    <a:pt x="405054" y="425831"/>
                    <a:pt x="402250" y="433176"/>
                    <a:pt x="408827" y="441489"/>
                  </a:cubicBezTo>
                  <a:cubicBezTo>
                    <a:pt x="417140" y="451972"/>
                    <a:pt x="407758" y="456312"/>
                    <a:pt x="402450" y="461887"/>
                  </a:cubicBezTo>
                  <a:cubicBezTo>
                    <a:pt x="397376" y="467262"/>
                    <a:pt x="393069" y="474606"/>
                    <a:pt x="383121" y="467596"/>
                  </a:cubicBezTo>
                  <a:cubicBezTo>
                    <a:pt x="379849" y="465292"/>
                    <a:pt x="368565" y="467395"/>
                    <a:pt x="368331" y="468797"/>
                  </a:cubicBezTo>
                  <a:cubicBezTo>
                    <a:pt x="364058" y="493335"/>
                    <a:pt x="346298" y="481584"/>
                    <a:pt x="333077" y="483553"/>
                  </a:cubicBezTo>
                  <a:cubicBezTo>
                    <a:pt x="329739" y="468797"/>
                    <a:pt x="326500" y="457480"/>
                    <a:pt x="307705" y="468898"/>
                  </a:cubicBezTo>
                  <a:cubicBezTo>
                    <a:pt x="303999" y="471168"/>
                    <a:pt x="291079" y="458248"/>
                    <a:pt x="281665" y="451838"/>
                  </a:cubicBezTo>
                  <a:cubicBezTo>
                    <a:pt x="292014" y="437216"/>
                    <a:pt x="297256" y="425965"/>
                    <a:pt x="275021" y="421592"/>
                  </a:cubicBezTo>
                  <a:cubicBezTo>
                    <a:pt x="273419" y="421291"/>
                    <a:pt x="271316" y="395919"/>
                    <a:pt x="277158" y="390544"/>
                  </a:cubicBezTo>
                  <a:cubicBezTo>
                    <a:pt x="291079" y="377691"/>
                    <a:pt x="292949" y="379727"/>
                    <a:pt x="282900" y="363135"/>
                  </a:cubicBezTo>
                  <a:cubicBezTo>
                    <a:pt x="289611" y="356091"/>
                    <a:pt x="296721" y="348680"/>
                    <a:pt x="304333" y="340701"/>
                  </a:cubicBezTo>
                  <a:cubicBezTo>
                    <a:pt x="316452" y="348847"/>
                    <a:pt x="327636" y="356291"/>
                    <a:pt x="332309" y="334525"/>
                  </a:cubicBezTo>
                  <a:cubicBezTo>
                    <a:pt x="332977" y="331487"/>
                    <a:pt x="344395" y="329584"/>
                    <a:pt x="350905" y="329350"/>
                  </a:cubicBezTo>
                  <a:close/>
                  <a:moveTo>
                    <a:pt x="234760" y="313860"/>
                  </a:moveTo>
                  <a:cubicBezTo>
                    <a:pt x="226447" y="313860"/>
                    <a:pt x="217934" y="312791"/>
                    <a:pt x="209922" y="314294"/>
                  </a:cubicBezTo>
                  <a:cubicBezTo>
                    <a:pt x="205816" y="315062"/>
                    <a:pt x="199973" y="320270"/>
                    <a:pt x="199706" y="323808"/>
                  </a:cubicBezTo>
                  <a:cubicBezTo>
                    <a:pt x="199439" y="327380"/>
                    <a:pt x="204948" y="334458"/>
                    <a:pt x="208253" y="334658"/>
                  </a:cubicBezTo>
                  <a:cubicBezTo>
                    <a:pt x="225346" y="335760"/>
                    <a:pt x="242605" y="335760"/>
                    <a:pt x="259698" y="334658"/>
                  </a:cubicBezTo>
                  <a:cubicBezTo>
                    <a:pt x="262970" y="334458"/>
                    <a:pt x="267711" y="327781"/>
                    <a:pt x="268211" y="323641"/>
                  </a:cubicBezTo>
                  <a:cubicBezTo>
                    <a:pt x="268579" y="320837"/>
                    <a:pt x="263104" y="315062"/>
                    <a:pt x="259598" y="314427"/>
                  </a:cubicBezTo>
                  <a:cubicBezTo>
                    <a:pt x="251519" y="313025"/>
                    <a:pt x="243073" y="313993"/>
                    <a:pt x="234760" y="313993"/>
                  </a:cubicBezTo>
                  <a:cubicBezTo>
                    <a:pt x="234760" y="313960"/>
                    <a:pt x="234760" y="313893"/>
                    <a:pt x="234760" y="313860"/>
                  </a:cubicBezTo>
                  <a:close/>
                  <a:moveTo>
                    <a:pt x="195500" y="277738"/>
                  </a:moveTo>
                  <a:cubicBezTo>
                    <a:pt x="192963" y="301808"/>
                    <a:pt x="194198" y="303277"/>
                    <a:pt x="216465" y="303344"/>
                  </a:cubicBezTo>
                  <a:cubicBezTo>
                    <a:pt x="228717" y="303410"/>
                    <a:pt x="240936" y="303444"/>
                    <a:pt x="253188" y="303377"/>
                  </a:cubicBezTo>
                  <a:cubicBezTo>
                    <a:pt x="273887" y="303243"/>
                    <a:pt x="276858" y="299104"/>
                    <a:pt x="271283" y="277738"/>
                  </a:cubicBezTo>
                  <a:cubicBezTo>
                    <a:pt x="246511" y="277738"/>
                    <a:pt x="221607" y="277738"/>
                    <a:pt x="195500" y="277738"/>
                  </a:cubicBezTo>
                  <a:close/>
                  <a:moveTo>
                    <a:pt x="151732" y="267956"/>
                  </a:moveTo>
                  <a:cubicBezTo>
                    <a:pt x="153835" y="269625"/>
                    <a:pt x="155905" y="271294"/>
                    <a:pt x="158009" y="272964"/>
                  </a:cubicBezTo>
                  <a:cubicBezTo>
                    <a:pt x="152133" y="279273"/>
                    <a:pt x="146324" y="285717"/>
                    <a:pt x="140181" y="291759"/>
                  </a:cubicBezTo>
                  <a:cubicBezTo>
                    <a:pt x="139647" y="292293"/>
                    <a:pt x="135741" y="290724"/>
                    <a:pt x="134973" y="289322"/>
                  </a:cubicBezTo>
                  <a:cubicBezTo>
                    <a:pt x="134172" y="287853"/>
                    <a:pt x="134539" y="284648"/>
                    <a:pt x="135708" y="283446"/>
                  </a:cubicBezTo>
                  <a:cubicBezTo>
                    <a:pt x="140782" y="278038"/>
                    <a:pt x="146357" y="273097"/>
                    <a:pt x="151732" y="267956"/>
                  </a:cubicBezTo>
                  <a:close/>
                  <a:moveTo>
                    <a:pt x="371236" y="189068"/>
                  </a:moveTo>
                  <a:cubicBezTo>
                    <a:pt x="371303" y="191672"/>
                    <a:pt x="371403" y="194309"/>
                    <a:pt x="371470" y="196913"/>
                  </a:cubicBezTo>
                  <a:cubicBezTo>
                    <a:pt x="362122" y="196913"/>
                    <a:pt x="352774" y="196913"/>
                    <a:pt x="343427" y="196913"/>
                  </a:cubicBezTo>
                  <a:cubicBezTo>
                    <a:pt x="343360" y="194743"/>
                    <a:pt x="343260" y="192573"/>
                    <a:pt x="343193" y="190403"/>
                  </a:cubicBezTo>
                  <a:cubicBezTo>
                    <a:pt x="352541" y="189969"/>
                    <a:pt x="361888" y="189502"/>
                    <a:pt x="371236" y="189068"/>
                  </a:cubicBezTo>
                  <a:close/>
                  <a:moveTo>
                    <a:pt x="107995" y="187345"/>
                  </a:moveTo>
                  <a:cubicBezTo>
                    <a:pt x="113124" y="187232"/>
                    <a:pt x="119367" y="189819"/>
                    <a:pt x="126394" y="195444"/>
                  </a:cubicBezTo>
                  <a:cubicBezTo>
                    <a:pt x="114509" y="195444"/>
                    <a:pt x="105462" y="195444"/>
                    <a:pt x="96281" y="195444"/>
                  </a:cubicBezTo>
                  <a:cubicBezTo>
                    <a:pt x="98852" y="190270"/>
                    <a:pt x="102866" y="187457"/>
                    <a:pt x="107995" y="187345"/>
                  </a:cubicBezTo>
                  <a:close/>
                  <a:moveTo>
                    <a:pt x="212826" y="139392"/>
                  </a:moveTo>
                  <a:cubicBezTo>
                    <a:pt x="168157" y="168069"/>
                    <a:pt x="166521" y="204224"/>
                    <a:pt x="195933" y="245755"/>
                  </a:cubicBezTo>
                  <a:cubicBezTo>
                    <a:pt x="167156" y="231132"/>
                    <a:pt x="158509" y="194843"/>
                    <a:pt x="172965" y="165398"/>
                  </a:cubicBezTo>
                  <a:cubicBezTo>
                    <a:pt x="182980" y="145034"/>
                    <a:pt x="199138" y="133549"/>
                    <a:pt x="212826" y="139392"/>
                  </a:cubicBezTo>
                  <a:close/>
                  <a:moveTo>
                    <a:pt x="230301" y="111481"/>
                  </a:moveTo>
                  <a:cubicBezTo>
                    <a:pt x="220801" y="111906"/>
                    <a:pt x="211249" y="113970"/>
                    <a:pt x="202043" y="117792"/>
                  </a:cubicBezTo>
                  <a:cubicBezTo>
                    <a:pt x="164986" y="133149"/>
                    <a:pt x="143654" y="174079"/>
                    <a:pt x="152233" y="213339"/>
                  </a:cubicBezTo>
                  <a:cubicBezTo>
                    <a:pt x="160146" y="249561"/>
                    <a:pt x="181512" y="266954"/>
                    <a:pt x="218201" y="266988"/>
                  </a:cubicBezTo>
                  <a:cubicBezTo>
                    <a:pt x="223209" y="266988"/>
                    <a:pt x="228217" y="266988"/>
                    <a:pt x="233224" y="266988"/>
                  </a:cubicBezTo>
                  <a:cubicBezTo>
                    <a:pt x="243807" y="266988"/>
                    <a:pt x="254657" y="268490"/>
                    <a:pt x="264840" y="266554"/>
                  </a:cubicBezTo>
                  <a:cubicBezTo>
                    <a:pt x="274521" y="264684"/>
                    <a:pt x="285505" y="261379"/>
                    <a:pt x="292482" y="254936"/>
                  </a:cubicBezTo>
                  <a:cubicBezTo>
                    <a:pt x="322728" y="227060"/>
                    <a:pt x="326701" y="182859"/>
                    <a:pt x="303632" y="148640"/>
                  </a:cubicBezTo>
                  <a:cubicBezTo>
                    <a:pt x="286831" y="123677"/>
                    <a:pt x="258801" y="110206"/>
                    <a:pt x="230301" y="111481"/>
                  </a:cubicBezTo>
                  <a:close/>
                  <a:moveTo>
                    <a:pt x="226841" y="101345"/>
                  </a:moveTo>
                  <a:cubicBezTo>
                    <a:pt x="237034" y="100535"/>
                    <a:pt x="247455" y="101376"/>
                    <a:pt x="257695" y="104038"/>
                  </a:cubicBezTo>
                  <a:cubicBezTo>
                    <a:pt x="299760" y="114921"/>
                    <a:pt x="328704" y="152279"/>
                    <a:pt x="328704" y="202088"/>
                  </a:cubicBezTo>
                  <a:cubicBezTo>
                    <a:pt x="328103" y="225023"/>
                    <a:pt x="316485" y="248994"/>
                    <a:pt x="294518" y="268690"/>
                  </a:cubicBezTo>
                  <a:cubicBezTo>
                    <a:pt x="289544" y="273131"/>
                    <a:pt x="286406" y="280943"/>
                    <a:pt x="285004" y="287753"/>
                  </a:cubicBezTo>
                  <a:cubicBezTo>
                    <a:pt x="281966" y="302442"/>
                    <a:pt x="283368" y="318701"/>
                    <a:pt x="277726" y="332088"/>
                  </a:cubicBezTo>
                  <a:cubicBezTo>
                    <a:pt x="271817" y="346042"/>
                    <a:pt x="261167" y="358996"/>
                    <a:pt x="249716" y="369211"/>
                  </a:cubicBezTo>
                  <a:cubicBezTo>
                    <a:pt x="244208" y="374119"/>
                    <a:pt x="231622" y="374019"/>
                    <a:pt x="223176" y="372049"/>
                  </a:cubicBezTo>
                  <a:cubicBezTo>
                    <a:pt x="208653" y="368677"/>
                    <a:pt x="190459" y="332956"/>
                    <a:pt x="188322" y="318667"/>
                  </a:cubicBezTo>
                  <a:cubicBezTo>
                    <a:pt x="185451" y="299471"/>
                    <a:pt x="187187" y="278806"/>
                    <a:pt x="169193" y="262915"/>
                  </a:cubicBezTo>
                  <a:cubicBezTo>
                    <a:pt x="136643" y="234137"/>
                    <a:pt x="130834" y="186364"/>
                    <a:pt x="152167" y="148606"/>
                  </a:cubicBezTo>
                  <a:cubicBezTo>
                    <a:pt x="167716" y="121064"/>
                    <a:pt x="196260" y="103775"/>
                    <a:pt x="226841" y="101345"/>
                  </a:cubicBezTo>
                  <a:close/>
                  <a:moveTo>
                    <a:pt x="137944" y="93855"/>
                  </a:moveTo>
                  <a:cubicBezTo>
                    <a:pt x="139947" y="94456"/>
                    <a:pt x="142651" y="94456"/>
                    <a:pt x="143820" y="95791"/>
                  </a:cubicBezTo>
                  <a:cubicBezTo>
                    <a:pt x="148627" y="101333"/>
                    <a:pt x="152967" y="107309"/>
                    <a:pt x="157474" y="113118"/>
                  </a:cubicBezTo>
                  <a:cubicBezTo>
                    <a:pt x="155838" y="114320"/>
                    <a:pt x="153067" y="116790"/>
                    <a:pt x="152767" y="116523"/>
                  </a:cubicBezTo>
                  <a:cubicBezTo>
                    <a:pt x="146190" y="110681"/>
                    <a:pt x="139880" y="104505"/>
                    <a:pt x="133504" y="98429"/>
                  </a:cubicBezTo>
                  <a:cubicBezTo>
                    <a:pt x="134973" y="96893"/>
                    <a:pt x="136475" y="95391"/>
                    <a:pt x="137944" y="93855"/>
                  </a:cubicBezTo>
                  <a:close/>
                  <a:moveTo>
                    <a:pt x="237564" y="55296"/>
                  </a:moveTo>
                  <a:cubicBezTo>
                    <a:pt x="237998" y="64410"/>
                    <a:pt x="238432" y="73524"/>
                    <a:pt x="238866" y="82605"/>
                  </a:cubicBezTo>
                  <a:cubicBezTo>
                    <a:pt x="236095" y="82838"/>
                    <a:pt x="233358" y="83072"/>
                    <a:pt x="230620" y="83306"/>
                  </a:cubicBezTo>
                  <a:cubicBezTo>
                    <a:pt x="230220" y="74092"/>
                    <a:pt x="229786" y="64877"/>
                    <a:pt x="229385" y="55663"/>
                  </a:cubicBezTo>
                  <a:cubicBezTo>
                    <a:pt x="232123" y="55530"/>
                    <a:pt x="234827" y="55396"/>
                    <a:pt x="237564" y="55296"/>
                  </a:cubicBezTo>
                  <a:close/>
                  <a:moveTo>
                    <a:pt x="256860" y="979"/>
                  </a:moveTo>
                  <a:cubicBezTo>
                    <a:pt x="347866" y="8691"/>
                    <a:pt x="461307" y="82805"/>
                    <a:pt x="465814" y="239078"/>
                  </a:cubicBezTo>
                  <a:cubicBezTo>
                    <a:pt x="470521" y="240614"/>
                    <a:pt x="475462" y="242216"/>
                    <a:pt x="483975" y="244987"/>
                  </a:cubicBezTo>
                  <a:cubicBezTo>
                    <a:pt x="468818" y="263949"/>
                    <a:pt x="454964" y="281276"/>
                    <a:pt x="438038" y="302475"/>
                  </a:cubicBezTo>
                  <a:cubicBezTo>
                    <a:pt x="426487" y="279841"/>
                    <a:pt x="416705" y="260678"/>
                    <a:pt x="406055" y="239779"/>
                  </a:cubicBezTo>
                  <a:cubicBezTo>
                    <a:pt x="413634" y="237809"/>
                    <a:pt x="418541" y="236507"/>
                    <a:pt x="423315" y="235272"/>
                  </a:cubicBezTo>
                  <a:cubicBezTo>
                    <a:pt x="429491" y="173911"/>
                    <a:pt x="388495" y="77063"/>
                    <a:pt x="286873" y="47584"/>
                  </a:cubicBezTo>
                  <a:cubicBezTo>
                    <a:pt x="212158" y="25918"/>
                    <a:pt x="145322" y="43712"/>
                    <a:pt x="91439" y="99998"/>
                  </a:cubicBezTo>
                  <a:cubicBezTo>
                    <a:pt x="38191" y="155550"/>
                    <a:pt x="27909" y="223287"/>
                    <a:pt x="47939" y="297701"/>
                  </a:cubicBezTo>
                  <a:cubicBezTo>
                    <a:pt x="44935" y="297701"/>
                    <a:pt x="41963" y="297701"/>
                    <a:pt x="38992" y="297701"/>
                  </a:cubicBezTo>
                  <a:cubicBezTo>
                    <a:pt x="35654" y="283246"/>
                    <a:pt x="30746" y="268924"/>
                    <a:pt x="29244" y="254301"/>
                  </a:cubicBezTo>
                  <a:cubicBezTo>
                    <a:pt x="18194" y="145735"/>
                    <a:pt x="92241" y="48319"/>
                    <a:pt x="198237" y="31159"/>
                  </a:cubicBezTo>
                  <a:cubicBezTo>
                    <a:pt x="305468" y="13766"/>
                    <a:pt x="404954" y="80702"/>
                    <a:pt x="429925" y="187699"/>
                  </a:cubicBezTo>
                  <a:cubicBezTo>
                    <a:pt x="433297" y="202188"/>
                    <a:pt x="434532" y="217378"/>
                    <a:pt x="434866" y="232268"/>
                  </a:cubicBezTo>
                  <a:cubicBezTo>
                    <a:pt x="435000" y="238611"/>
                    <a:pt x="430359" y="245054"/>
                    <a:pt x="426186" y="255904"/>
                  </a:cubicBezTo>
                  <a:cubicBezTo>
                    <a:pt x="428724" y="260878"/>
                    <a:pt x="433698" y="270660"/>
                    <a:pt x="439807" y="282712"/>
                  </a:cubicBezTo>
                  <a:cubicBezTo>
                    <a:pt x="448387" y="272262"/>
                    <a:pt x="455565" y="263515"/>
                    <a:pt x="459971" y="258174"/>
                  </a:cubicBezTo>
                  <a:cubicBezTo>
                    <a:pt x="457301" y="247591"/>
                    <a:pt x="453996" y="240614"/>
                    <a:pt x="453962" y="233570"/>
                  </a:cubicBezTo>
                  <a:cubicBezTo>
                    <a:pt x="452961" y="111349"/>
                    <a:pt x="357982" y="12464"/>
                    <a:pt x="238799" y="9993"/>
                  </a:cubicBezTo>
                  <a:cubicBezTo>
                    <a:pt x="115076" y="7423"/>
                    <a:pt x="14521" y="100899"/>
                    <a:pt x="9180" y="224255"/>
                  </a:cubicBezTo>
                  <a:cubicBezTo>
                    <a:pt x="7377" y="266253"/>
                    <a:pt x="17993" y="305714"/>
                    <a:pt x="38592" y="342470"/>
                  </a:cubicBezTo>
                  <a:cubicBezTo>
                    <a:pt x="41496" y="347611"/>
                    <a:pt x="43232" y="353420"/>
                    <a:pt x="46737" y="361900"/>
                  </a:cubicBezTo>
                  <a:cubicBezTo>
                    <a:pt x="8746" y="343638"/>
                    <a:pt x="-11385" y="238844"/>
                    <a:pt x="6743" y="171908"/>
                  </a:cubicBezTo>
                  <a:cubicBezTo>
                    <a:pt x="36922" y="60370"/>
                    <a:pt x="137276" y="-9170"/>
                    <a:pt x="256860" y="979"/>
                  </a:cubicBezTo>
                  <a:close/>
                </a:path>
              </a:pathLst>
            </a:custGeom>
            <a:solidFill>
              <a:schemeClr val="bg1"/>
            </a:solidFill>
            <a:ln w="3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D0F16F-68DE-446B-8CDF-A6D8F54B7A0E}"/>
                </a:ext>
              </a:extLst>
            </p:cNvPr>
            <p:cNvSpPr/>
            <p:nvPr/>
          </p:nvSpPr>
          <p:spPr bwMode="auto">
            <a:xfrm>
              <a:off x="1764907" y="4727687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4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1140D76-D782-4244-9D20-5CFA2508971E}"/>
                </a:ext>
              </a:extLst>
            </p:cNvPr>
            <p:cNvSpPr/>
            <p:nvPr/>
          </p:nvSpPr>
          <p:spPr bwMode="auto">
            <a:xfrm>
              <a:off x="306819" y="4885551"/>
              <a:ext cx="1883664" cy="69591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849B492-FD32-4E90-B309-F36354EBBEAE}"/>
                </a:ext>
              </a:extLst>
            </p:cNvPr>
            <p:cNvSpPr txBox="1"/>
            <p:nvPr/>
          </p:nvSpPr>
          <p:spPr>
            <a:xfrm flipH="1">
              <a:off x="900599" y="4975669"/>
              <a:ext cx="124069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 Development</a:t>
              </a: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2D138B5-D925-449D-9134-A79E77D8565E}"/>
                </a:ext>
              </a:extLst>
            </p:cNvPr>
            <p:cNvSpPr/>
            <p:nvPr/>
          </p:nvSpPr>
          <p:spPr>
            <a:xfrm flipH="1">
              <a:off x="375073" y="4998494"/>
              <a:ext cx="411295" cy="477571"/>
            </a:xfrm>
            <a:custGeom>
              <a:avLst/>
              <a:gdLst>
                <a:gd name="connsiteX0" fmla="*/ 229868 w 438461"/>
                <a:gd name="connsiteY0" fmla="*/ 478491 h 509114"/>
                <a:gd name="connsiteX1" fmla="*/ 207531 w 438461"/>
                <a:gd name="connsiteY1" fmla="*/ 478703 h 509114"/>
                <a:gd name="connsiteX2" fmla="*/ 201795 w 438461"/>
                <a:gd name="connsiteY2" fmla="*/ 485350 h 509114"/>
                <a:gd name="connsiteX3" fmla="*/ 207348 w 438461"/>
                <a:gd name="connsiteY3" fmla="*/ 490327 h 509114"/>
                <a:gd name="connsiteX4" fmla="*/ 219246 w 438461"/>
                <a:gd name="connsiteY4" fmla="*/ 490509 h 509114"/>
                <a:gd name="connsiteX5" fmla="*/ 219246 w 438461"/>
                <a:gd name="connsiteY5" fmla="*/ 490631 h 509114"/>
                <a:gd name="connsiteX6" fmla="*/ 229655 w 438461"/>
                <a:gd name="connsiteY6" fmla="*/ 490418 h 509114"/>
                <a:gd name="connsiteX7" fmla="*/ 238123 w 438461"/>
                <a:gd name="connsiteY7" fmla="*/ 484621 h 509114"/>
                <a:gd name="connsiteX8" fmla="*/ 229868 w 438461"/>
                <a:gd name="connsiteY8" fmla="*/ 478491 h 509114"/>
                <a:gd name="connsiteX9" fmla="*/ 129866 w 438461"/>
                <a:gd name="connsiteY9" fmla="*/ 377578 h 509114"/>
                <a:gd name="connsiteX10" fmla="*/ 129866 w 438461"/>
                <a:gd name="connsiteY10" fmla="*/ 407898 h 509114"/>
                <a:gd name="connsiteX11" fmla="*/ 204253 w 438461"/>
                <a:gd name="connsiteY11" fmla="*/ 407898 h 509114"/>
                <a:gd name="connsiteX12" fmla="*/ 204253 w 438461"/>
                <a:gd name="connsiteY12" fmla="*/ 426988 h 509114"/>
                <a:gd name="connsiteX13" fmla="*/ 130321 w 438461"/>
                <a:gd name="connsiteY13" fmla="*/ 426988 h 509114"/>
                <a:gd name="connsiteX14" fmla="*/ 154631 w 438461"/>
                <a:gd name="connsiteY14" fmla="*/ 459097 h 509114"/>
                <a:gd name="connsiteX15" fmla="*/ 284922 w 438461"/>
                <a:gd name="connsiteY15" fmla="*/ 459522 h 509114"/>
                <a:gd name="connsiteX16" fmla="*/ 308261 w 438461"/>
                <a:gd name="connsiteY16" fmla="*/ 440706 h 509114"/>
                <a:gd name="connsiteX17" fmla="*/ 308656 w 438461"/>
                <a:gd name="connsiteY17" fmla="*/ 377578 h 509114"/>
                <a:gd name="connsiteX18" fmla="*/ 129866 w 438461"/>
                <a:gd name="connsiteY18" fmla="*/ 377578 h 509114"/>
                <a:gd name="connsiteX19" fmla="*/ 396639 w 438461"/>
                <a:gd name="connsiteY19" fmla="*/ 315423 h 509114"/>
                <a:gd name="connsiteX20" fmla="*/ 413058 w 438461"/>
                <a:gd name="connsiteY20" fmla="*/ 323799 h 509114"/>
                <a:gd name="connsiteX21" fmla="*/ 403680 w 438461"/>
                <a:gd name="connsiteY21" fmla="*/ 341342 h 509114"/>
                <a:gd name="connsiteX22" fmla="*/ 387443 w 438461"/>
                <a:gd name="connsiteY22" fmla="*/ 330841 h 509114"/>
                <a:gd name="connsiteX23" fmla="*/ 396639 w 438461"/>
                <a:gd name="connsiteY23" fmla="*/ 315423 h 509114"/>
                <a:gd name="connsiteX24" fmla="*/ 40425 w 438461"/>
                <a:gd name="connsiteY24" fmla="*/ 314421 h 509114"/>
                <a:gd name="connsiteX25" fmla="*/ 50380 w 438461"/>
                <a:gd name="connsiteY25" fmla="*/ 329960 h 509114"/>
                <a:gd name="connsiteX26" fmla="*/ 34416 w 438461"/>
                <a:gd name="connsiteY26" fmla="*/ 340734 h 509114"/>
                <a:gd name="connsiteX27" fmla="*/ 24097 w 438461"/>
                <a:gd name="connsiteY27" fmla="*/ 323769 h 509114"/>
                <a:gd name="connsiteX28" fmla="*/ 40425 w 438461"/>
                <a:gd name="connsiteY28" fmla="*/ 314421 h 509114"/>
                <a:gd name="connsiteX29" fmla="*/ 412481 w 438461"/>
                <a:gd name="connsiteY29" fmla="*/ 277698 h 509114"/>
                <a:gd name="connsiteX30" fmla="*/ 430388 w 438461"/>
                <a:gd name="connsiteY30" fmla="*/ 283829 h 509114"/>
                <a:gd name="connsiteX31" fmla="*/ 423832 w 438461"/>
                <a:gd name="connsiteY31" fmla="*/ 302069 h 509114"/>
                <a:gd name="connsiteX32" fmla="*/ 405865 w 438461"/>
                <a:gd name="connsiteY32" fmla="*/ 294846 h 509114"/>
                <a:gd name="connsiteX33" fmla="*/ 412481 w 438461"/>
                <a:gd name="connsiteY33" fmla="*/ 277698 h 509114"/>
                <a:gd name="connsiteX34" fmla="*/ 25098 w 438461"/>
                <a:gd name="connsiteY34" fmla="*/ 277273 h 509114"/>
                <a:gd name="connsiteX35" fmla="*/ 31411 w 438461"/>
                <a:gd name="connsiteY35" fmla="*/ 293965 h 509114"/>
                <a:gd name="connsiteX36" fmla="*/ 13839 w 438461"/>
                <a:gd name="connsiteY36" fmla="*/ 301583 h 509114"/>
                <a:gd name="connsiteX37" fmla="*/ 7010 w 438461"/>
                <a:gd name="connsiteY37" fmla="*/ 283009 h 509114"/>
                <a:gd name="connsiteX38" fmla="*/ 25098 w 438461"/>
                <a:gd name="connsiteY38" fmla="*/ 277273 h 509114"/>
                <a:gd name="connsiteX39" fmla="*/ 419310 w 438461"/>
                <a:gd name="connsiteY39" fmla="*/ 237637 h 509114"/>
                <a:gd name="connsiteX40" fmla="*/ 437550 w 438461"/>
                <a:gd name="connsiteY40" fmla="*/ 240490 h 509114"/>
                <a:gd name="connsiteX41" fmla="*/ 418005 w 438461"/>
                <a:gd name="connsiteY41" fmla="*/ 254906 h 509114"/>
                <a:gd name="connsiteX42" fmla="*/ 419310 w 438461"/>
                <a:gd name="connsiteY42" fmla="*/ 237637 h 509114"/>
                <a:gd name="connsiteX43" fmla="*/ 17967 w 438461"/>
                <a:gd name="connsiteY43" fmla="*/ 237455 h 509114"/>
                <a:gd name="connsiteX44" fmla="*/ 20031 w 438461"/>
                <a:gd name="connsiteY44" fmla="*/ 253267 h 509114"/>
                <a:gd name="connsiteX45" fmla="*/ 576 w 438461"/>
                <a:gd name="connsiteY45" fmla="*/ 239094 h 509114"/>
                <a:gd name="connsiteX46" fmla="*/ 17967 w 438461"/>
                <a:gd name="connsiteY46" fmla="*/ 237455 h 509114"/>
                <a:gd name="connsiteX47" fmla="*/ 0 w 438461"/>
                <a:gd name="connsiteY47" fmla="*/ 194905 h 509114"/>
                <a:gd name="connsiteX48" fmla="*/ 17572 w 438461"/>
                <a:gd name="connsiteY48" fmla="*/ 197242 h 509114"/>
                <a:gd name="connsiteX49" fmla="*/ 16571 w 438461"/>
                <a:gd name="connsiteY49" fmla="*/ 214814 h 509114"/>
                <a:gd name="connsiteX50" fmla="*/ 0 w 438461"/>
                <a:gd name="connsiteY50" fmla="*/ 214814 h 509114"/>
                <a:gd name="connsiteX51" fmla="*/ 0 w 438461"/>
                <a:gd name="connsiteY51" fmla="*/ 194905 h 509114"/>
                <a:gd name="connsiteX52" fmla="*/ 438461 w 438461"/>
                <a:gd name="connsiteY52" fmla="*/ 194813 h 509114"/>
                <a:gd name="connsiteX53" fmla="*/ 438461 w 438461"/>
                <a:gd name="connsiteY53" fmla="*/ 215087 h 509114"/>
                <a:gd name="connsiteX54" fmla="*/ 421557 w 438461"/>
                <a:gd name="connsiteY54" fmla="*/ 215845 h 509114"/>
                <a:gd name="connsiteX55" fmla="*/ 419948 w 438461"/>
                <a:gd name="connsiteY55" fmla="*/ 199032 h 509114"/>
                <a:gd name="connsiteX56" fmla="*/ 438461 w 438461"/>
                <a:gd name="connsiteY56" fmla="*/ 194813 h 509114"/>
                <a:gd name="connsiteX57" fmla="*/ 8588 w 438461"/>
                <a:gd name="connsiteY57" fmla="*/ 152203 h 509114"/>
                <a:gd name="connsiteX58" fmla="*/ 26859 w 438461"/>
                <a:gd name="connsiteY58" fmla="*/ 157362 h 509114"/>
                <a:gd name="connsiteX59" fmla="*/ 21639 w 438461"/>
                <a:gd name="connsiteY59" fmla="*/ 174601 h 509114"/>
                <a:gd name="connsiteX60" fmla="*/ 3945 w 438461"/>
                <a:gd name="connsiteY60" fmla="*/ 170898 h 509114"/>
                <a:gd name="connsiteX61" fmla="*/ 8588 w 438461"/>
                <a:gd name="connsiteY61" fmla="*/ 152203 h 509114"/>
                <a:gd name="connsiteX62" fmla="*/ 428810 w 438461"/>
                <a:gd name="connsiteY62" fmla="*/ 152172 h 509114"/>
                <a:gd name="connsiteX63" fmla="*/ 433666 w 438461"/>
                <a:gd name="connsiteY63" fmla="*/ 171414 h 509114"/>
                <a:gd name="connsiteX64" fmla="*/ 416002 w 438461"/>
                <a:gd name="connsiteY64" fmla="*/ 175723 h 509114"/>
                <a:gd name="connsiteX65" fmla="*/ 411571 w 438461"/>
                <a:gd name="connsiteY65" fmla="*/ 158576 h 509114"/>
                <a:gd name="connsiteX66" fmla="*/ 428810 w 438461"/>
                <a:gd name="connsiteY66" fmla="*/ 152172 h 509114"/>
                <a:gd name="connsiteX67" fmla="*/ 410934 w 438461"/>
                <a:gd name="connsiteY67" fmla="*/ 111807 h 509114"/>
                <a:gd name="connsiteX68" fmla="*/ 420555 w 438461"/>
                <a:gd name="connsiteY68" fmla="*/ 129288 h 509114"/>
                <a:gd name="connsiteX69" fmla="*/ 403408 w 438461"/>
                <a:gd name="connsiteY69" fmla="*/ 137422 h 509114"/>
                <a:gd name="connsiteX70" fmla="*/ 394849 w 438461"/>
                <a:gd name="connsiteY70" fmla="*/ 121822 h 509114"/>
                <a:gd name="connsiteX71" fmla="*/ 410934 w 438461"/>
                <a:gd name="connsiteY71" fmla="*/ 111807 h 509114"/>
                <a:gd name="connsiteX72" fmla="*/ 26282 w 438461"/>
                <a:gd name="connsiteY72" fmla="*/ 110715 h 509114"/>
                <a:gd name="connsiteX73" fmla="*/ 42732 w 438461"/>
                <a:gd name="connsiteY73" fmla="*/ 120852 h 509114"/>
                <a:gd name="connsiteX74" fmla="*/ 34750 w 438461"/>
                <a:gd name="connsiteY74" fmla="*/ 136512 h 509114"/>
                <a:gd name="connsiteX75" fmla="*/ 17329 w 438461"/>
                <a:gd name="connsiteY75" fmla="*/ 129046 h 509114"/>
                <a:gd name="connsiteX76" fmla="*/ 26282 w 438461"/>
                <a:gd name="connsiteY76" fmla="*/ 110715 h 509114"/>
                <a:gd name="connsiteX77" fmla="*/ 230201 w 438461"/>
                <a:gd name="connsiteY77" fmla="*/ 109440 h 509114"/>
                <a:gd name="connsiteX78" fmla="*/ 246803 w 438461"/>
                <a:gd name="connsiteY78" fmla="*/ 118879 h 509114"/>
                <a:gd name="connsiteX79" fmla="*/ 203281 w 438461"/>
                <a:gd name="connsiteY79" fmla="*/ 198546 h 509114"/>
                <a:gd name="connsiteX80" fmla="*/ 274906 w 438461"/>
                <a:gd name="connsiteY80" fmla="*/ 198546 h 509114"/>
                <a:gd name="connsiteX81" fmla="*/ 199973 w 438461"/>
                <a:gd name="connsiteY81" fmla="*/ 310840 h 509114"/>
                <a:gd name="connsiteX82" fmla="*/ 183766 w 438461"/>
                <a:gd name="connsiteY82" fmla="*/ 300187 h 509114"/>
                <a:gd name="connsiteX83" fmla="*/ 237151 w 438461"/>
                <a:gd name="connsiteY83" fmla="*/ 219943 h 509114"/>
                <a:gd name="connsiteX84" fmla="*/ 168895 w 438461"/>
                <a:gd name="connsiteY84" fmla="*/ 219943 h 509114"/>
                <a:gd name="connsiteX85" fmla="*/ 230201 w 438461"/>
                <a:gd name="connsiteY85" fmla="*/ 109440 h 509114"/>
                <a:gd name="connsiteX86" fmla="*/ 230809 w 438461"/>
                <a:gd name="connsiteY86" fmla="*/ 80638 h 509114"/>
                <a:gd name="connsiteX87" fmla="*/ 99000 w 438461"/>
                <a:gd name="connsiteY87" fmla="*/ 156269 h 509114"/>
                <a:gd name="connsiteX88" fmla="*/ 129532 w 438461"/>
                <a:gd name="connsiteY88" fmla="*/ 308230 h 509114"/>
                <a:gd name="connsiteX89" fmla="*/ 152476 w 438461"/>
                <a:gd name="connsiteY89" fmla="*/ 352631 h 509114"/>
                <a:gd name="connsiteX90" fmla="*/ 154328 w 438461"/>
                <a:gd name="connsiteY90" fmla="*/ 355484 h 509114"/>
                <a:gd name="connsiteX91" fmla="*/ 283708 w 438461"/>
                <a:gd name="connsiteY91" fmla="*/ 355484 h 509114"/>
                <a:gd name="connsiteX92" fmla="*/ 285499 w 438461"/>
                <a:gd name="connsiteY92" fmla="*/ 352297 h 509114"/>
                <a:gd name="connsiteX93" fmla="*/ 286531 w 438461"/>
                <a:gd name="connsiteY93" fmla="*/ 335757 h 509114"/>
                <a:gd name="connsiteX94" fmla="*/ 294877 w 438461"/>
                <a:gd name="connsiteY94" fmla="*/ 320096 h 509114"/>
                <a:gd name="connsiteX95" fmla="*/ 348535 w 438461"/>
                <a:gd name="connsiteY95" fmla="*/ 187711 h 509114"/>
                <a:gd name="connsiteX96" fmla="*/ 230809 w 438461"/>
                <a:gd name="connsiteY96" fmla="*/ 80638 h 509114"/>
                <a:gd name="connsiteX97" fmla="*/ 385774 w 438461"/>
                <a:gd name="connsiteY97" fmla="*/ 75722 h 509114"/>
                <a:gd name="connsiteX98" fmla="*/ 398703 w 438461"/>
                <a:gd name="connsiteY98" fmla="*/ 91109 h 509114"/>
                <a:gd name="connsiteX99" fmla="*/ 382890 w 438461"/>
                <a:gd name="connsiteY99" fmla="*/ 102248 h 509114"/>
                <a:gd name="connsiteX100" fmla="*/ 371661 w 438461"/>
                <a:gd name="connsiteY100" fmla="*/ 88408 h 509114"/>
                <a:gd name="connsiteX101" fmla="*/ 385774 w 438461"/>
                <a:gd name="connsiteY101" fmla="*/ 75722 h 509114"/>
                <a:gd name="connsiteX102" fmla="*/ 52201 w 438461"/>
                <a:gd name="connsiteY102" fmla="*/ 75024 h 509114"/>
                <a:gd name="connsiteX103" fmla="*/ 66283 w 438461"/>
                <a:gd name="connsiteY103" fmla="*/ 87649 h 509114"/>
                <a:gd name="connsiteX104" fmla="*/ 54902 w 438461"/>
                <a:gd name="connsiteY104" fmla="*/ 101671 h 509114"/>
                <a:gd name="connsiteX105" fmla="*/ 39120 w 438461"/>
                <a:gd name="connsiteY105" fmla="*/ 90411 h 509114"/>
                <a:gd name="connsiteX106" fmla="*/ 52201 w 438461"/>
                <a:gd name="connsiteY106" fmla="*/ 75024 h 509114"/>
                <a:gd name="connsiteX107" fmla="*/ 237273 w 438461"/>
                <a:gd name="connsiteY107" fmla="*/ 61912 h 509114"/>
                <a:gd name="connsiteX108" fmla="*/ 367716 w 438461"/>
                <a:gd name="connsiteY108" fmla="*/ 185071 h 509114"/>
                <a:gd name="connsiteX109" fmla="*/ 316364 w 438461"/>
                <a:gd name="connsiteY109" fmla="*/ 327471 h 509114"/>
                <a:gd name="connsiteX110" fmla="*/ 306986 w 438461"/>
                <a:gd name="connsiteY110" fmla="*/ 356728 h 509114"/>
                <a:gd name="connsiteX111" fmla="*/ 329597 w 438461"/>
                <a:gd name="connsiteY111" fmla="*/ 358671 h 509114"/>
                <a:gd name="connsiteX112" fmla="*/ 317973 w 438461"/>
                <a:gd name="connsiteY112" fmla="*/ 467777 h 509114"/>
                <a:gd name="connsiteX113" fmla="*/ 303769 w 438461"/>
                <a:gd name="connsiteY113" fmla="*/ 477307 h 509114"/>
                <a:gd name="connsiteX114" fmla="*/ 271993 w 438461"/>
                <a:gd name="connsiteY114" fmla="*/ 477611 h 509114"/>
                <a:gd name="connsiteX115" fmla="*/ 256818 w 438461"/>
                <a:gd name="connsiteY115" fmla="*/ 493241 h 509114"/>
                <a:gd name="connsiteX116" fmla="*/ 256909 w 438461"/>
                <a:gd name="connsiteY116" fmla="*/ 509114 h 509114"/>
                <a:gd name="connsiteX117" fmla="*/ 182098 w 438461"/>
                <a:gd name="connsiteY117" fmla="*/ 509114 h 509114"/>
                <a:gd name="connsiteX118" fmla="*/ 180671 w 438461"/>
                <a:gd name="connsiteY118" fmla="*/ 477732 h 509114"/>
                <a:gd name="connsiteX119" fmla="*/ 134782 w 438461"/>
                <a:gd name="connsiteY119" fmla="*/ 477884 h 509114"/>
                <a:gd name="connsiteX120" fmla="*/ 118819 w 438461"/>
                <a:gd name="connsiteY120" fmla="*/ 467535 h 509114"/>
                <a:gd name="connsiteX121" fmla="*/ 108469 w 438461"/>
                <a:gd name="connsiteY121" fmla="*/ 413543 h 509114"/>
                <a:gd name="connsiteX122" fmla="*/ 108591 w 438461"/>
                <a:gd name="connsiteY122" fmla="*/ 358701 h 509114"/>
                <a:gd name="connsiteX123" fmla="*/ 131171 w 438461"/>
                <a:gd name="connsiteY123" fmla="*/ 356728 h 509114"/>
                <a:gd name="connsiteX124" fmla="*/ 122096 w 438461"/>
                <a:gd name="connsiteY124" fmla="*/ 327957 h 509114"/>
                <a:gd name="connsiteX125" fmla="*/ 79243 w 438461"/>
                <a:gd name="connsiteY125" fmla="*/ 152536 h 509114"/>
                <a:gd name="connsiteX126" fmla="*/ 237273 w 438461"/>
                <a:gd name="connsiteY126" fmla="*/ 61912 h 509114"/>
                <a:gd name="connsiteX127" fmla="*/ 353998 w 438461"/>
                <a:gd name="connsiteY127" fmla="*/ 45220 h 509114"/>
                <a:gd name="connsiteX128" fmla="*/ 369172 w 438461"/>
                <a:gd name="connsiteY128" fmla="*/ 58028 h 509114"/>
                <a:gd name="connsiteX129" fmla="*/ 355819 w 438461"/>
                <a:gd name="connsiteY129" fmla="*/ 72292 h 509114"/>
                <a:gd name="connsiteX130" fmla="*/ 342313 w 438461"/>
                <a:gd name="connsiteY130" fmla="*/ 60334 h 509114"/>
                <a:gd name="connsiteX131" fmla="*/ 353998 w 438461"/>
                <a:gd name="connsiteY131" fmla="*/ 45220 h 509114"/>
                <a:gd name="connsiteX132" fmla="*/ 83765 w 438461"/>
                <a:gd name="connsiteY132" fmla="*/ 44887 h 509114"/>
                <a:gd name="connsiteX133" fmla="*/ 95996 w 438461"/>
                <a:gd name="connsiteY133" fmla="*/ 59849 h 509114"/>
                <a:gd name="connsiteX134" fmla="*/ 81701 w 438461"/>
                <a:gd name="connsiteY134" fmla="*/ 71655 h 509114"/>
                <a:gd name="connsiteX135" fmla="*/ 68954 w 438461"/>
                <a:gd name="connsiteY135" fmla="*/ 57300 h 509114"/>
                <a:gd name="connsiteX136" fmla="*/ 83765 w 438461"/>
                <a:gd name="connsiteY136" fmla="*/ 44887 h 509114"/>
                <a:gd name="connsiteX137" fmla="*/ 316667 w 438461"/>
                <a:gd name="connsiteY137" fmla="*/ 21517 h 509114"/>
                <a:gd name="connsiteX138" fmla="*/ 333390 w 438461"/>
                <a:gd name="connsiteY138" fmla="*/ 31411 h 509114"/>
                <a:gd name="connsiteX139" fmla="*/ 324133 w 438461"/>
                <a:gd name="connsiteY139" fmla="*/ 47375 h 509114"/>
                <a:gd name="connsiteX140" fmla="*/ 307957 w 438461"/>
                <a:gd name="connsiteY140" fmla="*/ 39150 h 509114"/>
                <a:gd name="connsiteX141" fmla="*/ 316667 w 438461"/>
                <a:gd name="connsiteY141" fmla="*/ 21517 h 509114"/>
                <a:gd name="connsiteX142" fmla="*/ 121186 w 438461"/>
                <a:gd name="connsiteY142" fmla="*/ 21457 h 509114"/>
                <a:gd name="connsiteX143" fmla="*/ 130048 w 438461"/>
                <a:gd name="connsiteY143" fmla="*/ 37937 h 509114"/>
                <a:gd name="connsiteX144" fmla="*/ 114509 w 438461"/>
                <a:gd name="connsiteY144" fmla="*/ 47618 h 509114"/>
                <a:gd name="connsiteX145" fmla="*/ 104342 w 438461"/>
                <a:gd name="connsiteY145" fmla="*/ 30956 h 509114"/>
                <a:gd name="connsiteX146" fmla="*/ 121186 w 438461"/>
                <a:gd name="connsiteY146" fmla="*/ 21457 h 509114"/>
                <a:gd name="connsiteX147" fmla="*/ 163311 w 438461"/>
                <a:gd name="connsiteY147" fmla="*/ 6373 h 509114"/>
                <a:gd name="connsiteX148" fmla="*/ 167378 w 438461"/>
                <a:gd name="connsiteY148" fmla="*/ 24006 h 509114"/>
                <a:gd name="connsiteX149" fmla="*/ 150989 w 438461"/>
                <a:gd name="connsiteY149" fmla="*/ 29924 h 509114"/>
                <a:gd name="connsiteX150" fmla="*/ 143918 w 438461"/>
                <a:gd name="connsiteY150" fmla="*/ 11775 h 509114"/>
                <a:gd name="connsiteX151" fmla="*/ 163311 w 438461"/>
                <a:gd name="connsiteY151" fmla="*/ 6373 h 509114"/>
                <a:gd name="connsiteX152" fmla="*/ 274725 w 438461"/>
                <a:gd name="connsiteY152" fmla="*/ 6069 h 509114"/>
                <a:gd name="connsiteX153" fmla="*/ 293814 w 438461"/>
                <a:gd name="connsiteY153" fmla="*/ 12139 h 509114"/>
                <a:gd name="connsiteX154" fmla="*/ 287502 w 438461"/>
                <a:gd name="connsiteY154" fmla="*/ 29681 h 509114"/>
                <a:gd name="connsiteX155" fmla="*/ 270597 w 438461"/>
                <a:gd name="connsiteY155" fmla="*/ 24886 h 509114"/>
                <a:gd name="connsiteX156" fmla="*/ 274725 w 438461"/>
                <a:gd name="connsiteY156" fmla="*/ 6069 h 509114"/>
                <a:gd name="connsiteX157" fmla="*/ 230596 w 438461"/>
                <a:gd name="connsiteY157" fmla="*/ 1396 h 509114"/>
                <a:gd name="connsiteX158" fmla="*/ 249565 w 438461"/>
                <a:gd name="connsiteY158" fmla="*/ 1396 h 509114"/>
                <a:gd name="connsiteX159" fmla="*/ 230596 w 438461"/>
                <a:gd name="connsiteY159" fmla="*/ 17906 h 509114"/>
                <a:gd name="connsiteX160" fmla="*/ 230596 w 438461"/>
                <a:gd name="connsiteY160" fmla="*/ 1396 h 509114"/>
                <a:gd name="connsiteX161" fmla="*/ 207440 w 438461"/>
                <a:gd name="connsiteY161" fmla="*/ 0 h 509114"/>
                <a:gd name="connsiteX162" fmla="*/ 207440 w 438461"/>
                <a:gd name="connsiteY162" fmla="*/ 18088 h 509114"/>
                <a:gd name="connsiteX163" fmla="*/ 190869 w 438461"/>
                <a:gd name="connsiteY163" fmla="*/ 19515 h 509114"/>
                <a:gd name="connsiteX164" fmla="*/ 186468 w 438461"/>
                <a:gd name="connsiteY164" fmla="*/ 1396 h 509114"/>
                <a:gd name="connsiteX165" fmla="*/ 207440 w 438461"/>
                <a:gd name="connsiteY165" fmla="*/ 0 h 50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38461" h="509114">
                  <a:moveTo>
                    <a:pt x="229868" y="478491"/>
                  </a:moveTo>
                  <a:cubicBezTo>
                    <a:pt x="222493" y="477641"/>
                    <a:pt x="214906" y="477793"/>
                    <a:pt x="207531" y="478703"/>
                  </a:cubicBezTo>
                  <a:cubicBezTo>
                    <a:pt x="205254" y="478976"/>
                    <a:pt x="202766" y="482679"/>
                    <a:pt x="201795" y="485350"/>
                  </a:cubicBezTo>
                  <a:cubicBezTo>
                    <a:pt x="201461" y="486291"/>
                    <a:pt x="205103" y="489811"/>
                    <a:pt x="207348" y="490327"/>
                  </a:cubicBezTo>
                  <a:cubicBezTo>
                    <a:pt x="211142" y="491147"/>
                    <a:pt x="215270" y="490509"/>
                    <a:pt x="219246" y="490509"/>
                  </a:cubicBezTo>
                  <a:cubicBezTo>
                    <a:pt x="219246" y="490540"/>
                    <a:pt x="219246" y="490570"/>
                    <a:pt x="219246" y="490631"/>
                  </a:cubicBezTo>
                  <a:cubicBezTo>
                    <a:pt x="222736" y="490631"/>
                    <a:pt x="226469" y="491420"/>
                    <a:pt x="229655" y="490418"/>
                  </a:cubicBezTo>
                  <a:cubicBezTo>
                    <a:pt x="232781" y="489417"/>
                    <a:pt x="235331" y="486624"/>
                    <a:pt x="238123" y="484621"/>
                  </a:cubicBezTo>
                  <a:cubicBezTo>
                    <a:pt x="235392" y="482467"/>
                    <a:pt x="232812" y="478825"/>
                    <a:pt x="229868" y="478491"/>
                  </a:cubicBezTo>
                  <a:close/>
                  <a:moveTo>
                    <a:pt x="129866" y="377578"/>
                  </a:moveTo>
                  <a:cubicBezTo>
                    <a:pt x="129866" y="387806"/>
                    <a:pt x="129866" y="397063"/>
                    <a:pt x="129866" y="407898"/>
                  </a:cubicBezTo>
                  <a:cubicBezTo>
                    <a:pt x="155390" y="407898"/>
                    <a:pt x="179912" y="407898"/>
                    <a:pt x="204253" y="407898"/>
                  </a:cubicBezTo>
                  <a:cubicBezTo>
                    <a:pt x="204253" y="414908"/>
                    <a:pt x="204253" y="420311"/>
                    <a:pt x="204253" y="426988"/>
                  </a:cubicBezTo>
                  <a:cubicBezTo>
                    <a:pt x="179396" y="426988"/>
                    <a:pt x="155299" y="426988"/>
                    <a:pt x="130321" y="426988"/>
                  </a:cubicBezTo>
                  <a:cubicBezTo>
                    <a:pt x="127377" y="452269"/>
                    <a:pt x="132992" y="459097"/>
                    <a:pt x="154631" y="459097"/>
                  </a:cubicBezTo>
                  <a:cubicBezTo>
                    <a:pt x="198062" y="459097"/>
                    <a:pt x="241522" y="458308"/>
                    <a:pt x="284922" y="459522"/>
                  </a:cubicBezTo>
                  <a:cubicBezTo>
                    <a:pt x="300067" y="459947"/>
                    <a:pt x="307351" y="453179"/>
                    <a:pt x="308261" y="440706"/>
                  </a:cubicBezTo>
                  <a:cubicBezTo>
                    <a:pt x="309748" y="419825"/>
                    <a:pt x="308656" y="398762"/>
                    <a:pt x="308656" y="377578"/>
                  </a:cubicBezTo>
                  <a:cubicBezTo>
                    <a:pt x="247956" y="377578"/>
                    <a:pt x="189139" y="377578"/>
                    <a:pt x="129866" y="377578"/>
                  </a:cubicBezTo>
                  <a:close/>
                  <a:moveTo>
                    <a:pt x="396639" y="315423"/>
                  </a:moveTo>
                  <a:cubicBezTo>
                    <a:pt x="402102" y="318215"/>
                    <a:pt x="406776" y="320582"/>
                    <a:pt x="413058" y="323799"/>
                  </a:cubicBezTo>
                  <a:cubicBezTo>
                    <a:pt x="409871" y="329718"/>
                    <a:pt x="407019" y="335059"/>
                    <a:pt x="403680" y="341342"/>
                  </a:cubicBezTo>
                  <a:cubicBezTo>
                    <a:pt x="397732" y="337517"/>
                    <a:pt x="392876" y="334361"/>
                    <a:pt x="387443" y="330841"/>
                  </a:cubicBezTo>
                  <a:cubicBezTo>
                    <a:pt x="390690" y="325378"/>
                    <a:pt x="393392" y="320856"/>
                    <a:pt x="396639" y="315423"/>
                  </a:cubicBezTo>
                  <a:close/>
                  <a:moveTo>
                    <a:pt x="40425" y="314421"/>
                  </a:moveTo>
                  <a:cubicBezTo>
                    <a:pt x="43733" y="319580"/>
                    <a:pt x="46829" y="324406"/>
                    <a:pt x="50380" y="329960"/>
                  </a:cubicBezTo>
                  <a:cubicBezTo>
                    <a:pt x="45160" y="333481"/>
                    <a:pt x="40304" y="336758"/>
                    <a:pt x="34416" y="340734"/>
                  </a:cubicBezTo>
                  <a:cubicBezTo>
                    <a:pt x="30835" y="334846"/>
                    <a:pt x="27618" y="329565"/>
                    <a:pt x="24097" y="323769"/>
                  </a:cubicBezTo>
                  <a:cubicBezTo>
                    <a:pt x="29499" y="320673"/>
                    <a:pt x="34234" y="317972"/>
                    <a:pt x="40425" y="314421"/>
                  </a:cubicBezTo>
                  <a:close/>
                  <a:moveTo>
                    <a:pt x="412481" y="277698"/>
                  </a:moveTo>
                  <a:cubicBezTo>
                    <a:pt x="418308" y="279701"/>
                    <a:pt x="423650" y="281522"/>
                    <a:pt x="430388" y="283829"/>
                  </a:cubicBezTo>
                  <a:cubicBezTo>
                    <a:pt x="428142" y="290081"/>
                    <a:pt x="426230" y="295392"/>
                    <a:pt x="423832" y="302069"/>
                  </a:cubicBezTo>
                  <a:cubicBezTo>
                    <a:pt x="417034" y="299307"/>
                    <a:pt x="411723" y="297182"/>
                    <a:pt x="405865" y="294846"/>
                  </a:cubicBezTo>
                  <a:cubicBezTo>
                    <a:pt x="408202" y="288745"/>
                    <a:pt x="410144" y="283768"/>
                    <a:pt x="412481" y="277698"/>
                  </a:cubicBezTo>
                  <a:close/>
                  <a:moveTo>
                    <a:pt x="25098" y="277273"/>
                  </a:moveTo>
                  <a:cubicBezTo>
                    <a:pt x="27253" y="282918"/>
                    <a:pt x="29165" y="287986"/>
                    <a:pt x="31411" y="293965"/>
                  </a:cubicBezTo>
                  <a:cubicBezTo>
                    <a:pt x="26039" y="296302"/>
                    <a:pt x="20728" y="298609"/>
                    <a:pt x="13839" y="301583"/>
                  </a:cubicBezTo>
                  <a:cubicBezTo>
                    <a:pt x="11562" y="295361"/>
                    <a:pt x="9590" y="290020"/>
                    <a:pt x="7010" y="283009"/>
                  </a:cubicBezTo>
                  <a:cubicBezTo>
                    <a:pt x="14233" y="280733"/>
                    <a:pt x="19302" y="279124"/>
                    <a:pt x="25098" y="277273"/>
                  </a:cubicBezTo>
                  <a:close/>
                  <a:moveTo>
                    <a:pt x="419310" y="237637"/>
                  </a:moveTo>
                  <a:cubicBezTo>
                    <a:pt x="426351" y="238760"/>
                    <a:pt x="432027" y="239640"/>
                    <a:pt x="437550" y="240490"/>
                  </a:cubicBezTo>
                  <a:cubicBezTo>
                    <a:pt x="438066" y="259731"/>
                    <a:pt x="436731" y="260733"/>
                    <a:pt x="418005" y="254906"/>
                  </a:cubicBezTo>
                  <a:cubicBezTo>
                    <a:pt x="418400" y="249898"/>
                    <a:pt x="418794" y="244587"/>
                    <a:pt x="419310" y="237637"/>
                  </a:cubicBezTo>
                  <a:close/>
                  <a:moveTo>
                    <a:pt x="17967" y="237455"/>
                  </a:moveTo>
                  <a:cubicBezTo>
                    <a:pt x="18726" y="243312"/>
                    <a:pt x="19393" y="248411"/>
                    <a:pt x="20031" y="253267"/>
                  </a:cubicBezTo>
                  <a:cubicBezTo>
                    <a:pt x="1517" y="261310"/>
                    <a:pt x="-1214" y="259307"/>
                    <a:pt x="576" y="239094"/>
                  </a:cubicBezTo>
                  <a:cubicBezTo>
                    <a:pt x="5675" y="238608"/>
                    <a:pt x="10986" y="238092"/>
                    <a:pt x="17967" y="237455"/>
                  </a:cubicBezTo>
                  <a:close/>
                  <a:moveTo>
                    <a:pt x="0" y="194905"/>
                  </a:moveTo>
                  <a:cubicBezTo>
                    <a:pt x="6070" y="195724"/>
                    <a:pt x="11381" y="196422"/>
                    <a:pt x="17572" y="197242"/>
                  </a:cubicBezTo>
                  <a:cubicBezTo>
                    <a:pt x="17208" y="203737"/>
                    <a:pt x="16905" y="209048"/>
                    <a:pt x="16571" y="214814"/>
                  </a:cubicBezTo>
                  <a:cubicBezTo>
                    <a:pt x="10804" y="214814"/>
                    <a:pt x="5949" y="214814"/>
                    <a:pt x="0" y="214814"/>
                  </a:cubicBezTo>
                  <a:cubicBezTo>
                    <a:pt x="0" y="208107"/>
                    <a:pt x="0" y="201946"/>
                    <a:pt x="0" y="194905"/>
                  </a:cubicBezTo>
                  <a:close/>
                  <a:moveTo>
                    <a:pt x="438461" y="194813"/>
                  </a:moveTo>
                  <a:cubicBezTo>
                    <a:pt x="438461" y="202643"/>
                    <a:pt x="438461" y="208136"/>
                    <a:pt x="438461" y="215087"/>
                  </a:cubicBezTo>
                  <a:cubicBezTo>
                    <a:pt x="433120" y="215329"/>
                    <a:pt x="427839" y="215572"/>
                    <a:pt x="421557" y="215845"/>
                  </a:cubicBezTo>
                  <a:cubicBezTo>
                    <a:pt x="421010" y="210231"/>
                    <a:pt x="420555" y="205405"/>
                    <a:pt x="419948" y="199032"/>
                  </a:cubicBezTo>
                  <a:cubicBezTo>
                    <a:pt x="425714" y="197696"/>
                    <a:pt x="431329" y="196422"/>
                    <a:pt x="438461" y="194813"/>
                  </a:cubicBezTo>
                  <a:close/>
                  <a:moveTo>
                    <a:pt x="8588" y="152203"/>
                  </a:moveTo>
                  <a:cubicBezTo>
                    <a:pt x="14749" y="153933"/>
                    <a:pt x="19757" y="155329"/>
                    <a:pt x="26859" y="157362"/>
                  </a:cubicBezTo>
                  <a:cubicBezTo>
                    <a:pt x="24856" y="164009"/>
                    <a:pt x="23308" y="169047"/>
                    <a:pt x="21639" y="174601"/>
                  </a:cubicBezTo>
                  <a:cubicBezTo>
                    <a:pt x="15781" y="173387"/>
                    <a:pt x="10592" y="172294"/>
                    <a:pt x="3945" y="170898"/>
                  </a:cubicBezTo>
                  <a:cubicBezTo>
                    <a:pt x="5614" y="164221"/>
                    <a:pt x="6980" y="158759"/>
                    <a:pt x="8588" y="152203"/>
                  </a:cubicBezTo>
                  <a:close/>
                  <a:moveTo>
                    <a:pt x="428810" y="152172"/>
                  </a:moveTo>
                  <a:cubicBezTo>
                    <a:pt x="430479" y="158849"/>
                    <a:pt x="431966" y="164737"/>
                    <a:pt x="433666" y="171414"/>
                  </a:cubicBezTo>
                  <a:cubicBezTo>
                    <a:pt x="426958" y="173053"/>
                    <a:pt x="421829" y="174297"/>
                    <a:pt x="416002" y="175723"/>
                  </a:cubicBezTo>
                  <a:cubicBezTo>
                    <a:pt x="414515" y="169957"/>
                    <a:pt x="413180" y="164797"/>
                    <a:pt x="411571" y="158576"/>
                  </a:cubicBezTo>
                  <a:cubicBezTo>
                    <a:pt x="417246" y="156451"/>
                    <a:pt x="422224" y="154600"/>
                    <a:pt x="428810" y="152172"/>
                  </a:cubicBezTo>
                  <a:close/>
                  <a:moveTo>
                    <a:pt x="410934" y="111807"/>
                  </a:moveTo>
                  <a:cubicBezTo>
                    <a:pt x="414212" y="117786"/>
                    <a:pt x="417217" y="123218"/>
                    <a:pt x="420555" y="129288"/>
                  </a:cubicBezTo>
                  <a:cubicBezTo>
                    <a:pt x="414728" y="132050"/>
                    <a:pt x="409781" y="134387"/>
                    <a:pt x="403408" y="137422"/>
                  </a:cubicBezTo>
                  <a:cubicBezTo>
                    <a:pt x="400737" y="132505"/>
                    <a:pt x="398187" y="127892"/>
                    <a:pt x="394849" y="121822"/>
                  </a:cubicBezTo>
                  <a:cubicBezTo>
                    <a:pt x="400737" y="118150"/>
                    <a:pt x="404955" y="115540"/>
                    <a:pt x="410934" y="111807"/>
                  </a:cubicBezTo>
                  <a:close/>
                  <a:moveTo>
                    <a:pt x="26282" y="110715"/>
                  </a:moveTo>
                  <a:cubicBezTo>
                    <a:pt x="32777" y="114721"/>
                    <a:pt x="37390" y="117544"/>
                    <a:pt x="42732" y="120852"/>
                  </a:cubicBezTo>
                  <a:cubicBezTo>
                    <a:pt x="40000" y="126224"/>
                    <a:pt x="37572" y="130989"/>
                    <a:pt x="34750" y="136512"/>
                  </a:cubicBezTo>
                  <a:cubicBezTo>
                    <a:pt x="29044" y="134054"/>
                    <a:pt x="24127" y="131960"/>
                    <a:pt x="17329" y="129046"/>
                  </a:cubicBezTo>
                  <a:cubicBezTo>
                    <a:pt x="20182" y="123219"/>
                    <a:pt x="22822" y="117786"/>
                    <a:pt x="26282" y="110715"/>
                  </a:cubicBezTo>
                  <a:close/>
                  <a:moveTo>
                    <a:pt x="230201" y="109440"/>
                  </a:moveTo>
                  <a:cubicBezTo>
                    <a:pt x="236028" y="112748"/>
                    <a:pt x="240733" y="115419"/>
                    <a:pt x="246803" y="118879"/>
                  </a:cubicBezTo>
                  <a:cubicBezTo>
                    <a:pt x="232508" y="145070"/>
                    <a:pt x="218456" y="170777"/>
                    <a:pt x="203281" y="198546"/>
                  </a:cubicBezTo>
                  <a:cubicBezTo>
                    <a:pt x="227500" y="198546"/>
                    <a:pt x="249018" y="198546"/>
                    <a:pt x="274906" y="198546"/>
                  </a:cubicBezTo>
                  <a:cubicBezTo>
                    <a:pt x="248988" y="237363"/>
                    <a:pt x="224981" y="273358"/>
                    <a:pt x="199973" y="310840"/>
                  </a:cubicBezTo>
                  <a:cubicBezTo>
                    <a:pt x="194601" y="307319"/>
                    <a:pt x="189806" y="304163"/>
                    <a:pt x="183766" y="300187"/>
                  </a:cubicBezTo>
                  <a:cubicBezTo>
                    <a:pt x="201399" y="273692"/>
                    <a:pt x="218547" y="247925"/>
                    <a:pt x="237151" y="219943"/>
                  </a:cubicBezTo>
                  <a:cubicBezTo>
                    <a:pt x="214237" y="219943"/>
                    <a:pt x="193478" y="219943"/>
                    <a:pt x="168895" y="219943"/>
                  </a:cubicBezTo>
                  <a:cubicBezTo>
                    <a:pt x="190261" y="181399"/>
                    <a:pt x="210049" y="145768"/>
                    <a:pt x="230201" y="109440"/>
                  </a:cubicBezTo>
                  <a:close/>
                  <a:moveTo>
                    <a:pt x="230809" y="80638"/>
                  </a:moveTo>
                  <a:cubicBezTo>
                    <a:pt x="178850" y="73627"/>
                    <a:pt x="121884" y="106314"/>
                    <a:pt x="99000" y="156269"/>
                  </a:cubicBezTo>
                  <a:cubicBezTo>
                    <a:pt x="74751" y="209260"/>
                    <a:pt x="85980" y="271112"/>
                    <a:pt x="129532" y="308230"/>
                  </a:cubicBezTo>
                  <a:cubicBezTo>
                    <a:pt x="144343" y="320855"/>
                    <a:pt x="155268" y="332327"/>
                    <a:pt x="152476" y="352631"/>
                  </a:cubicBezTo>
                  <a:cubicBezTo>
                    <a:pt x="152385" y="353359"/>
                    <a:pt x="153508" y="354270"/>
                    <a:pt x="154328" y="355484"/>
                  </a:cubicBezTo>
                  <a:cubicBezTo>
                    <a:pt x="197394" y="355484"/>
                    <a:pt x="240733" y="355484"/>
                    <a:pt x="283708" y="355484"/>
                  </a:cubicBezTo>
                  <a:cubicBezTo>
                    <a:pt x="284558" y="354027"/>
                    <a:pt x="285438" y="353177"/>
                    <a:pt x="285499" y="352297"/>
                  </a:cubicBezTo>
                  <a:cubicBezTo>
                    <a:pt x="285863" y="346774"/>
                    <a:pt x="285044" y="340946"/>
                    <a:pt x="286531" y="335757"/>
                  </a:cubicBezTo>
                  <a:cubicBezTo>
                    <a:pt x="288170" y="330142"/>
                    <a:pt x="290567" y="323374"/>
                    <a:pt x="294877" y="320096"/>
                  </a:cubicBezTo>
                  <a:cubicBezTo>
                    <a:pt x="339369" y="286560"/>
                    <a:pt x="358035" y="242766"/>
                    <a:pt x="348535" y="187711"/>
                  </a:cubicBezTo>
                  <a:cubicBezTo>
                    <a:pt x="338641" y="130320"/>
                    <a:pt x="292904" y="89015"/>
                    <a:pt x="230809" y="80638"/>
                  </a:cubicBezTo>
                  <a:close/>
                  <a:moveTo>
                    <a:pt x="385774" y="75722"/>
                  </a:moveTo>
                  <a:cubicBezTo>
                    <a:pt x="390114" y="80881"/>
                    <a:pt x="393877" y="85343"/>
                    <a:pt x="398703" y="91109"/>
                  </a:cubicBezTo>
                  <a:cubicBezTo>
                    <a:pt x="392359" y="95571"/>
                    <a:pt x="387959" y="98666"/>
                    <a:pt x="382890" y="102248"/>
                  </a:cubicBezTo>
                  <a:cubicBezTo>
                    <a:pt x="379188" y="97665"/>
                    <a:pt x="375819" y="93507"/>
                    <a:pt x="371661" y="88408"/>
                  </a:cubicBezTo>
                  <a:cubicBezTo>
                    <a:pt x="376335" y="84190"/>
                    <a:pt x="380644" y="80335"/>
                    <a:pt x="385774" y="75722"/>
                  </a:cubicBezTo>
                  <a:close/>
                  <a:moveTo>
                    <a:pt x="52201" y="75024"/>
                  </a:moveTo>
                  <a:cubicBezTo>
                    <a:pt x="57057" y="79364"/>
                    <a:pt x="61366" y="83249"/>
                    <a:pt x="66283" y="87649"/>
                  </a:cubicBezTo>
                  <a:cubicBezTo>
                    <a:pt x="62307" y="92536"/>
                    <a:pt x="58908" y="96724"/>
                    <a:pt x="54902" y="101671"/>
                  </a:cubicBezTo>
                  <a:cubicBezTo>
                    <a:pt x="49469" y="97786"/>
                    <a:pt x="44674" y="94357"/>
                    <a:pt x="39120" y="90411"/>
                  </a:cubicBezTo>
                  <a:cubicBezTo>
                    <a:pt x="44249" y="84372"/>
                    <a:pt x="47770" y="80214"/>
                    <a:pt x="52201" y="75024"/>
                  </a:cubicBezTo>
                  <a:close/>
                  <a:moveTo>
                    <a:pt x="237273" y="61912"/>
                  </a:moveTo>
                  <a:cubicBezTo>
                    <a:pt x="301493" y="68468"/>
                    <a:pt x="356699" y="119182"/>
                    <a:pt x="367716" y="185071"/>
                  </a:cubicBezTo>
                  <a:cubicBezTo>
                    <a:pt x="377155" y="241369"/>
                    <a:pt x="360918" y="290232"/>
                    <a:pt x="316364" y="327471"/>
                  </a:cubicBezTo>
                  <a:cubicBezTo>
                    <a:pt x="306470" y="335757"/>
                    <a:pt x="302586" y="343678"/>
                    <a:pt x="306986" y="356728"/>
                  </a:cubicBezTo>
                  <a:cubicBezTo>
                    <a:pt x="313603" y="357305"/>
                    <a:pt x="320522" y="357912"/>
                    <a:pt x="329597" y="358671"/>
                  </a:cubicBezTo>
                  <a:cubicBezTo>
                    <a:pt x="325257" y="395151"/>
                    <a:pt x="338763" y="433088"/>
                    <a:pt x="317973" y="467777"/>
                  </a:cubicBezTo>
                  <a:cubicBezTo>
                    <a:pt x="315272" y="472299"/>
                    <a:pt x="308959" y="476579"/>
                    <a:pt x="303769" y="477307"/>
                  </a:cubicBezTo>
                  <a:cubicBezTo>
                    <a:pt x="293359" y="478794"/>
                    <a:pt x="282555" y="478430"/>
                    <a:pt x="271993" y="477611"/>
                  </a:cubicBezTo>
                  <a:cubicBezTo>
                    <a:pt x="259914" y="476670"/>
                    <a:pt x="255331" y="481404"/>
                    <a:pt x="256818" y="493241"/>
                  </a:cubicBezTo>
                  <a:cubicBezTo>
                    <a:pt x="257456" y="498127"/>
                    <a:pt x="256909" y="503165"/>
                    <a:pt x="256909" y="509114"/>
                  </a:cubicBezTo>
                  <a:cubicBezTo>
                    <a:pt x="231689" y="509114"/>
                    <a:pt x="207682" y="509114"/>
                    <a:pt x="182098" y="509114"/>
                  </a:cubicBezTo>
                  <a:cubicBezTo>
                    <a:pt x="181673" y="499493"/>
                    <a:pt x="181217" y="489659"/>
                    <a:pt x="180671" y="477732"/>
                  </a:cubicBezTo>
                  <a:cubicBezTo>
                    <a:pt x="164859" y="477732"/>
                    <a:pt x="149806" y="477337"/>
                    <a:pt x="134782" y="477884"/>
                  </a:cubicBezTo>
                  <a:cubicBezTo>
                    <a:pt x="126467" y="478187"/>
                    <a:pt x="122825" y="474636"/>
                    <a:pt x="118819" y="467535"/>
                  </a:cubicBezTo>
                  <a:cubicBezTo>
                    <a:pt x="109137" y="450417"/>
                    <a:pt x="107832" y="432420"/>
                    <a:pt x="108469" y="413543"/>
                  </a:cubicBezTo>
                  <a:cubicBezTo>
                    <a:pt x="109076" y="395454"/>
                    <a:pt x="108591" y="377336"/>
                    <a:pt x="108591" y="358701"/>
                  </a:cubicBezTo>
                  <a:cubicBezTo>
                    <a:pt x="116603" y="358003"/>
                    <a:pt x="123492" y="357396"/>
                    <a:pt x="131171" y="356728"/>
                  </a:cubicBezTo>
                  <a:cubicBezTo>
                    <a:pt x="134115" y="344831"/>
                    <a:pt x="132567" y="336576"/>
                    <a:pt x="122096" y="327957"/>
                  </a:cubicBezTo>
                  <a:cubicBezTo>
                    <a:pt x="69834" y="284891"/>
                    <a:pt x="52960" y="213630"/>
                    <a:pt x="79243" y="152536"/>
                  </a:cubicBezTo>
                  <a:cubicBezTo>
                    <a:pt x="105890" y="90593"/>
                    <a:pt x="168197" y="54841"/>
                    <a:pt x="237273" y="61912"/>
                  </a:cubicBezTo>
                  <a:close/>
                  <a:moveTo>
                    <a:pt x="353998" y="45220"/>
                  </a:moveTo>
                  <a:cubicBezTo>
                    <a:pt x="359703" y="50015"/>
                    <a:pt x="363831" y="53505"/>
                    <a:pt x="369172" y="58028"/>
                  </a:cubicBezTo>
                  <a:cubicBezTo>
                    <a:pt x="364681" y="62823"/>
                    <a:pt x="360492" y="67284"/>
                    <a:pt x="355819" y="72292"/>
                  </a:cubicBezTo>
                  <a:cubicBezTo>
                    <a:pt x="350902" y="67921"/>
                    <a:pt x="346865" y="64371"/>
                    <a:pt x="342313" y="60334"/>
                  </a:cubicBezTo>
                  <a:cubicBezTo>
                    <a:pt x="346198" y="55357"/>
                    <a:pt x="349688" y="50835"/>
                    <a:pt x="353998" y="45220"/>
                  </a:cubicBezTo>
                  <a:close/>
                  <a:moveTo>
                    <a:pt x="83765" y="44887"/>
                  </a:moveTo>
                  <a:cubicBezTo>
                    <a:pt x="88226" y="50350"/>
                    <a:pt x="91898" y="54842"/>
                    <a:pt x="95996" y="59849"/>
                  </a:cubicBezTo>
                  <a:cubicBezTo>
                    <a:pt x="91231" y="63764"/>
                    <a:pt x="87042" y="67255"/>
                    <a:pt x="81701" y="71655"/>
                  </a:cubicBezTo>
                  <a:cubicBezTo>
                    <a:pt x="76784" y="66132"/>
                    <a:pt x="73173" y="62065"/>
                    <a:pt x="68954" y="57300"/>
                  </a:cubicBezTo>
                  <a:cubicBezTo>
                    <a:pt x="73992" y="53081"/>
                    <a:pt x="78423" y="49379"/>
                    <a:pt x="83765" y="44887"/>
                  </a:cubicBezTo>
                  <a:close/>
                  <a:moveTo>
                    <a:pt x="316667" y="21517"/>
                  </a:moveTo>
                  <a:cubicBezTo>
                    <a:pt x="322980" y="25250"/>
                    <a:pt x="327654" y="28012"/>
                    <a:pt x="333390" y="31411"/>
                  </a:cubicBezTo>
                  <a:cubicBezTo>
                    <a:pt x="330234" y="36844"/>
                    <a:pt x="327593" y="41426"/>
                    <a:pt x="324133" y="47375"/>
                  </a:cubicBezTo>
                  <a:cubicBezTo>
                    <a:pt x="318731" y="44643"/>
                    <a:pt x="313997" y="42215"/>
                    <a:pt x="307957" y="39150"/>
                  </a:cubicBezTo>
                  <a:cubicBezTo>
                    <a:pt x="310901" y="33202"/>
                    <a:pt x="313450" y="28012"/>
                    <a:pt x="316667" y="21517"/>
                  </a:cubicBezTo>
                  <a:close/>
                  <a:moveTo>
                    <a:pt x="121186" y="21457"/>
                  </a:moveTo>
                  <a:cubicBezTo>
                    <a:pt x="124282" y="27223"/>
                    <a:pt x="126861" y="32019"/>
                    <a:pt x="130048" y="37937"/>
                  </a:cubicBezTo>
                  <a:cubicBezTo>
                    <a:pt x="125132" y="41002"/>
                    <a:pt x="120670" y="43764"/>
                    <a:pt x="114509" y="47618"/>
                  </a:cubicBezTo>
                  <a:cubicBezTo>
                    <a:pt x="110624" y="41245"/>
                    <a:pt x="107832" y="36692"/>
                    <a:pt x="104342" y="30956"/>
                  </a:cubicBezTo>
                  <a:cubicBezTo>
                    <a:pt x="110351" y="27557"/>
                    <a:pt x="115420" y="24704"/>
                    <a:pt x="121186" y="21457"/>
                  </a:cubicBezTo>
                  <a:close/>
                  <a:moveTo>
                    <a:pt x="163311" y="6373"/>
                  </a:moveTo>
                  <a:cubicBezTo>
                    <a:pt x="164677" y="12291"/>
                    <a:pt x="165861" y="17420"/>
                    <a:pt x="167378" y="24006"/>
                  </a:cubicBezTo>
                  <a:cubicBezTo>
                    <a:pt x="162280" y="25857"/>
                    <a:pt x="157302" y="27648"/>
                    <a:pt x="150989" y="29924"/>
                  </a:cubicBezTo>
                  <a:cubicBezTo>
                    <a:pt x="148744" y="24188"/>
                    <a:pt x="146649" y="18786"/>
                    <a:pt x="143918" y="11775"/>
                  </a:cubicBezTo>
                  <a:cubicBezTo>
                    <a:pt x="151263" y="9742"/>
                    <a:pt x="156483" y="8285"/>
                    <a:pt x="163311" y="6373"/>
                  </a:cubicBezTo>
                  <a:close/>
                  <a:moveTo>
                    <a:pt x="274725" y="6069"/>
                  </a:moveTo>
                  <a:cubicBezTo>
                    <a:pt x="281857" y="8345"/>
                    <a:pt x="287320" y="10075"/>
                    <a:pt x="293814" y="12139"/>
                  </a:cubicBezTo>
                  <a:cubicBezTo>
                    <a:pt x="291508" y="18512"/>
                    <a:pt x="289717" y="23581"/>
                    <a:pt x="287502" y="29681"/>
                  </a:cubicBezTo>
                  <a:cubicBezTo>
                    <a:pt x="281887" y="28103"/>
                    <a:pt x="276879" y="26676"/>
                    <a:pt x="270597" y="24886"/>
                  </a:cubicBezTo>
                  <a:cubicBezTo>
                    <a:pt x="271993" y="18512"/>
                    <a:pt x="273207" y="12989"/>
                    <a:pt x="274725" y="6069"/>
                  </a:cubicBezTo>
                  <a:close/>
                  <a:moveTo>
                    <a:pt x="230596" y="1396"/>
                  </a:moveTo>
                  <a:cubicBezTo>
                    <a:pt x="237273" y="1396"/>
                    <a:pt x="243434" y="1396"/>
                    <a:pt x="249565" y="1396"/>
                  </a:cubicBezTo>
                  <a:cubicBezTo>
                    <a:pt x="250354" y="20031"/>
                    <a:pt x="250354" y="20031"/>
                    <a:pt x="230596" y="17906"/>
                  </a:cubicBezTo>
                  <a:cubicBezTo>
                    <a:pt x="230596" y="12200"/>
                    <a:pt x="230596" y="7314"/>
                    <a:pt x="230596" y="1396"/>
                  </a:cubicBezTo>
                  <a:close/>
                  <a:moveTo>
                    <a:pt x="207440" y="0"/>
                  </a:moveTo>
                  <a:cubicBezTo>
                    <a:pt x="207440" y="7102"/>
                    <a:pt x="207440" y="12049"/>
                    <a:pt x="207440" y="18088"/>
                  </a:cubicBezTo>
                  <a:cubicBezTo>
                    <a:pt x="202280" y="18544"/>
                    <a:pt x="197424" y="18938"/>
                    <a:pt x="190869" y="19515"/>
                  </a:cubicBezTo>
                  <a:cubicBezTo>
                    <a:pt x="189533" y="14022"/>
                    <a:pt x="188168" y="8468"/>
                    <a:pt x="186468" y="1396"/>
                  </a:cubicBezTo>
                  <a:cubicBezTo>
                    <a:pt x="194359" y="850"/>
                    <a:pt x="200884" y="425"/>
                    <a:pt x="207440" y="0"/>
                  </a:cubicBezTo>
                  <a:close/>
                </a:path>
              </a:pathLst>
            </a:custGeom>
            <a:solidFill>
              <a:schemeClr val="bg1"/>
            </a:solidFill>
            <a:ln w="29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1FE524A-272F-4365-9AF0-D53CCB324DA7}"/>
                </a:ext>
              </a:extLst>
            </p:cNvPr>
            <p:cNvSpPr/>
            <p:nvPr/>
          </p:nvSpPr>
          <p:spPr bwMode="auto">
            <a:xfrm>
              <a:off x="4826272" y="3671106"/>
              <a:ext cx="1883664" cy="695915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3607B5D-3230-4217-AB89-CF81A892E556}"/>
                </a:ext>
              </a:extLst>
            </p:cNvPr>
            <p:cNvSpPr txBox="1"/>
            <p:nvPr/>
          </p:nvSpPr>
          <p:spPr>
            <a:xfrm flipH="1">
              <a:off x="5676329" y="3757453"/>
              <a:ext cx="102673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Community</a:t>
              </a: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F7AA96C-6550-492A-A032-24A5DC1B2759}"/>
                </a:ext>
              </a:extLst>
            </p:cNvPr>
            <p:cNvSpPr/>
            <p:nvPr/>
          </p:nvSpPr>
          <p:spPr>
            <a:xfrm flipH="1">
              <a:off x="5142565" y="3802339"/>
              <a:ext cx="462737" cy="433449"/>
            </a:xfrm>
            <a:custGeom>
              <a:avLst/>
              <a:gdLst>
                <a:gd name="connsiteX0" fmla="*/ 252667 w 493300"/>
                <a:gd name="connsiteY0" fmla="*/ 276485 h 462078"/>
                <a:gd name="connsiteX1" fmla="*/ 209364 w 493300"/>
                <a:gd name="connsiteY1" fmla="*/ 301057 h 462078"/>
                <a:gd name="connsiteX2" fmla="*/ 221955 w 493300"/>
                <a:gd name="connsiteY2" fmla="*/ 348645 h 462078"/>
                <a:gd name="connsiteX3" fmla="*/ 224372 w 493300"/>
                <a:gd name="connsiteY3" fmla="*/ 350511 h 462078"/>
                <a:gd name="connsiteX4" fmla="*/ 223096 w 493300"/>
                <a:gd name="connsiteY4" fmla="*/ 362773 h 462078"/>
                <a:gd name="connsiteX5" fmla="*/ 219431 w 493300"/>
                <a:gd name="connsiteY5" fmla="*/ 364533 h 462078"/>
                <a:gd name="connsiteX6" fmla="*/ 184598 w 493300"/>
                <a:gd name="connsiteY6" fmla="*/ 412285 h 462078"/>
                <a:gd name="connsiteX7" fmla="*/ 183824 w 493300"/>
                <a:gd name="connsiteY7" fmla="*/ 442099 h 462078"/>
                <a:gd name="connsiteX8" fmla="*/ 188718 w 493300"/>
                <a:gd name="connsiteY8" fmla="*/ 447118 h 462078"/>
                <a:gd name="connsiteX9" fmla="*/ 246769 w 493300"/>
                <a:gd name="connsiteY9" fmla="*/ 447118 h 462078"/>
                <a:gd name="connsiteX10" fmla="*/ 305168 w 493300"/>
                <a:gd name="connsiteY10" fmla="*/ 447108 h 462078"/>
                <a:gd name="connsiteX11" fmla="*/ 309732 w 493300"/>
                <a:gd name="connsiteY11" fmla="*/ 442747 h 462078"/>
                <a:gd name="connsiteX12" fmla="*/ 309742 w 493300"/>
                <a:gd name="connsiteY12" fmla="*/ 421356 h 462078"/>
                <a:gd name="connsiteX13" fmla="*/ 301038 w 493300"/>
                <a:gd name="connsiteY13" fmla="*/ 389009 h 462078"/>
                <a:gd name="connsiteX14" fmla="*/ 272250 w 493300"/>
                <a:gd name="connsiteY14" fmla="*/ 363615 h 462078"/>
                <a:gd name="connsiteX15" fmla="*/ 266796 w 493300"/>
                <a:gd name="connsiteY15" fmla="*/ 355085 h 462078"/>
                <a:gd name="connsiteX16" fmla="*/ 270944 w 493300"/>
                <a:gd name="connsiteY16" fmla="*/ 349283 h 462078"/>
                <a:gd name="connsiteX17" fmla="*/ 286929 w 493300"/>
                <a:gd name="connsiteY17" fmla="*/ 311076 h 462078"/>
                <a:gd name="connsiteX18" fmla="*/ 252667 w 493300"/>
                <a:gd name="connsiteY18" fmla="*/ 276485 h 462078"/>
                <a:gd name="connsiteX19" fmla="*/ 246226 w 493300"/>
                <a:gd name="connsiteY19" fmla="*/ 261281 h 462078"/>
                <a:gd name="connsiteX20" fmla="*/ 282539 w 493300"/>
                <a:gd name="connsiteY20" fmla="*/ 274116 h 462078"/>
                <a:gd name="connsiteX21" fmla="*/ 288041 w 493300"/>
                <a:gd name="connsiteY21" fmla="*/ 354196 h 462078"/>
                <a:gd name="connsiteX22" fmla="*/ 304790 w 493300"/>
                <a:gd name="connsiteY22" fmla="*/ 369320 h 462078"/>
                <a:gd name="connsiteX23" fmla="*/ 324479 w 493300"/>
                <a:gd name="connsiteY23" fmla="*/ 417885 h 462078"/>
                <a:gd name="connsiteX24" fmla="*/ 324586 w 493300"/>
                <a:gd name="connsiteY24" fmla="*/ 444352 h 462078"/>
                <a:gd name="connsiteX25" fmla="*/ 307111 w 493300"/>
                <a:gd name="connsiteY25" fmla="*/ 461991 h 462078"/>
                <a:gd name="connsiteX26" fmla="*/ 186300 w 493300"/>
                <a:gd name="connsiteY26" fmla="*/ 461991 h 462078"/>
                <a:gd name="connsiteX27" fmla="*/ 168903 w 493300"/>
                <a:gd name="connsiteY27" fmla="*/ 444284 h 462078"/>
                <a:gd name="connsiteX28" fmla="*/ 169580 w 493300"/>
                <a:gd name="connsiteY28" fmla="*/ 411754 h 462078"/>
                <a:gd name="connsiteX29" fmla="*/ 204093 w 493300"/>
                <a:gd name="connsiteY29" fmla="*/ 356024 h 462078"/>
                <a:gd name="connsiteX30" fmla="*/ 205960 w 493300"/>
                <a:gd name="connsiteY30" fmla="*/ 354718 h 462078"/>
                <a:gd name="connsiteX31" fmla="*/ 210224 w 493300"/>
                <a:gd name="connsiteY31" fmla="*/ 274745 h 462078"/>
                <a:gd name="connsiteX32" fmla="*/ 246226 w 493300"/>
                <a:gd name="connsiteY32" fmla="*/ 261281 h 462078"/>
                <a:gd name="connsiteX33" fmla="*/ 428241 w 493300"/>
                <a:gd name="connsiteY33" fmla="*/ 244505 h 462078"/>
                <a:gd name="connsiteX34" fmla="*/ 416782 w 493300"/>
                <a:gd name="connsiteY34" fmla="*/ 254127 h 462078"/>
                <a:gd name="connsiteX35" fmla="*/ 374126 w 493300"/>
                <a:gd name="connsiteY35" fmla="*/ 332089 h 462078"/>
                <a:gd name="connsiteX36" fmla="*/ 340213 w 493300"/>
                <a:gd name="connsiteY36" fmla="*/ 360104 h 462078"/>
                <a:gd name="connsiteX37" fmla="*/ 334304 w 493300"/>
                <a:gd name="connsiteY37" fmla="*/ 371767 h 462078"/>
                <a:gd name="connsiteX38" fmla="*/ 352494 w 493300"/>
                <a:gd name="connsiteY38" fmla="*/ 379435 h 462078"/>
                <a:gd name="connsiteX39" fmla="*/ 403979 w 493300"/>
                <a:gd name="connsiteY39" fmla="*/ 332196 h 462078"/>
                <a:gd name="connsiteX40" fmla="*/ 439092 w 493300"/>
                <a:gd name="connsiteY40" fmla="*/ 259069 h 462078"/>
                <a:gd name="connsiteX41" fmla="*/ 428241 w 493300"/>
                <a:gd name="connsiteY41" fmla="*/ 244505 h 462078"/>
                <a:gd name="connsiteX42" fmla="*/ 62868 w 493300"/>
                <a:gd name="connsiteY42" fmla="*/ 244438 h 462078"/>
                <a:gd name="connsiteX43" fmla="*/ 54900 w 493300"/>
                <a:gd name="connsiteY43" fmla="*/ 259339 h 462078"/>
                <a:gd name="connsiteX44" fmla="*/ 141362 w 493300"/>
                <a:gd name="connsiteY44" fmla="*/ 379435 h 462078"/>
                <a:gd name="connsiteX45" fmla="*/ 148131 w 493300"/>
                <a:gd name="connsiteY45" fmla="*/ 382220 h 462078"/>
                <a:gd name="connsiteX46" fmla="*/ 159349 w 493300"/>
                <a:gd name="connsiteY46" fmla="*/ 373614 h 462078"/>
                <a:gd name="connsiteX47" fmla="*/ 153373 w 493300"/>
                <a:gd name="connsiteY47" fmla="*/ 359833 h 462078"/>
                <a:gd name="connsiteX48" fmla="*/ 77180 w 493300"/>
                <a:gd name="connsiteY48" fmla="*/ 253924 h 462078"/>
                <a:gd name="connsiteX49" fmla="*/ 62868 w 493300"/>
                <a:gd name="connsiteY49" fmla="*/ 244438 h 462078"/>
                <a:gd name="connsiteX50" fmla="*/ 61582 w 493300"/>
                <a:gd name="connsiteY50" fmla="*/ 230947 h 462078"/>
                <a:gd name="connsiteX51" fmla="*/ 91560 w 493300"/>
                <a:gd name="connsiteY51" fmla="*/ 249669 h 462078"/>
                <a:gd name="connsiteX52" fmla="*/ 103745 w 493300"/>
                <a:gd name="connsiteY52" fmla="*/ 282645 h 462078"/>
                <a:gd name="connsiteX53" fmla="*/ 162376 w 493300"/>
                <a:gd name="connsiteY53" fmla="*/ 347891 h 462078"/>
                <a:gd name="connsiteX54" fmla="*/ 174357 w 493300"/>
                <a:gd name="connsiteY54" fmla="*/ 374349 h 462078"/>
                <a:gd name="connsiteX55" fmla="*/ 155732 w 493300"/>
                <a:gd name="connsiteY55" fmla="*/ 395507 h 462078"/>
                <a:gd name="connsiteX56" fmla="*/ 133684 w 493300"/>
                <a:gd name="connsiteY56" fmla="*/ 392142 h 462078"/>
                <a:gd name="connsiteX57" fmla="*/ 53565 w 493300"/>
                <a:gd name="connsiteY57" fmla="*/ 300042 h 462078"/>
                <a:gd name="connsiteX58" fmla="*/ 40917 w 493300"/>
                <a:gd name="connsiteY58" fmla="*/ 264678 h 462078"/>
                <a:gd name="connsiteX59" fmla="*/ 39495 w 493300"/>
                <a:gd name="connsiteY59" fmla="*/ 257048 h 462078"/>
                <a:gd name="connsiteX60" fmla="*/ 61582 w 493300"/>
                <a:gd name="connsiteY60" fmla="*/ 230947 h 462078"/>
                <a:gd name="connsiteX61" fmla="*/ 428009 w 493300"/>
                <a:gd name="connsiteY61" fmla="*/ 229584 h 462078"/>
                <a:gd name="connsiteX62" fmla="*/ 454245 w 493300"/>
                <a:gd name="connsiteY62" fmla="*/ 259610 h 462078"/>
                <a:gd name="connsiteX63" fmla="*/ 447969 w 493300"/>
                <a:gd name="connsiteY63" fmla="*/ 281069 h 462078"/>
                <a:gd name="connsiteX64" fmla="*/ 360095 w 493300"/>
                <a:gd name="connsiteY64" fmla="*/ 392239 h 462078"/>
                <a:gd name="connsiteX65" fmla="*/ 332167 w 493300"/>
                <a:gd name="connsiteY65" fmla="*/ 393061 h 462078"/>
                <a:gd name="connsiteX66" fmla="*/ 319083 w 493300"/>
                <a:gd name="connsiteY66" fmla="*/ 369049 h 462078"/>
                <a:gd name="connsiteX67" fmla="*/ 331674 w 493300"/>
                <a:gd name="connsiteY67" fmla="*/ 347755 h 462078"/>
                <a:gd name="connsiteX68" fmla="*/ 374194 w 493300"/>
                <a:gd name="connsiteY68" fmla="*/ 308745 h 462078"/>
                <a:gd name="connsiteX69" fmla="*/ 401900 w 493300"/>
                <a:gd name="connsiteY69" fmla="*/ 251468 h 462078"/>
                <a:gd name="connsiteX70" fmla="*/ 428009 w 493300"/>
                <a:gd name="connsiteY70" fmla="*/ 229584 h 462078"/>
                <a:gd name="connsiteX71" fmla="*/ 87518 w 493300"/>
                <a:gd name="connsiteY71" fmla="*/ 34902 h 462078"/>
                <a:gd name="connsiteX72" fmla="*/ 44389 w 493300"/>
                <a:gd name="connsiteY72" fmla="*/ 51602 h 462078"/>
                <a:gd name="connsiteX73" fmla="*/ 45182 w 493300"/>
                <a:gd name="connsiteY73" fmla="*/ 98020 h 462078"/>
                <a:gd name="connsiteX74" fmla="*/ 53972 w 493300"/>
                <a:gd name="connsiteY74" fmla="*/ 106887 h 462078"/>
                <a:gd name="connsiteX75" fmla="*/ 52212 w 493300"/>
                <a:gd name="connsiteY75" fmla="*/ 121538 h 462078"/>
                <a:gd name="connsiteX76" fmla="*/ 50674 w 493300"/>
                <a:gd name="connsiteY76" fmla="*/ 122244 h 462078"/>
                <a:gd name="connsiteX77" fmla="*/ 16335 w 493300"/>
                <a:gd name="connsiteY77" fmla="*/ 168120 h 462078"/>
                <a:gd name="connsiteX78" fmla="*/ 15271 w 493300"/>
                <a:gd name="connsiteY78" fmla="*/ 199954 h 462078"/>
                <a:gd name="connsiteX79" fmla="*/ 20290 w 493300"/>
                <a:gd name="connsiteY79" fmla="*/ 204915 h 462078"/>
                <a:gd name="connsiteX80" fmla="*/ 78003 w 493300"/>
                <a:gd name="connsiteY80" fmla="*/ 204925 h 462078"/>
                <a:gd name="connsiteX81" fmla="*/ 136402 w 493300"/>
                <a:gd name="connsiteY81" fmla="*/ 204915 h 462078"/>
                <a:gd name="connsiteX82" fmla="*/ 140966 w 493300"/>
                <a:gd name="connsiteY82" fmla="*/ 200448 h 462078"/>
                <a:gd name="connsiteX83" fmla="*/ 140850 w 493300"/>
                <a:gd name="connsiteY83" fmla="*/ 179067 h 462078"/>
                <a:gd name="connsiteX84" fmla="*/ 137707 w 493300"/>
                <a:gd name="connsiteY84" fmla="*/ 159417 h 462078"/>
                <a:gd name="connsiteX85" fmla="*/ 103967 w 493300"/>
                <a:gd name="connsiteY85" fmla="*/ 121673 h 462078"/>
                <a:gd name="connsiteX86" fmla="*/ 97885 w 493300"/>
                <a:gd name="connsiteY86" fmla="*/ 115803 h 462078"/>
                <a:gd name="connsiteX87" fmla="*/ 102004 w 493300"/>
                <a:gd name="connsiteY87" fmla="*/ 106916 h 462078"/>
                <a:gd name="connsiteX88" fmla="*/ 118115 w 493300"/>
                <a:gd name="connsiteY88" fmla="*/ 69512 h 462078"/>
                <a:gd name="connsiteX89" fmla="*/ 87518 w 493300"/>
                <a:gd name="connsiteY89" fmla="*/ 34902 h 462078"/>
                <a:gd name="connsiteX90" fmla="*/ 411116 w 493300"/>
                <a:gd name="connsiteY90" fmla="*/ 34041 h 462078"/>
                <a:gd name="connsiteX91" fmla="*/ 375268 w 493300"/>
                <a:gd name="connsiteY91" fmla="*/ 70382 h 462078"/>
                <a:gd name="connsiteX92" fmla="*/ 391350 w 493300"/>
                <a:gd name="connsiteY92" fmla="*/ 106849 h 462078"/>
                <a:gd name="connsiteX93" fmla="*/ 389638 w 493300"/>
                <a:gd name="connsiteY93" fmla="*/ 121615 h 462078"/>
                <a:gd name="connsiteX94" fmla="*/ 388100 w 493300"/>
                <a:gd name="connsiteY94" fmla="*/ 122312 h 462078"/>
                <a:gd name="connsiteX95" fmla="*/ 353848 w 493300"/>
                <a:gd name="connsiteY95" fmla="*/ 167491 h 462078"/>
                <a:gd name="connsiteX96" fmla="*/ 352581 w 493300"/>
                <a:gd name="connsiteY96" fmla="*/ 199984 h 462078"/>
                <a:gd name="connsiteX97" fmla="*/ 357388 w 493300"/>
                <a:gd name="connsiteY97" fmla="*/ 204857 h 462078"/>
                <a:gd name="connsiteX98" fmla="*/ 415767 w 493300"/>
                <a:gd name="connsiteY98" fmla="*/ 204848 h 462078"/>
                <a:gd name="connsiteX99" fmla="*/ 474157 w 493300"/>
                <a:gd name="connsiteY99" fmla="*/ 204886 h 462078"/>
                <a:gd name="connsiteX100" fmla="*/ 478605 w 493300"/>
                <a:gd name="connsiteY100" fmla="*/ 200602 h 462078"/>
                <a:gd name="connsiteX101" fmla="*/ 478450 w 493300"/>
                <a:gd name="connsiteY101" fmla="*/ 177858 h 462078"/>
                <a:gd name="connsiteX102" fmla="*/ 441374 w 493300"/>
                <a:gd name="connsiteY102" fmla="*/ 121606 h 462078"/>
                <a:gd name="connsiteX103" fmla="*/ 439740 w 493300"/>
                <a:gd name="connsiteY103" fmla="*/ 106849 h 462078"/>
                <a:gd name="connsiteX104" fmla="*/ 454739 w 493300"/>
                <a:gd name="connsiteY104" fmla="*/ 64019 h 462078"/>
                <a:gd name="connsiteX105" fmla="*/ 411116 w 493300"/>
                <a:gd name="connsiteY105" fmla="*/ 34041 h 462078"/>
                <a:gd name="connsiteX106" fmla="*/ 418019 w 493300"/>
                <a:gd name="connsiteY106" fmla="*/ 18978 h 462078"/>
                <a:gd name="connsiteX107" fmla="*/ 453984 w 493300"/>
                <a:gd name="connsiteY107" fmla="*/ 34234 h 462078"/>
                <a:gd name="connsiteX108" fmla="*/ 456189 w 493300"/>
                <a:gd name="connsiteY108" fmla="*/ 112390 h 462078"/>
                <a:gd name="connsiteX109" fmla="*/ 484475 w 493300"/>
                <a:gd name="connsiteY109" fmla="*/ 142648 h 462078"/>
                <a:gd name="connsiteX110" fmla="*/ 493265 w 493300"/>
                <a:gd name="connsiteY110" fmla="*/ 179212 h 462078"/>
                <a:gd name="connsiteX111" fmla="*/ 493255 w 493300"/>
                <a:gd name="connsiteY111" fmla="*/ 201279 h 462078"/>
                <a:gd name="connsiteX112" fmla="*/ 474766 w 493300"/>
                <a:gd name="connsiteY112" fmla="*/ 219769 h 462078"/>
                <a:gd name="connsiteX113" fmla="*/ 356295 w 493300"/>
                <a:gd name="connsiteY113" fmla="*/ 219769 h 462078"/>
                <a:gd name="connsiteX114" fmla="*/ 337650 w 493300"/>
                <a:gd name="connsiteY114" fmla="*/ 201125 h 462078"/>
                <a:gd name="connsiteX115" fmla="*/ 338772 w 493300"/>
                <a:gd name="connsiteY115" fmla="*/ 166921 h 462078"/>
                <a:gd name="connsiteX116" fmla="*/ 372792 w 493300"/>
                <a:gd name="connsiteY116" fmla="*/ 113802 h 462078"/>
                <a:gd name="connsiteX117" fmla="*/ 374195 w 493300"/>
                <a:gd name="connsiteY117" fmla="*/ 112854 h 462078"/>
                <a:gd name="connsiteX118" fmla="*/ 374620 w 493300"/>
                <a:gd name="connsiteY118" fmla="*/ 112351 h 462078"/>
                <a:gd name="connsiteX119" fmla="*/ 380712 w 493300"/>
                <a:gd name="connsiteY119" fmla="*/ 31014 h 462078"/>
                <a:gd name="connsiteX120" fmla="*/ 418019 w 493300"/>
                <a:gd name="connsiteY120" fmla="*/ 18978 h 462078"/>
                <a:gd name="connsiteX121" fmla="*/ 76043 w 493300"/>
                <a:gd name="connsiteY121" fmla="*/ 18932 h 462078"/>
                <a:gd name="connsiteX122" fmla="*/ 113570 w 493300"/>
                <a:gd name="connsiteY122" fmla="*/ 31710 h 462078"/>
                <a:gd name="connsiteX123" fmla="*/ 119382 w 493300"/>
                <a:gd name="connsiteY123" fmla="*/ 111674 h 462078"/>
                <a:gd name="connsiteX124" fmla="*/ 138365 w 493300"/>
                <a:gd name="connsiteY124" fmla="*/ 129883 h 462078"/>
                <a:gd name="connsiteX125" fmla="*/ 155887 w 493300"/>
                <a:gd name="connsiteY125" fmla="*/ 178980 h 462078"/>
                <a:gd name="connsiteX126" fmla="*/ 155887 w 493300"/>
                <a:gd name="connsiteY126" fmla="*/ 201376 h 462078"/>
                <a:gd name="connsiteX127" fmla="*/ 137311 w 493300"/>
                <a:gd name="connsiteY127" fmla="*/ 219827 h 462078"/>
                <a:gd name="connsiteX128" fmla="*/ 18530 w 493300"/>
                <a:gd name="connsiteY128" fmla="*/ 219827 h 462078"/>
                <a:gd name="connsiteX129" fmla="*/ 2 w 493300"/>
                <a:gd name="connsiteY129" fmla="*/ 201415 h 462078"/>
                <a:gd name="connsiteX130" fmla="*/ 1278 w 493300"/>
                <a:gd name="connsiteY130" fmla="*/ 166224 h 462078"/>
                <a:gd name="connsiteX131" fmla="*/ 35182 w 493300"/>
                <a:gd name="connsiteY131" fmla="*/ 113792 h 462078"/>
                <a:gd name="connsiteX132" fmla="*/ 37271 w 493300"/>
                <a:gd name="connsiteY132" fmla="*/ 112322 h 462078"/>
                <a:gd name="connsiteX133" fmla="*/ 39553 w 493300"/>
                <a:gd name="connsiteY133" fmla="*/ 34234 h 462078"/>
                <a:gd name="connsiteX134" fmla="*/ 76043 w 493300"/>
                <a:gd name="connsiteY134" fmla="*/ 18932 h 462078"/>
                <a:gd name="connsiteX135" fmla="*/ 246691 w 493300"/>
                <a:gd name="connsiteY135" fmla="*/ 14913 h 462078"/>
                <a:gd name="connsiteX136" fmla="*/ 193485 w 493300"/>
                <a:gd name="connsiteY136" fmla="*/ 22349 h 462078"/>
                <a:gd name="connsiteX137" fmla="*/ 161177 w 493300"/>
                <a:gd name="connsiteY137" fmla="*/ 34447 h 462078"/>
                <a:gd name="connsiteX138" fmla="*/ 154717 w 493300"/>
                <a:gd name="connsiteY138" fmla="*/ 46999 h 462078"/>
                <a:gd name="connsiteX139" fmla="*/ 164851 w 493300"/>
                <a:gd name="connsiteY139" fmla="*/ 55973 h 462078"/>
                <a:gd name="connsiteX140" fmla="*/ 173235 w 493300"/>
                <a:gd name="connsiteY140" fmla="*/ 53894 h 462078"/>
                <a:gd name="connsiteX141" fmla="*/ 287451 w 493300"/>
                <a:gd name="connsiteY141" fmla="*/ 42831 h 462078"/>
                <a:gd name="connsiteX142" fmla="*/ 321916 w 493300"/>
                <a:gd name="connsiteY142" fmla="*/ 54861 h 462078"/>
                <a:gd name="connsiteX143" fmla="*/ 338346 w 493300"/>
                <a:gd name="connsiteY143" fmla="*/ 48256 h 462078"/>
                <a:gd name="connsiteX144" fmla="*/ 331326 w 493300"/>
                <a:gd name="connsiteY144" fmla="*/ 33905 h 462078"/>
                <a:gd name="connsiteX145" fmla="*/ 246691 w 493300"/>
                <a:gd name="connsiteY145" fmla="*/ 14913 h 462078"/>
                <a:gd name="connsiteX146" fmla="*/ 217970 w 493300"/>
                <a:gd name="connsiteY146" fmla="*/ 1954 h 462078"/>
                <a:gd name="connsiteX147" fmla="*/ 338230 w 493300"/>
                <a:gd name="connsiteY147" fmla="*/ 20763 h 462078"/>
                <a:gd name="connsiteX148" fmla="*/ 353538 w 493300"/>
                <a:gd name="connsiteY148" fmla="*/ 47212 h 462078"/>
                <a:gd name="connsiteX149" fmla="*/ 333560 w 493300"/>
                <a:gd name="connsiteY149" fmla="*/ 70333 h 462078"/>
                <a:gd name="connsiteX150" fmla="*/ 314161 w 493300"/>
                <a:gd name="connsiteY150" fmla="*/ 67790 h 462078"/>
                <a:gd name="connsiteX151" fmla="*/ 268169 w 493300"/>
                <a:gd name="connsiteY151" fmla="*/ 54252 h 462078"/>
                <a:gd name="connsiteX152" fmla="*/ 179183 w 493300"/>
                <a:gd name="connsiteY152" fmla="*/ 67645 h 462078"/>
                <a:gd name="connsiteX153" fmla="*/ 159126 w 493300"/>
                <a:gd name="connsiteY153" fmla="*/ 70159 h 462078"/>
                <a:gd name="connsiteX154" fmla="*/ 139486 w 493300"/>
                <a:gd name="connsiteY154" fmla="*/ 42986 h 462078"/>
                <a:gd name="connsiteX155" fmla="*/ 155500 w 493300"/>
                <a:gd name="connsiteY155" fmla="*/ 20454 h 462078"/>
                <a:gd name="connsiteX156" fmla="*/ 217970 w 493300"/>
                <a:gd name="connsiteY156" fmla="*/ 1954 h 46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493300" h="462078">
                  <a:moveTo>
                    <a:pt x="252667" y="276485"/>
                  </a:moveTo>
                  <a:cubicBezTo>
                    <a:pt x="233772" y="274126"/>
                    <a:pt x="216520" y="283922"/>
                    <a:pt x="209364" y="301057"/>
                  </a:cubicBezTo>
                  <a:cubicBezTo>
                    <a:pt x="202324" y="317913"/>
                    <a:pt x="207488" y="337408"/>
                    <a:pt x="221955" y="348645"/>
                  </a:cubicBezTo>
                  <a:cubicBezTo>
                    <a:pt x="222757" y="349274"/>
                    <a:pt x="223618" y="349835"/>
                    <a:pt x="224372" y="350511"/>
                  </a:cubicBezTo>
                  <a:cubicBezTo>
                    <a:pt x="228472" y="354205"/>
                    <a:pt x="227873" y="360037"/>
                    <a:pt x="223096" y="362773"/>
                  </a:cubicBezTo>
                  <a:cubicBezTo>
                    <a:pt x="221926" y="363441"/>
                    <a:pt x="220649" y="363934"/>
                    <a:pt x="219431" y="364533"/>
                  </a:cubicBezTo>
                  <a:cubicBezTo>
                    <a:pt x="199587" y="374445"/>
                    <a:pt x="187490" y="390285"/>
                    <a:pt x="184598" y="412285"/>
                  </a:cubicBezTo>
                  <a:cubicBezTo>
                    <a:pt x="183312" y="422091"/>
                    <a:pt x="183979" y="432158"/>
                    <a:pt x="183824" y="442099"/>
                  </a:cubicBezTo>
                  <a:cubicBezTo>
                    <a:pt x="183747" y="446924"/>
                    <a:pt x="183979" y="447108"/>
                    <a:pt x="188718" y="447118"/>
                  </a:cubicBezTo>
                  <a:cubicBezTo>
                    <a:pt x="208068" y="447128"/>
                    <a:pt x="227418" y="447118"/>
                    <a:pt x="246769" y="447118"/>
                  </a:cubicBezTo>
                  <a:cubicBezTo>
                    <a:pt x="266235" y="447118"/>
                    <a:pt x="285701" y="447128"/>
                    <a:pt x="305168" y="447108"/>
                  </a:cubicBezTo>
                  <a:cubicBezTo>
                    <a:pt x="309345" y="447108"/>
                    <a:pt x="309713" y="446750"/>
                    <a:pt x="309732" y="442747"/>
                  </a:cubicBezTo>
                  <a:cubicBezTo>
                    <a:pt x="309761" y="435620"/>
                    <a:pt x="309713" y="428483"/>
                    <a:pt x="309742" y="421356"/>
                  </a:cubicBezTo>
                  <a:cubicBezTo>
                    <a:pt x="309780" y="409781"/>
                    <a:pt x="306976" y="398960"/>
                    <a:pt x="301038" y="389009"/>
                  </a:cubicBezTo>
                  <a:cubicBezTo>
                    <a:pt x="294172" y="377482"/>
                    <a:pt x="284512" y="369078"/>
                    <a:pt x="272250" y="363615"/>
                  </a:cubicBezTo>
                  <a:cubicBezTo>
                    <a:pt x="267753" y="361613"/>
                    <a:pt x="265732" y="358886"/>
                    <a:pt x="266796" y="355085"/>
                  </a:cubicBezTo>
                  <a:cubicBezTo>
                    <a:pt x="267405" y="352919"/>
                    <a:pt x="269126" y="350724"/>
                    <a:pt x="270944" y="349283"/>
                  </a:cubicBezTo>
                  <a:cubicBezTo>
                    <a:pt x="283332" y="339439"/>
                    <a:pt x="288776" y="326664"/>
                    <a:pt x="286929" y="311076"/>
                  </a:cubicBezTo>
                  <a:cubicBezTo>
                    <a:pt x="284831" y="293370"/>
                    <a:pt x="269968" y="278642"/>
                    <a:pt x="252667" y="276485"/>
                  </a:cubicBezTo>
                  <a:close/>
                  <a:moveTo>
                    <a:pt x="246226" y="261281"/>
                  </a:moveTo>
                  <a:cubicBezTo>
                    <a:pt x="259137" y="261173"/>
                    <a:pt x="272100" y="265447"/>
                    <a:pt x="282539" y="274116"/>
                  </a:cubicBezTo>
                  <a:cubicBezTo>
                    <a:pt x="302972" y="291087"/>
                    <a:pt x="311763" y="327206"/>
                    <a:pt x="288041" y="354196"/>
                  </a:cubicBezTo>
                  <a:cubicBezTo>
                    <a:pt x="293660" y="359215"/>
                    <a:pt x="299723" y="363808"/>
                    <a:pt x="304790" y="369320"/>
                  </a:cubicBezTo>
                  <a:cubicBezTo>
                    <a:pt x="317333" y="382975"/>
                    <a:pt x="323899" y="399308"/>
                    <a:pt x="324479" y="417885"/>
                  </a:cubicBezTo>
                  <a:cubicBezTo>
                    <a:pt x="324750" y="426704"/>
                    <a:pt x="324682" y="435533"/>
                    <a:pt x="324586" y="444352"/>
                  </a:cubicBezTo>
                  <a:cubicBezTo>
                    <a:pt x="324460" y="454757"/>
                    <a:pt x="317497" y="461962"/>
                    <a:pt x="307111" y="461991"/>
                  </a:cubicBezTo>
                  <a:cubicBezTo>
                    <a:pt x="266844" y="462107"/>
                    <a:pt x="226567" y="462107"/>
                    <a:pt x="186300" y="461991"/>
                  </a:cubicBezTo>
                  <a:cubicBezTo>
                    <a:pt x="175982" y="461962"/>
                    <a:pt x="168874" y="454574"/>
                    <a:pt x="168903" y="444284"/>
                  </a:cubicBezTo>
                  <a:cubicBezTo>
                    <a:pt x="168932" y="433434"/>
                    <a:pt x="168420" y="422497"/>
                    <a:pt x="169580" y="411754"/>
                  </a:cubicBezTo>
                  <a:cubicBezTo>
                    <a:pt x="172172" y="387878"/>
                    <a:pt x="184163" y="369388"/>
                    <a:pt x="204093" y="356024"/>
                  </a:cubicBezTo>
                  <a:cubicBezTo>
                    <a:pt x="204645" y="355637"/>
                    <a:pt x="205196" y="355250"/>
                    <a:pt x="205960" y="354718"/>
                  </a:cubicBezTo>
                  <a:cubicBezTo>
                    <a:pt x="182403" y="327999"/>
                    <a:pt x="189743" y="292480"/>
                    <a:pt x="210224" y="274745"/>
                  </a:cubicBezTo>
                  <a:cubicBezTo>
                    <a:pt x="220456" y="265882"/>
                    <a:pt x="233315" y="261390"/>
                    <a:pt x="246226" y="261281"/>
                  </a:cubicBezTo>
                  <a:close/>
                  <a:moveTo>
                    <a:pt x="428241" y="244505"/>
                  </a:moveTo>
                  <a:cubicBezTo>
                    <a:pt x="422565" y="244457"/>
                    <a:pt x="418368" y="247929"/>
                    <a:pt x="416782" y="254127"/>
                  </a:cubicBezTo>
                  <a:cubicBezTo>
                    <a:pt x="409230" y="283767"/>
                    <a:pt x="395024" y="309751"/>
                    <a:pt x="374126" y="332089"/>
                  </a:cubicBezTo>
                  <a:cubicBezTo>
                    <a:pt x="364021" y="342891"/>
                    <a:pt x="352668" y="352165"/>
                    <a:pt x="340213" y="360104"/>
                  </a:cubicBezTo>
                  <a:cubicBezTo>
                    <a:pt x="335919" y="362841"/>
                    <a:pt x="333579" y="366622"/>
                    <a:pt x="334304" y="371767"/>
                  </a:cubicBezTo>
                  <a:cubicBezTo>
                    <a:pt x="335522" y="380422"/>
                    <a:pt x="344796" y="384328"/>
                    <a:pt x="352494" y="379435"/>
                  </a:cubicBezTo>
                  <a:cubicBezTo>
                    <a:pt x="372463" y="366757"/>
                    <a:pt x="389628" y="350995"/>
                    <a:pt x="403979" y="332196"/>
                  </a:cubicBezTo>
                  <a:cubicBezTo>
                    <a:pt x="420737" y="310254"/>
                    <a:pt x="432342" y="285817"/>
                    <a:pt x="439092" y="259069"/>
                  </a:cubicBezTo>
                  <a:cubicBezTo>
                    <a:pt x="441006" y="251507"/>
                    <a:pt x="435794" y="244573"/>
                    <a:pt x="428241" y="244505"/>
                  </a:cubicBezTo>
                  <a:close/>
                  <a:moveTo>
                    <a:pt x="62868" y="244438"/>
                  </a:moveTo>
                  <a:cubicBezTo>
                    <a:pt x="56379" y="246120"/>
                    <a:pt x="53033" y="252125"/>
                    <a:pt x="54900" y="259339"/>
                  </a:cubicBezTo>
                  <a:cubicBezTo>
                    <a:pt x="68196" y="310534"/>
                    <a:pt x="97004" y="350608"/>
                    <a:pt x="141362" y="379435"/>
                  </a:cubicBezTo>
                  <a:cubicBezTo>
                    <a:pt x="143383" y="380741"/>
                    <a:pt x="145868" y="381311"/>
                    <a:pt x="148131" y="382220"/>
                  </a:cubicBezTo>
                  <a:cubicBezTo>
                    <a:pt x="153344" y="381659"/>
                    <a:pt x="157966" y="378265"/>
                    <a:pt x="159349" y="373614"/>
                  </a:cubicBezTo>
                  <a:cubicBezTo>
                    <a:pt x="160954" y="368237"/>
                    <a:pt x="158865" y="363431"/>
                    <a:pt x="153373" y="359833"/>
                  </a:cubicBezTo>
                  <a:cubicBezTo>
                    <a:pt x="114392" y="334304"/>
                    <a:pt x="88901" y="299065"/>
                    <a:pt x="77180" y="253924"/>
                  </a:cubicBezTo>
                  <a:cubicBezTo>
                    <a:pt x="75256" y="246497"/>
                    <a:pt x="69521" y="242716"/>
                    <a:pt x="62868" y="244438"/>
                  </a:cubicBezTo>
                  <a:close/>
                  <a:moveTo>
                    <a:pt x="61582" y="230947"/>
                  </a:moveTo>
                  <a:cubicBezTo>
                    <a:pt x="75265" y="228830"/>
                    <a:pt x="87218" y="236556"/>
                    <a:pt x="91560" y="249669"/>
                  </a:cubicBezTo>
                  <a:cubicBezTo>
                    <a:pt x="95244" y="260790"/>
                    <a:pt x="98735" y="272104"/>
                    <a:pt x="103745" y="282645"/>
                  </a:cubicBezTo>
                  <a:cubicBezTo>
                    <a:pt x="116790" y="310070"/>
                    <a:pt x="136778" y="331528"/>
                    <a:pt x="162376" y="347891"/>
                  </a:cubicBezTo>
                  <a:cubicBezTo>
                    <a:pt x="171940" y="354002"/>
                    <a:pt x="176137" y="363083"/>
                    <a:pt x="174357" y="374349"/>
                  </a:cubicBezTo>
                  <a:cubicBezTo>
                    <a:pt x="172655" y="385160"/>
                    <a:pt x="166186" y="392268"/>
                    <a:pt x="155732" y="395507"/>
                  </a:cubicBezTo>
                  <a:cubicBezTo>
                    <a:pt x="147899" y="397934"/>
                    <a:pt x="140521" y="396523"/>
                    <a:pt x="133684" y="392142"/>
                  </a:cubicBezTo>
                  <a:cubicBezTo>
                    <a:pt x="97962" y="369281"/>
                    <a:pt x="70972" y="338713"/>
                    <a:pt x="53565" y="300042"/>
                  </a:cubicBezTo>
                  <a:cubicBezTo>
                    <a:pt x="48440" y="288660"/>
                    <a:pt x="44988" y="276524"/>
                    <a:pt x="40917" y="264678"/>
                  </a:cubicBezTo>
                  <a:cubicBezTo>
                    <a:pt x="40104" y="262250"/>
                    <a:pt x="39959" y="259591"/>
                    <a:pt x="39495" y="257048"/>
                  </a:cubicBezTo>
                  <a:cubicBezTo>
                    <a:pt x="39727" y="244099"/>
                    <a:pt x="49127" y="232872"/>
                    <a:pt x="61582" y="230947"/>
                  </a:cubicBezTo>
                  <a:close/>
                  <a:moveTo>
                    <a:pt x="428009" y="229584"/>
                  </a:moveTo>
                  <a:cubicBezTo>
                    <a:pt x="442834" y="229623"/>
                    <a:pt x="454429" y="241363"/>
                    <a:pt x="454245" y="259610"/>
                  </a:cubicBezTo>
                  <a:cubicBezTo>
                    <a:pt x="452785" y="264668"/>
                    <a:pt x="450793" y="273013"/>
                    <a:pt x="447969" y="281069"/>
                  </a:cubicBezTo>
                  <a:cubicBezTo>
                    <a:pt x="431462" y="328192"/>
                    <a:pt x="402093" y="365239"/>
                    <a:pt x="360095" y="392239"/>
                  </a:cubicBezTo>
                  <a:cubicBezTo>
                    <a:pt x="351043" y="398060"/>
                    <a:pt x="341489" y="398466"/>
                    <a:pt x="332167" y="393061"/>
                  </a:cubicBezTo>
                  <a:cubicBezTo>
                    <a:pt x="323096" y="387800"/>
                    <a:pt x="318657" y="379522"/>
                    <a:pt x="319083" y="369049"/>
                  </a:cubicBezTo>
                  <a:cubicBezTo>
                    <a:pt x="319460" y="359834"/>
                    <a:pt x="323899" y="352707"/>
                    <a:pt x="331674" y="347755"/>
                  </a:cubicBezTo>
                  <a:cubicBezTo>
                    <a:pt x="348142" y="337244"/>
                    <a:pt x="362387" y="324334"/>
                    <a:pt x="374194" y="308745"/>
                  </a:cubicBezTo>
                  <a:cubicBezTo>
                    <a:pt x="387259" y="291503"/>
                    <a:pt x="396426" y="272395"/>
                    <a:pt x="401900" y="251468"/>
                  </a:cubicBezTo>
                  <a:cubicBezTo>
                    <a:pt x="405507" y="237649"/>
                    <a:pt x="415283" y="229555"/>
                    <a:pt x="428009" y="229584"/>
                  </a:cubicBezTo>
                  <a:close/>
                  <a:moveTo>
                    <a:pt x="87518" y="34902"/>
                  </a:moveTo>
                  <a:cubicBezTo>
                    <a:pt x="71195" y="30908"/>
                    <a:pt x="53807" y="37638"/>
                    <a:pt x="44389" y="51602"/>
                  </a:cubicBezTo>
                  <a:cubicBezTo>
                    <a:pt x="34815" y="65798"/>
                    <a:pt x="34999" y="84249"/>
                    <a:pt x="45182" y="98020"/>
                  </a:cubicBezTo>
                  <a:cubicBezTo>
                    <a:pt x="47638" y="101337"/>
                    <a:pt x="50752" y="104267"/>
                    <a:pt x="53972" y="106887"/>
                  </a:cubicBezTo>
                  <a:cubicBezTo>
                    <a:pt x="60345" y="112090"/>
                    <a:pt x="59745" y="118057"/>
                    <a:pt x="52212" y="121538"/>
                  </a:cubicBezTo>
                  <a:cubicBezTo>
                    <a:pt x="51699" y="121780"/>
                    <a:pt x="51177" y="121992"/>
                    <a:pt x="50674" y="122244"/>
                  </a:cubicBezTo>
                  <a:cubicBezTo>
                    <a:pt x="31595" y="131827"/>
                    <a:pt x="19526" y="147019"/>
                    <a:pt x="16335" y="168120"/>
                  </a:cubicBezTo>
                  <a:cubicBezTo>
                    <a:pt x="14759" y="178544"/>
                    <a:pt x="15494" y="189327"/>
                    <a:pt x="15271" y="199954"/>
                  </a:cubicBezTo>
                  <a:cubicBezTo>
                    <a:pt x="15175" y="204654"/>
                    <a:pt x="15513" y="204906"/>
                    <a:pt x="20290" y="204915"/>
                  </a:cubicBezTo>
                  <a:cubicBezTo>
                    <a:pt x="39524" y="204925"/>
                    <a:pt x="58759" y="204925"/>
                    <a:pt x="78003" y="204925"/>
                  </a:cubicBezTo>
                  <a:cubicBezTo>
                    <a:pt x="97469" y="204925"/>
                    <a:pt x="116935" y="204935"/>
                    <a:pt x="136402" y="204915"/>
                  </a:cubicBezTo>
                  <a:cubicBezTo>
                    <a:pt x="140415" y="204915"/>
                    <a:pt x="140956" y="204364"/>
                    <a:pt x="140966" y="200448"/>
                  </a:cubicBezTo>
                  <a:cubicBezTo>
                    <a:pt x="140985" y="193321"/>
                    <a:pt x="141372" y="186155"/>
                    <a:pt x="140850" y="179067"/>
                  </a:cubicBezTo>
                  <a:cubicBezTo>
                    <a:pt x="140366" y="172462"/>
                    <a:pt x="139651" y="165693"/>
                    <a:pt x="137707" y="159417"/>
                  </a:cubicBezTo>
                  <a:cubicBezTo>
                    <a:pt x="132253" y="141846"/>
                    <a:pt x="120687" y="129342"/>
                    <a:pt x="103967" y="121673"/>
                  </a:cubicBezTo>
                  <a:cubicBezTo>
                    <a:pt x="101192" y="120397"/>
                    <a:pt x="98658" y="118995"/>
                    <a:pt x="97885" y="115803"/>
                  </a:cubicBezTo>
                  <a:cubicBezTo>
                    <a:pt x="96908" y="111790"/>
                    <a:pt x="99016" y="109247"/>
                    <a:pt x="102004" y="106916"/>
                  </a:cubicBezTo>
                  <a:cubicBezTo>
                    <a:pt x="114208" y="97430"/>
                    <a:pt x="119836" y="84955"/>
                    <a:pt x="118115" y="69512"/>
                  </a:cubicBezTo>
                  <a:cubicBezTo>
                    <a:pt x="116229" y="52627"/>
                    <a:pt x="103967" y="38924"/>
                    <a:pt x="87518" y="34902"/>
                  </a:cubicBezTo>
                  <a:close/>
                  <a:moveTo>
                    <a:pt x="411116" y="34041"/>
                  </a:moveTo>
                  <a:cubicBezTo>
                    <a:pt x="392597" y="35578"/>
                    <a:pt x="376902" y="51409"/>
                    <a:pt x="375268" y="70382"/>
                  </a:cubicBezTo>
                  <a:cubicBezTo>
                    <a:pt x="373972" y="85419"/>
                    <a:pt x="379484" y="97575"/>
                    <a:pt x="391350" y="106849"/>
                  </a:cubicBezTo>
                  <a:cubicBezTo>
                    <a:pt x="398032" y="112071"/>
                    <a:pt x="397365" y="118066"/>
                    <a:pt x="389638" y="121615"/>
                  </a:cubicBezTo>
                  <a:cubicBezTo>
                    <a:pt x="389126" y="121847"/>
                    <a:pt x="388603" y="122060"/>
                    <a:pt x="388100" y="122312"/>
                  </a:cubicBezTo>
                  <a:cubicBezTo>
                    <a:pt x="369272" y="131759"/>
                    <a:pt x="357165" y="146681"/>
                    <a:pt x="353848" y="167491"/>
                  </a:cubicBezTo>
                  <a:cubicBezTo>
                    <a:pt x="352156" y="178119"/>
                    <a:pt x="352852" y="189133"/>
                    <a:pt x="352581" y="199984"/>
                  </a:cubicBezTo>
                  <a:cubicBezTo>
                    <a:pt x="352465" y="204442"/>
                    <a:pt x="352968" y="204848"/>
                    <a:pt x="357388" y="204857"/>
                  </a:cubicBezTo>
                  <a:cubicBezTo>
                    <a:pt x="376844" y="204857"/>
                    <a:pt x="396301" y="204848"/>
                    <a:pt x="415767" y="204848"/>
                  </a:cubicBezTo>
                  <a:cubicBezTo>
                    <a:pt x="435234" y="204848"/>
                    <a:pt x="454700" y="204809"/>
                    <a:pt x="474157" y="204886"/>
                  </a:cubicBezTo>
                  <a:cubicBezTo>
                    <a:pt x="477270" y="204896"/>
                    <a:pt x="478692" y="203958"/>
                    <a:pt x="478605" y="200602"/>
                  </a:cubicBezTo>
                  <a:cubicBezTo>
                    <a:pt x="478412" y="193021"/>
                    <a:pt x="478789" y="185430"/>
                    <a:pt x="478450" y="177858"/>
                  </a:cubicBezTo>
                  <a:cubicBezTo>
                    <a:pt x="477280" y="151796"/>
                    <a:pt x="465008" y="132891"/>
                    <a:pt x="441374" y="121606"/>
                  </a:cubicBezTo>
                  <a:cubicBezTo>
                    <a:pt x="433715" y="117950"/>
                    <a:pt x="432980" y="111974"/>
                    <a:pt x="439740" y="106849"/>
                  </a:cubicBezTo>
                  <a:cubicBezTo>
                    <a:pt x="453114" y="96705"/>
                    <a:pt x="458906" y="80168"/>
                    <a:pt x="454739" y="64019"/>
                  </a:cubicBezTo>
                  <a:cubicBezTo>
                    <a:pt x="449758" y="44717"/>
                    <a:pt x="431723" y="32320"/>
                    <a:pt x="411116" y="34041"/>
                  </a:cubicBezTo>
                  <a:close/>
                  <a:moveTo>
                    <a:pt x="418019" y="18978"/>
                  </a:moveTo>
                  <a:cubicBezTo>
                    <a:pt x="431097" y="19536"/>
                    <a:pt x="443951" y="24641"/>
                    <a:pt x="453984" y="34234"/>
                  </a:cubicBezTo>
                  <a:cubicBezTo>
                    <a:pt x="474002" y="53382"/>
                    <a:pt x="478363" y="87266"/>
                    <a:pt x="456189" y="112390"/>
                  </a:cubicBezTo>
                  <a:cubicBezTo>
                    <a:pt x="468412" y="120039"/>
                    <a:pt x="477860" y="130028"/>
                    <a:pt x="484475" y="142648"/>
                  </a:cubicBezTo>
                  <a:cubicBezTo>
                    <a:pt x="490480" y="154098"/>
                    <a:pt x="493207" y="166340"/>
                    <a:pt x="493265" y="179212"/>
                  </a:cubicBezTo>
                  <a:cubicBezTo>
                    <a:pt x="493294" y="186571"/>
                    <a:pt x="493333" y="193920"/>
                    <a:pt x="493255" y="201279"/>
                  </a:cubicBezTo>
                  <a:cubicBezTo>
                    <a:pt x="493149" y="212613"/>
                    <a:pt x="486070" y="219759"/>
                    <a:pt x="474766" y="219769"/>
                  </a:cubicBezTo>
                  <a:cubicBezTo>
                    <a:pt x="435272" y="219817"/>
                    <a:pt x="395788" y="219808"/>
                    <a:pt x="356295" y="219769"/>
                  </a:cubicBezTo>
                  <a:cubicBezTo>
                    <a:pt x="344787" y="219759"/>
                    <a:pt x="337563" y="212642"/>
                    <a:pt x="337650" y="201125"/>
                  </a:cubicBezTo>
                  <a:cubicBezTo>
                    <a:pt x="337737" y="189714"/>
                    <a:pt x="337283" y="178177"/>
                    <a:pt x="338772" y="166921"/>
                  </a:cubicBezTo>
                  <a:cubicBezTo>
                    <a:pt x="341780" y="144157"/>
                    <a:pt x="353742" y="126566"/>
                    <a:pt x="372792" y="113802"/>
                  </a:cubicBezTo>
                  <a:cubicBezTo>
                    <a:pt x="373266" y="113483"/>
                    <a:pt x="373740" y="113192"/>
                    <a:pt x="374195" y="112854"/>
                  </a:cubicBezTo>
                  <a:cubicBezTo>
                    <a:pt x="374369" y="112728"/>
                    <a:pt x="374485" y="112525"/>
                    <a:pt x="374620" y="112351"/>
                  </a:cubicBezTo>
                  <a:cubicBezTo>
                    <a:pt x="349603" y="83959"/>
                    <a:pt x="360231" y="47135"/>
                    <a:pt x="380712" y="31014"/>
                  </a:cubicBezTo>
                  <a:cubicBezTo>
                    <a:pt x="391640" y="22413"/>
                    <a:pt x="404941" y="18421"/>
                    <a:pt x="418019" y="18978"/>
                  </a:cubicBezTo>
                  <a:close/>
                  <a:moveTo>
                    <a:pt x="76043" y="18932"/>
                  </a:moveTo>
                  <a:cubicBezTo>
                    <a:pt x="89261" y="18498"/>
                    <a:pt x="102652" y="22746"/>
                    <a:pt x="113570" y="31710"/>
                  </a:cubicBezTo>
                  <a:cubicBezTo>
                    <a:pt x="134206" y="48662"/>
                    <a:pt x="143074" y="84752"/>
                    <a:pt x="119382" y="111674"/>
                  </a:cubicBezTo>
                  <a:cubicBezTo>
                    <a:pt x="125764" y="117728"/>
                    <a:pt x="132708" y="123269"/>
                    <a:pt x="138365" y="129883"/>
                  </a:cubicBezTo>
                  <a:cubicBezTo>
                    <a:pt x="150346" y="143896"/>
                    <a:pt x="155704" y="160606"/>
                    <a:pt x="155887" y="178980"/>
                  </a:cubicBezTo>
                  <a:cubicBezTo>
                    <a:pt x="155965" y="186445"/>
                    <a:pt x="155945" y="193911"/>
                    <a:pt x="155887" y="201376"/>
                  </a:cubicBezTo>
                  <a:cubicBezTo>
                    <a:pt x="155810" y="212555"/>
                    <a:pt x="148557" y="219808"/>
                    <a:pt x="137311" y="219827"/>
                  </a:cubicBezTo>
                  <a:cubicBezTo>
                    <a:pt x="97720" y="219866"/>
                    <a:pt x="58120" y="219866"/>
                    <a:pt x="18530" y="219827"/>
                  </a:cubicBezTo>
                  <a:cubicBezTo>
                    <a:pt x="7284" y="219827"/>
                    <a:pt x="-134" y="212584"/>
                    <a:pt x="2" y="201415"/>
                  </a:cubicBezTo>
                  <a:cubicBezTo>
                    <a:pt x="147" y="189675"/>
                    <a:pt x="-317" y="177790"/>
                    <a:pt x="1278" y="166224"/>
                  </a:cubicBezTo>
                  <a:cubicBezTo>
                    <a:pt x="4373" y="143741"/>
                    <a:pt x="16354" y="126402"/>
                    <a:pt x="35182" y="113792"/>
                  </a:cubicBezTo>
                  <a:cubicBezTo>
                    <a:pt x="35830" y="113347"/>
                    <a:pt x="36459" y="112893"/>
                    <a:pt x="37271" y="112322"/>
                  </a:cubicBezTo>
                  <a:cubicBezTo>
                    <a:pt x="15242" y="87324"/>
                    <a:pt x="19371" y="53498"/>
                    <a:pt x="39553" y="34234"/>
                  </a:cubicBezTo>
                  <a:cubicBezTo>
                    <a:pt x="49780" y="24477"/>
                    <a:pt x="62825" y="19364"/>
                    <a:pt x="76043" y="18932"/>
                  </a:cubicBezTo>
                  <a:close/>
                  <a:moveTo>
                    <a:pt x="246691" y="14913"/>
                  </a:moveTo>
                  <a:cubicBezTo>
                    <a:pt x="228308" y="14932"/>
                    <a:pt x="211269" y="16905"/>
                    <a:pt x="193485" y="22349"/>
                  </a:cubicBezTo>
                  <a:cubicBezTo>
                    <a:pt x="182509" y="25705"/>
                    <a:pt x="171833" y="30124"/>
                    <a:pt x="161177" y="34447"/>
                  </a:cubicBezTo>
                  <a:cubicBezTo>
                    <a:pt x="156022" y="36536"/>
                    <a:pt x="153740" y="41738"/>
                    <a:pt x="154717" y="46999"/>
                  </a:cubicBezTo>
                  <a:cubicBezTo>
                    <a:pt x="155606" y="51776"/>
                    <a:pt x="159774" y="55876"/>
                    <a:pt x="164851" y="55973"/>
                  </a:cubicBezTo>
                  <a:cubicBezTo>
                    <a:pt x="167636" y="56021"/>
                    <a:pt x="170634" y="55064"/>
                    <a:pt x="173235" y="53894"/>
                  </a:cubicBezTo>
                  <a:cubicBezTo>
                    <a:pt x="210070" y="37309"/>
                    <a:pt x="248209" y="33199"/>
                    <a:pt x="287451" y="42831"/>
                  </a:cubicBezTo>
                  <a:cubicBezTo>
                    <a:pt x="299220" y="45722"/>
                    <a:pt x="310525" y="50567"/>
                    <a:pt x="321916" y="54861"/>
                  </a:cubicBezTo>
                  <a:cubicBezTo>
                    <a:pt x="328966" y="57520"/>
                    <a:pt x="336151" y="54890"/>
                    <a:pt x="338346" y="48256"/>
                  </a:cubicBezTo>
                  <a:cubicBezTo>
                    <a:pt x="340261" y="42454"/>
                    <a:pt x="337544" y="36845"/>
                    <a:pt x="331326" y="33905"/>
                  </a:cubicBezTo>
                  <a:cubicBezTo>
                    <a:pt x="304520" y="21266"/>
                    <a:pt x="276311" y="14961"/>
                    <a:pt x="246691" y="14913"/>
                  </a:cubicBezTo>
                  <a:close/>
                  <a:moveTo>
                    <a:pt x="217970" y="1954"/>
                  </a:moveTo>
                  <a:cubicBezTo>
                    <a:pt x="259910" y="-3606"/>
                    <a:pt x="299994" y="2709"/>
                    <a:pt x="338230" y="20763"/>
                  </a:cubicBezTo>
                  <a:cubicBezTo>
                    <a:pt x="348645" y="25676"/>
                    <a:pt x="354583" y="36120"/>
                    <a:pt x="353538" y="47212"/>
                  </a:cubicBezTo>
                  <a:cubicBezTo>
                    <a:pt x="352504" y="58294"/>
                    <a:pt x="344555" y="67490"/>
                    <a:pt x="333560" y="70333"/>
                  </a:cubicBezTo>
                  <a:cubicBezTo>
                    <a:pt x="326752" y="72093"/>
                    <a:pt x="320379" y="70739"/>
                    <a:pt x="314161" y="67790"/>
                  </a:cubicBezTo>
                  <a:cubicBezTo>
                    <a:pt x="299549" y="60866"/>
                    <a:pt x="284202" y="56379"/>
                    <a:pt x="268169" y="54252"/>
                  </a:cubicBezTo>
                  <a:cubicBezTo>
                    <a:pt x="237214" y="50151"/>
                    <a:pt x="207526" y="54522"/>
                    <a:pt x="179183" y="67645"/>
                  </a:cubicBezTo>
                  <a:cubicBezTo>
                    <a:pt x="172694" y="70652"/>
                    <a:pt x="166166" y="72006"/>
                    <a:pt x="159126" y="70159"/>
                  </a:cubicBezTo>
                  <a:cubicBezTo>
                    <a:pt x="147377" y="67065"/>
                    <a:pt x="139515" y="56950"/>
                    <a:pt x="139486" y="42986"/>
                  </a:cubicBezTo>
                  <a:cubicBezTo>
                    <a:pt x="139892" y="33441"/>
                    <a:pt x="145211" y="25308"/>
                    <a:pt x="155500" y="20454"/>
                  </a:cubicBezTo>
                  <a:cubicBezTo>
                    <a:pt x="175373" y="11083"/>
                    <a:pt x="196183" y="4846"/>
                    <a:pt x="217970" y="1954"/>
                  </a:cubicBezTo>
                  <a:close/>
                </a:path>
              </a:pathLst>
            </a:custGeom>
            <a:solidFill>
              <a:schemeClr val="bg1"/>
            </a:solidFill>
            <a:ln w="9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521F333-9D7E-4A96-8D46-62A5C7B2C3B4}"/>
                </a:ext>
              </a:extLst>
            </p:cNvPr>
            <p:cNvSpPr/>
            <p:nvPr/>
          </p:nvSpPr>
          <p:spPr bwMode="auto">
            <a:xfrm>
              <a:off x="2842562" y="5964736"/>
              <a:ext cx="1883664" cy="695915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4E1347-FABD-4126-AC5F-55E0D0044931}"/>
                </a:ext>
              </a:extLst>
            </p:cNvPr>
            <p:cNvSpPr txBox="1"/>
            <p:nvPr/>
          </p:nvSpPr>
          <p:spPr>
            <a:xfrm>
              <a:off x="3511659" y="6158805"/>
              <a:ext cx="110990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 Problem</a:t>
              </a: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4382FA3-2D7E-4C30-859D-942881B2E019}"/>
                </a:ext>
              </a:extLst>
            </p:cNvPr>
            <p:cNvSpPr/>
            <p:nvPr/>
          </p:nvSpPr>
          <p:spPr>
            <a:xfrm>
              <a:off x="3073867" y="6081340"/>
              <a:ext cx="448209" cy="462706"/>
            </a:xfrm>
            <a:custGeom>
              <a:avLst/>
              <a:gdLst>
                <a:gd name="connsiteX0" fmla="*/ 239401 w 477813"/>
                <a:gd name="connsiteY0" fmla="*/ 439363 h 493267"/>
                <a:gd name="connsiteX1" fmla="*/ 246699 w 477813"/>
                <a:gd name="connsiteY1" fmla="*/ 447188 h 493267"/>
                <a:gd name="connsiteX2" fmla="*/ 239066 w 477813"/>
                <a:gd name="connsiteY2" fmla="*/ 454679 h 493267"/>
                <a:gd name="connsiteX3" fmla="*/ 231356 w 477813"/>
                <a:gd name="connsiteY3" fmla="*/ 447085 h 493267"/>
                <a:gd name="connsiteX4" fmla="*/ 239401 w 477813"/>
                <a:gd name="connsiteY4" fmla="*/ 439363 h 493267"/>
                <a:gd name="connsiteX5" fmla="*/ 288028 w 477813"/>
                <a:gd name="connsiteY5" fmla="*/ 408304 h 493267"/>
                <a:gd name="connsiteX6" fmla="*/ 268206 w 477813"/>
                <a:gd name="connsiteY6" fmla="*/ 421201 h 493267"/>
                <a:gd name="connsiteX7" fmla="*/ 258553 w 477813"/>
                <a:gd name="connsiteY7" fmla="*/ 423196 h 493267"/>
                <a:gd name="connsiteX8" fmla="*/ 219206 w 477813"/>
                <a:gd name="connsiteY8" fmla="*/ 423222 h 493267"/>
                <a:gd name="connsiteX9" fmla="*/ 209604 w 477813"/>
                <a:gd name="connsiteY9" fmla="*/ 421098 h 493267"/>
                <a:gd name="connsiteX10" fmla="*/ 199049 w 477813"/>
                <a:gd name="connsiteY10" fmla="*/ 410557 h 493267"/>
                <a:gd name="connsiteX11" fmla="*/ 194557 w 477813"/>
                <a:gd name="connsiteY11" fmla="*/ 408536 h 493267"/>
                <a:gd name="connsiteX12" fmla="*/ 170012 w 477813"/>
                <a:gd name="connsiteY12" fmla="*/ 408510 h 493267"/>
                <a:gd name="connsiteX13" fmla="*/ 132583 w 477813"/>
                <a:gd name="connsiteY13" fmla="*/ 437883 h 493267"/>
                <a:gd name="connsiteX14" fmla="*/ 131038 w 477813"/>
                <a:gd name="connsiteY14" fmla="*/ 466122 h 493267"/>
                <a:gd name="connsiteX15" fmla="*/ 142635 w 477813"/>
                <a:gd name="connsiteY15" fmla="*/ 477860 h 493267"/>
                <a:gd name="connsiteX16" fmla="*/ 238937 w 477813"/>
                <a:gd name="connsiteY16" fmla="*/ 477860 h 493267"/>
                <a:gd name="connsiteX17" fmla="*/ 271192 w 477813"/>
                <a:gd name="connsiteY17" fmla="*/ 477860 h 493267"/>
                <a:gd name="connsiteX18" fmla="*/ 336668 w 477813"/>
                <a:gd name="connsiteY18" fmla="*/ 477848 h 493267"/>
                <a:gd name="connsiteX19" fmla="*/ 346476 w 477813"/>
                <a:gd name="connsiteY19" fmla="*/ 470871 h 493267"/>
                <a:gd name="connsiteX20" fmla="*/ 344944 w 477813"/>
                <a:gd name="connsiteY20" fmla="*/ 437406 h 493267"/>
                <a:gd name="connsiteX21" fmla="*/ 312509 w 477813"/>
                <a:gd name="connsiteY21" fmla="*/ 409193 h 493267"/>
                <a:gd name="connsiteX22" fmla="*/ 288028 w 477813"/>
                <a:gd name="connsiteY22" fmla="*/ 408304 h 493267"/>
                <a:gd name="connsiteX23" fmla="*/ 269339 w 477813"/>
                <a:gd name="connsiteY23" fmla="*/ 388457 h 493267"/>
                <a:gd name="connsiteX24" fmla="*/ 208626 w 477813"/>
                <a:gd name="connsiteY24" fmla="*/ 388470 h 493267"/>
                <a:gd name="connsiteX25" fmla="*/ 214881 w 477813"/>
                <a:gd name="connsiteY25" fmla="*/ 404379 h 493267"/>
                <a:gd name="connsiteX26" fmla="*/ 221535 w 477813"/>
                <a:gd name="connsiteY26" fmla="*/ 406052 h 493267"/>
                <a:gd name="connsiteX27" fmla="*/ 256249 w 477813"/>
                <a:gd name="connsiteY27" fmla="*/ 405975 h 493267"/>
                <a:gd name="connsiteX28" fmla="*/ 258527 w 477813"/>
                <a:gd name="connsiteY28" fmla="*/ 406670 h 493267"/>
                <a:gd name="connsiteX29" fmla="*/ 260767 w 477813"/>
                <a:gd name="connsiteY29" fmla="*/ 406335 h 493267"/>
                <a:gd name="connsiteX30" fmla="*/ 269339 w 477813"/>
                <a:gd name="connsiteY30" fmla="*/ 388457 h 493267"/>
                <a:gd name="connsiteX31" fmla="*/ 53914 w 477813"/>
                <a:gd name="connsiteY31" fmla="*/ 262088 h 493267"/>
                <a:gd name="connsiteX32" fmla="*/ 61740 w 477813"/>
                <a:gd name="connsiteY32" fmla="*/ 269399 h 493267"/>
                <a:gd name="connsiteX33" fmla="*/ 54609 w 477813"/>
                <a:gd name="connsiteY33" fmla="*/ 277392 h 493267"/>
                <a:gd name="connsiteX34" fmla="*/ 46372 w 477813"/>
                <a:gd name="connsiteY34" fmla="*/ 269837 h 493267"/>
                <a:gd name="connsiteX35" fmla="*/ 53914 w 477813"/>
                <a:gd name="connsiteY35" fmla="*/ 262088 h 493267"/>
                <a:gd name="connsiteX36" fmla="*/ 424141 w 477813"/>
                <a:gd name="connsiteY36" fmla="*/ 262075 h 493267"/>
                <a:gd name="connsiteX37" fmla="*/ 431684 w 477813"/>
                <a:gd name="connsiteY37" fmla="*/ 269682 h 493267"/>
                <a:gd name="connsiteX38" fmla="*/ 424270 w 477813"/>
                <a:gd name="connsiteY38" fmla="*/ 277405 h 493267"/>
                <a:gd name="connsiteX39" fmla="*/ 416328 w 477813"/>
                <a:gd name="connsiteY39" fmla="*/ 270030 h 493267"/>
                <a:gd name="connsiteX40" fmla="*/ 424141 w 477813"/>
                <a:gd name="connsiteY40" fmla="*/ 262075 h 493267"/>
                <a:gd name="connsiteX41" fmla="*/ 182832 w 477813"/>
                <a:gd name="connsiteY41" fmla="*/ 257583 h 493267"/>
                <a:gd name="connsiteX42" fmla="*/ 175817 w 477813"/>
                <a:gd name="connsiteY42" fmla="*/ 258934 h 493267"/>
                <a:gd name="connsiteX43" fmla="*/ 164027 w 477813"/>
                <a:gd name="connsiteY43" fmla="*/ 270956 h 493267"/>
                <a:gd name="connsiteX44" fmla="*/ 161929 w 477813"/>
                <a:gd name="connsiteY44" fmla="*/ 275422 h 493267"/>
                <a:gd name="connsiteX45" fmla="*/ 162727 w 477813"/>
                <a:gd name="connsiteY45" fmla="*/ 309544 h 493267"/>
                <a:gd name="connsiteX46" fmla="*/ 221870 w 477813"/>
                <a:gd name="connsiteY46" fmla="*/ 375637 h 493267"/>
                <a:gd name="connsiteX47" fmla="*/ 303975 w 477813"/>
                <a:gd name="connsiteY47" fmla="*/ 341632 h 493267"/>
                <a:gd name="connsiteX48" fmla="*/ 315843 w 477813"/>
                <a:gd name="connsiteY48" fmla="*/ 289696 h 493267"/>
                <a:gd name="connsiteX49" fmla="*/ 315405 w 477813"/>
                <a:gd name="connsiteY49" fmla="*/ 273401 h 493267"/>
                <a:gd name="connsiteX50" fmla="*/ 303769 w 477813"/>
                <a:gd name="connsiteY50" fmla="*/ 260839 h 493267"/>
                <a:gd name="connsiteX51" fmla="*/ 302083 w 477813"/>
                <a:gd name="connsiteY51" fmla="*/ 259127 h 493267"/>
                <a:gd name="connsiteX52" fmla="*/ 294734 w 477813"/>
                <a:gd name="connsiteY52" fmla="*/ 257711 h 493267"/>
                <a:gd name="connsiteX53" fmla="*/ 244060 w 477813"/>
                <a:gd name="connsiteY53" fmla="*/ 269617 h 493267"/>
                <a:gd name="connsiteX54" fmla="*/ 182832 w 477813"/>
                <a:gd name="connsiteY54" fmla="*/ 257583 h 493267"/>
                <a:gd name="connsiteX55" fmla="*/ 423742 w 477813"/>
                <a:gd name="connsiteY55" fmla="*/ 215841 h 493267"/>
                <a:gd name="connsiteX56" fmla="*/ 431542 w 477813"/>
                <a:gd name="connsiteY56" fmla="*/ 223757 h 493267"/>
                <a:gd name="connsiteX57" fmla="*/ 431568 w 477813"/>
                <a:gd name="connsiteY57" fmla="*/ 235264 h 493267"/>
                <a:gd name="connsiteX58" fmla="*/ 431542 w 477813"/>
                <a:gd name="connsiteY58" fmla="*/ 246295 h 493267"/>
                <a:gd name="connsiteX59" fmla="*/ 423806 w 477813"/>
                <a:gd name="connsiteY59" fmla="*/ 254275 h 493267"/>
                <a:gd name="connsiteX60" fmla="*/ 416264 w 477813"/>
                <a:gd name="connsiteY60" fmla="*/ 246604 h 493267"/>
                <a:gd name="connsiteX61" fmla="*/ 416264 w 477813"/>
                <a:gd name="connsiteY61" fmla="*/ 223577 h 493267"/>
                <a:gd name="connsiteX62" fmla="*/ 423742 w 477813"/>
                <a:gd name="connsiteY62" fmla="*/ 215841 h 493267"/>
                <a:gd name="connsiteX63" fmla="*/ 53811 w 477813"/>
                <a:gd name="connsiteY63" fmla="*/ 215828 h 493267"/>
                <a:gd name="connsiteX64" fmla="*/ 61560 w 477813"/>
                <a:gd name="connsiteY64" fmla="*/ 223268 h 493267"/>
                <a:gd name="connsiteX65" fmla="*/ 61598 w 477813"/>
                <a:gd name="connsiteY65" fmla="*/ 235277 h 493267"/>
                <a:gd name="connsiteX66" fmla="*/ 61560 w 477813"/>
                <a:gd name="connsiteY66" fmla="*/ 246784 h 493267"/>
                <a:gd name="connsiteX67" fmla="*/ 53850 w 477813"/>
                <a:gd name="connsiteY67" fmla="*/ 254262 h 493267"/>
                <a:gd name="connsiteX68" fmla="*/ 46346 w 477813"/>
                <a:gd name="connsiteY68" fmla="*/ 247054 h 493267"/>
                <a:gd name="connsiteX69" fmla="*/ 46346 w 477813"/>
                <a:gd name="connsiteY69" fmla="*/ 223075 h 493267"/>
                <a:gd name="connsiteX70" fmla="*/ 53811 w 477813"/>
                <a:gd name="connsiteY70" fmla="*/ 215828 h 493267"/>
                <a:gd name="connsiteX71" fmla="*/ 423420 w 477813"/>
                <a:gd name="connsiteY71" fmla="*/ 208247 h 493267"/>
                <a:gd name="connsiteX72" fmla="*/ 385385 w 477813"/>
                <a:gd name="connsiteY72" fmla="*/ 246835 h 493267"/>
                <a:gd name="connsiteX73" fmla="*/ 423857 w 477813"/>
                <a:gd name="connsiteY73" fmla="*/ 285114 h 493267"/>
                <a:gd name="connsiteX74" fmla="*/ 462291 w 477813"/>
                <a:gd name="connsiteY74" fmla="*/ 246411 h 493267"/>
                <a:gd name="connsiteX75" fmla="*/ 423420 w 477813"/>
                <a:gd name="connsiteY75" fmla="*/ 208247 h 493267"/>
                <a:gd name="connsiteX76" fmla="*/ 54068 w 477813"/>
                <a:gd name="connsiteY76" fmla="*/ 208119 h 493267"/>
                <a:gd name="connsiteX77" fmla="*/ 15455 w 477813"/>
                <a:gd name="connsiteY77" fmla="*/ 246745 h 493267"/>
                <a:gd name="connsiteX78" fmla="*/ 53836 w 477813"/>
                <a:gd name="connsiteY78" fmla="*/ 285114 h 493267"/>
                <a:gd name="connsiteX79" fmla="*/ 92437 w 477813"/>
                <a:gd name="connsiteY79" fmla="*/ 246488 h 493267"/>
                <a:gd name="connsiteX80" fmla="*/ 54068 w 477813"/>
                <a:gd name="connsiteY80" fmla="*/ 208119 h 493267"/>
                <a:gd name="connsiteX81" fmla="*/ 430692 w 477813"/>
                <a:gd name="connsiteY81" fmla="*/ 193124 h 493267"/>
                <a:gd name="connsiteX82" fmla="*/ 477787 w 477813"/>
                <a:gd name="connsiteY82" fmla="*/ 249886 h 493267"/>
                <a:gd name="connsiteX83" fmla="*/ 429546 w 477813"/>
                <a:gd name="connsiteY83" fmla="*/ 300418 h 493267"/>
                <a:gd name="connsiteX84" fmla="*/ 370236 w 477813"/>
                <a:gd name="connsiteY84" fmla="*/ 254313 h 493267"/>
                <a:gd name="connsiteX85" fmla="*/ 356554 w 477813"/>
                <a:gd name="connsiteY85" fmla="*/ 254313 h 493267"/>
                <a:gd name="connsiteX86" fmla="*/ 346862 w 477813"/>
                <a:gd name="connsiteY86" fmla="*/ 246771 h 493267"/>
                <a:gd name="connsiteX87" fmla="*/ 356773 w 477813"/>
                <a:gd name="connsiteY87" fmla="*/ 238945 h 493267"/>
                <a:gd name="connsiteX88" fmla="*/ 370326 w 477813"/>
                <a:gd name="connsiteY88" fmla="*/ 238945 h 493267"/>
                <a:gd name="connsiteX89" fmla="*/ 395296 w 477813"/>
                <a:gd name="connsiteY89" fmla="*/ 200911 h 493267"/>
                <a:gd name="connsiteX90" fmla="*/ 430692 w 477813"/>
                <a:gd name="connsiteY90" fmla="*/ 193124 h 493267"/>
                <a:gd name="connsiteX91" fmla="*/ 48727 w 477813"/>
                <a:gd name="connsiteY91" fmla="*/ 192802 h 493267"/>
                <a:gd name="connsiteX92" fmla="*/ 107574 w 477813"/>
                <a:gd name="connsiteY92" fmla="*/ 238932 h 493267"/>
                <a:gd name="connsiteX93" fmla="*/ 122170 w 477813"/>
                <a:gd name="connsiteY93" fmla="*/ 238945 h 493267"/>
                <a:gd name="connsiteX94" fmla="*/ 130948 w 477813"/>
                <a:gd name="connsiteY94" fmla="*/ 246423 h 493267"/>
                <a:gd name="connsiteX95" fmla="*/ 122092 w 477813"/>
                <a:gd name="connsiteY95" fmla="*/ 254288 h 493267"/>
                <a:gd name="connsiteX96" fmla="*/ 107535 w 477813"/>
                <a:gd name="connsiteY96" fmla="*/ 254301 h 493267"/>
                <a:gd name="connsiteX97" fmla="*/ 81767 w 477813"/>
                <a:gd name="connsiteY97" fmla="*/ 292824 h 493267"/>
                <a:gd name="connsiteX98" fmla="*/ 46255 w 477813"/>
                <a:gd name="connsiteY98" fmla="*/ 299993 h 493267"/>
                <a:gd name="connsiteX99" fmla="*/ 48 w 477813"/>
                <a:gd name="connsiteY99" fmla="*/ 242948 h 493267"/>
                <a:gd name="connsiteX100" fmla="*/ 48727 w 477813"/>
                <a:gd name="connsiteY100" fmla="*/ 192802 h 493267"/>
                <a:gd name="connsiteX101" fmla="*/ 277474 w 477813"/>
                <a:gd name="connsiteY101" fmla="*/ 169775 h 493267"/>
                <a:gd name="connsiteX102" fmla="*/ 219141 w 477813"/>
                <a:gd name="connsiteY102" fmla="*/ 170020 h 493267"/>
                <a:gd name="connsiteX103" fmla="*/ 166974 w 477813"/>
                <a:gd name="connsiteY103" fmla="*/ 206922 h 493267"/>
                <a:gd name="connsiteX104" fmla="*/ 161929 w 477813"/>
                <a:gd name="connsiteY104" fmla="*/ 249911 h 493267"/>
                <a:gd name="connsiteX105" fmla="*/ 163229 w 477813"/>
                <a:gd name="connsiteY105" fmla="*/ 249538 h 493267"/>
                <a:gd name="connsiteX106" fmla="*/ 170076 w 477813"/>
                <a:gd name="connsiteY106" fmla="*/ 242768 h 493267"/>
                <a:gd name="connsiteX107" fmla="*/ 182819 w 477813"/>
                <a:gd name="connsiteY107" fmla="*/ 240631 h 493267"/>
                <a:gd name="connsiteX108" fmla="*/ 229271 w 477813"/>
                <a:gd name="connsiteY108" fmla="*/ 253631 h 493267"/>
                <a:gd name="connsiteX109" fmla="*/ 294489 w 477813"/>
                <a:gd name="connsiteY109" fmla="*/ 240850 h 493267"/>
                <a:gd name="connsiteX110" fmla="*/ 308377 w 477813"/>
                <a:gd name="connsiteY110" fmla="*/ 243373 h 493267"/>
                <a:gd name="connsiteX111" fmla="*/ 316010 w 477813"/>
                <a:gd name="connsiteY111" fmla="*/ 250954 h 493267"/>
                <a:gd name="connsiteX112" fmla="*/ 316010 w 477813"/>
                <a:gd name="connsiteY112" fmla="*/ 233797 h 493267"/>
                <a:gd name="connsiteX113" fmla="*/ 285943 w 477813"/>
                <a:gd name="connsiteY113" fmla="*/ 200435 h 493267"/>
                <a:gd name="connsiteX114" fmla="*/ 277474 w 477813"/>
                <a:gd name="connsiteY114" fmla="*/ 190794 h 493267"/>
                <a:gd name="connsiteX115" fmla="*/ 277474 w 477813"/>
                <a:gd name="connsiteY115" fmla="*/ 169775 h 493267"/>
                <a:gd name="connsiteX116" fmla="*/ 224290 w 477813"/>
                <a:gd name="connsiteY116" fmla="*/ 154137 h 493267"/>
                <a:gd name="connsiteX117" fmla="*/ 283536 w 477813"/>
                <a:gd name="connsiteY117" fmla="*/ 154137 h 493267"/>
                <a:gd name="connsiteX118" fmla="*/ 292855 w 477813"/>
                <a:gd name="connsiteY118" fmla="*/ 163327 h 493267"/>
                <a:gd name="connsiteX119" fmla="*/ 292855 w 477813"/>
                <a:gd name="connsiteY119" fmla="*/ 183741 h 493267"/>
                <a:gd name="connsiteX120" fmla="*/ 314864 w 477813"/>
                <a:gd name="connsiteY120" fmla="*/ 196213 h 493267"/>
                <a:gd name="connsiteX121" fmla="*/ 331314 w 477813"/>
                <a:gd name="connsiteY121" fmla="*/ 230579 h 493267"/>
                <a:gd name="connsiteX122" fmla="*/ 331262 w 477813"/>
                <a:gd name="connsiteY122" fmla="*/ 302825 h 493267"/>
                <a:gd name="connsiteX123" fmla="*/ 290242 w 477813"/>
                <a:gd name="connsiteY123" fmla="*/ 377298 h 493267"/>
                <a:gd name="connsiteX124" fmla="*/ 285119 w 477813"/>
                <a:gd name="connsiteY124" fmla="*/ 387286 h 493267"/>
                <a:gd name="connsiteX125" fmla="*/ 285145 w 477813"/>
                <a:gd name="connsiteY125" fmla="*/ 393052 h 493267"/>
                <a:gd name="connsiteX126" fmla="*/ 307000 w 477813"/>
                <a:gd name="connsiteY126" fmla="*/ 393052 h 493267"/>
                <a:gd name="connsiteX127" fmla="*/ 362217 w 477813"/>
                <a:gd name="connsiteY127" fmla="*/ 447948 h 493267"/>
                <a:gd name="connsiteX128" fmla="*/ 362217 w 477813"/>
                <a:gd name="connsiteY128" fmla="*/ 469147 h 493267"/>
                <a:gd name="connsiteX129" fmla="*/ 345549 w 477813"/>
                <a:gd name="connsiteY129" fmla="*/ 492302 h 493267"/>
                <a:gd name="connsiteX130" fmla="*/ 343927 w 477813"/>
                <a:gd name="connsiteY130" fmla="*/ 493242 h 493267"/>
                <a:gd name="connsiteX131" fmla="*/ 133883 w 477813"/>
                <a:gd name="connsiteY131" fmla="*/ 493267 h 493267"/>
                <a:gd name="connsiteX132" fmla="*/ 115541 w 477813"/>
                <a:gd name="connsiteY132" fmla="*/ 465774 h 493267"/>
                <a:gd name="connsiteX133" fmla="*/ 115670 w 477813"/>
                <a:gd name="connsiteY133" fmla="*/ 449402 h 493267"/>
                <a:gd name="connsiteX134" fmla="*/ 117626 w 477813"/>
                <a:gd name="connsiteY134" fmla="*/ 432773 h 493267"/>
                <a:gd name="connsiteX135" fmla="*/ 168944 w 477813"/>
                <a:gd name="connsiteY135" fmla="*/ 393078 h 493267"/>
                <a:gd name="connsiteX136" fmla="*/ 192678 w 477813"/>
                <a:gd name="connsiteY136" fmla="*/ 393078 h 493267"/>
                <a:gd name="connsiteX137" fmla="*/ 192575 w 477813"/>
                <a:gd name="connsiteY137" fmla="*/ 382446 h 493267"/>
                <a:gd name="connsiteX138" fmla="*/ 190284 w 477813"/>
                <a:gd name="connsiteY138" fmla="*/ 379280 h 493267"/>
                <a:gd name="connsiteX139" fmla="*/ 146419 w 477813"/>
                <a:gd name="connsiteY139" fmla="*/ 296518 h 493267"/>
                <a:gd name="connsiteX140" fmla="*/ 146458 w 477813"/>
                <a:gd name="connsiteY140" fmla="*/ 231969 h 493267"/>
                <a:gd name="connsiteX141" fmla="*/ 224290 w 477813"/>
                <a:gd name="connsiteY141" fmla="*/ 154137 h 493267"/>
                <a:gd name="connsiteX142" fmla="*/ 375256 w 477813"/>
                <a:gd name="connsiteY142" fmla="*/ 125847 h 493267"/>
                <a:gd name="connsiteX143" fmla="*/ 383172 w 477813"/>
                <a:gd name="connsiteY143" fmla="*/ 133724 h 493267"/>
                <a:gd name="connsiteX144" fmla="*/ 375308 w 477813"/>
                <a:gd name="connsiteY144" fmla="*/ 141279 h 493267"/>
                <a:gd name="connsiteX145" fmla="*/ 367778 w 477813"/>
                <a:gd name="connsiteY145" fmla="*/ 133518 h 493267"/>
                <a:gd name="connsiteX146" fmla="*/ 375256 w 477813"/>
                <a:gd name="connsiteY146" fmla="*/ 125847 h 493267"/>
                <a:gd name="connsiteX147" fmla="*/ 102451 w 477813"/>
                <a:gd name="connsiteY147" fmla="*/ 125846 h 493267"/>
                <a:gd name="connsiteX148" fmla="*/ 110676 w 477813"/>
                <a:gd name="connsiteY148" fmla="*/ 133363 h 493267"/>
                <a:gd name="connsiteX149" fmla="*/ 103159 w 477813"/>
                <a:gd name="connsiteY149" fmla="*/ 141201 h 493267"/>
                <a:gd name="connsiteX150" fmla="*/ 95334 w 477813"/>
                <a:gd name="connsiteY150" fmla="*/ 133826 h 493267"/>
                <a:gd name="connsiteX151" fmla="*/ 102451 w 477813"/>
                <a:gd name="connsiteY151" fmla="*/ 125846 h 493267"/>
                <a:gd name="connsiteX152" fmla="*/ 375102 w 477813"/>
                <a:gd name="connsiteY152" fmla="*/ 79625 h 493267"/>
                <a:gd name="connsiteX153" fmla="*/ 382966 w 477813"/>
                <a:gd name="connsiteY153" fmla="*/ 88095 h 493267"/>
                <a:gd name="connsiteX154" fmla="*/ 382966 w 477813"/>
                <a:gd name="connsiteY154" fmla="*/ 109667 h 493267"/>
                <a:gd name="connsiteX155" fmla="*/ 375012 w 477813"/>
                <a:gd name="connsiteY155" fmla="*/ 118136 h 493267"/>
                <a:gd name="connsiteX156" fmla="*/ 367315 w 477813"/>
                <a:gd name="connsiteY156" fmla="*/ 109332 h 493267"/>
                <a:gd name="connsiteX157" fmla="*/ 367276 w 477813"/>
                <a:gd name="connsiteY157" fmla="*/ 98791 h 493267"/>
                <a:gd name="connsiteX158" fmla="*/ 367315 w 477813"/>
                <a:gd name="connsiteY158" fmla="*/ 88236 h 493267"/>
                <a:gd name="connsiteX159" fmla="*/ 375102 w 477813"/>
                <a:gd name="connsiteY159" fmla="*/ 79625 h 493267"/>
                <a:gd name="connsiteX160" fmla="*/ 102837 w 477813"/>
                <a:gd name="connsiteY160" fmla="*/ 79574 h 493267"/>
                <a:gd name="connsiteX161" fmla="*/ 110547 w 477813"/>
                <a:gd name="connsiteY161" fmla="*/ 88275 h 493267"/>
                <a:gd name="connsiteX162" fmla="*/ 110585 w 477813"/>
                <a:gd name="connsiteY162" fmla="*/ 98829 h 493267"/>
                <a:gd name="connsiteX163" fmla="*/ 110547 w 477813"/>
                <a:gd name="connsiteY163" fmla="*/ 109384 h 493267"/>
                <a:gd name="connsiteX164" fmla="*/ 102773 w 477813"/>
                <a:gd name="connsiteY164" fmla="*/ 118136 h 493267"/>
                <a:gd name="connsiteX165" fmla="*/ 94947 w 477813"/>
                <a:gd name="connsiteY165" fmla="*/ 109564 h 493267"/>
                <a:gd name="connsiteX166" fmla="*/ 94960 w 477813"/>
                <a:gd name="connsiteY166" fmla="*/ 87979 h 493267"/>
                <a:gd name="connsiteX167" fmla="*/ 102837 w 477813"/>
                <a:gd name="connsiteY167" fmla="*/ 79574 h 493267"/>
                <a:gd name="connsiteX168" fmla="*/ 375475 w 477813"/>
                <a:gd name="connsiteY168" fmla="*/ 72096 h 493267"/>
                <a:gd name="connsiteX169" fmla="*/ 336900 w 477813"/>
                <a:gd name="connsiteY169" fmla="*/ 110440 h 493267"/>
                <a:gd name="connsiteX170" fmla="*/ 375102 w 477813"/>
                <a:gd name="connsiteY170" fmla="*/ 148654 h 493267"/>
                <a:gd name="connsiteX171" fmla="*/ 413445 w 477813"/>
                <a:gd name="connsiteY171" fmla="*/ 110568 h 493267"/>
                <a:gd name="connsiteX172" fmla="*/ 375475 w 477813"/>
                <a:gd name="connsiteY172" fmla="*/ 72096 h 493267"/>
                <a:gd name="connsiteX173" fmla="*/ 102902 w 477813"/>
                <a:gd name="connsiteY173" fmla="*/ 72070 h 493267"/>
                <a:gd name="connsiteX174" fmla="*/ 64391 w 477813"/>
                <a:gd name="connsiteY174" fmla="*/ 110040 h 493267"/>
                <a:gd name="connsiteX175" fmla="*/ 102670 w 477813"/>
                <a:gd name="connsiteY175" fmla="*/ 148667 h 493267"/>
                <a:gd name="connsiteX176" fmla="*/ 140936 w 477813"/>
                <a:gd name="connsiteY176" fmla="*/ 110465 h 493267"/>
                <a:gd name="connsiteX177" fmla="*/ 102902 w 477813"/>
                <a:gd name="connsiteY177" fmla="*/ 72070 h 493267"/>
                <a:gd name="connsiteX178" fmla="*/ 239092 w 477813"/>
                <a:gd name="connsiteY178" fmla="*/ 69380 h 493267"/>
                <a:gd name="connsiteX179" fmla="*/ 246737 w 477813"/>
                <a:gd name="connsiteY179" fmla="*/ 76897 h 493267"/>
                <a:gd name="connsiteX180" fmla="*/ 239414 w 477813"/>
                <a:gd name="connsiteY180" fmla="*/ 84710 h 493267"/>
                <a:gd name="connsiteX181" fmla="*/ 231356 w 477813"/>
                <a:gd name="connsiteY181" fmla="*/ 76948 h 493267"/>
                <a:gd name="connsiteX182" fmla="*/ 239092 w 477813"/>
                <a:gd name="connsiteY182" fmla="*/ 69380 h 493267"/>
                <a:gd name="connsiteX183" fmla="*/ 380916 w 477813"/>
                <a:gd name="connsiteY183" fmla="*/ 56781 h 493267"/>
                <a:gd name="connsiteX184" fmla="*/ 414346 w 477813"/>
                <a:gd name="connsiteY184" fmla="*/ 73281 h 493267"/>
                <a:gd name="connsiteX185" fmla="*/ 416611 w 477813"/>
                <a:gd name="connsiteY185" fmla="*/ 144909 h 493267"/>
                <a:gd name="connsiteX186" fmla="*/ 342396 w 477813"/>
                <a:gd name="connsiteY186" fmla="*/ 153532 h 493267"/>
                <a:gd name="connsiteX187" fmla="*/ 332755 w 477813"/>
                <a:gd name="connsiteY187" fmla="*/ 163752 h 493267"/>
                <a:gd name="connsiteX188" fmla="*/ 320837 w 477813"/>
                <a:gd name="connsiteY188" fmla="*/ 164988 h 493267"/>
                <a:gd name="connsiteX189" fmla="*/ 321841 w 477813"/>
                <a:gd name="connsiteY189" fmla="*/ 152709 h 493267"/>
                <a:gd name="connsiteX190" fmla="*/ 331237 w 477813"/>
                <a:gd name="connsiteY190" fmla="*/ 143068 h 493267"/>
                <a:gd name="connsiteX191" fmla="*/ 331365 w 477813"/>
                <a:gd name="connsiteY191" fmla="*/ 142618 h 493267"/>
                <a:gd name="connsiteX192" fmla="*/ 344494 w 477813"/>
                <a:gd name="connsiteY192" fmla="*/ 65892 h 493267"/>
                <a:gd name="connsiteX193" fmla="*/ 380916 w 477813"/>
                <a:gd name="connsiteY193" fmla="*/ 56781 h 493267"/>
                <a:gd name="connsiteX194" fmla="*/ 100069 w 477813"/>
                <a:gd name="connsiteY194" fmla="*/ 56430 h 493267"/>
                <a:gd name="connsiteX195" fmla="*/ 136264 w 477813"/>
                <a:gd name="connsiteY195" fmla="*/ 68119 h 493267"/>
                <a:gd name="connsiteX196" fmla="*/ 145827 w 477813"/>
                <a:gd name="connsiteY196" fmla="*/ 143274 h 493267"/>
                <a:gd name="connsiteX197" fmla="*/ 155442 w 477813"/>
                <a:gd name="connsiteY197" fmla="*/ 152155 h 493267"/>
                <a:gd name="connsiteX198" fmla="*/ 157257 w 477813"/>
                <a:gd name="connsiteY198" fmla="*/ 164743 h 493267"/>
                <a:gd name="connsiteX199" fmla="*/ 144296 w 477813"/>
                <a:gd name="connsiteY199" fmla="*/ 162993 h 493267"/>
                <a:gd name="connsiteX200" fmla="*/ 135749 w 477813"/>
                <a:gd name="connsiteY200" fmla="*/ 154523 h 493267"/>
                <a:gd name="connsiteX201" fmla="*/ 134900 w 477813"/>
                <a:gd name="connsiteY201" fmla="*/ 154176 h 493267"/>
                <a:gd name="connsiteX202" fmla="*/ 58522 w 477813"/>
                <a:gd name="connsiteY202" fmla="*/ 141511 h 493267"/>
                <a:gd name="connsiteX203" fmla="*/ 65099 w 477813"/>
                <a:gd name="connsiteY203" fmla="*/ 71607 h 493267"/>
                <a:gd name="connsiteX204" fmla="*/ 100069 w 477813"/>
                <a:gd name="connsiteY204" fmla="*/ 56430 h 493267"/>
                <a:gd name="connsiteX205" fmla="*/ 239014 w 477813"/>
                <a:gd name="connsiteY205" fmla="*/ 23160 h 493267"/>
                <a:gd name="connsiteX206" fmla="*/ 246583 w 477813"/>
                <a:gd name="connsiteY206" fmla="*/ 31320 h 493267"/>
                <a:gd name="connsiteX207" fmla="*/ 246595 w 477813"/>
                <a:gd name="connsiteY207" fmla="*/ 32285 h 493267"/>
                <a:gd name="connsiteX208" fmla="*/ 246583 w 477813"/>
                <a:gd name="connsiteY208" fmla="*/ 42338 h 493267"/>
                <a:gd name="connsiteX209" fmla="*/ 246557 w 477813"/>
                <a:gd name="connsiteY209" fmla="*/ 53368 h 493267"/>
                <a:gd name="connsiteX210" fmla="*/ 239053 w 477813"/>
                <a:gd name="connsiteY210" fmla="*/ 61580 h 493267"/>
                <a:gd name="connsiteX211" fmla="*/ 231266 w 477813"/>
                <a:gd name="connsiteY211" fmla="*/ 53664 h 493267"/>
                <a:gd name="connsiteX212" fmla="*/ 231266 w 477813"/>
                <a:gd name="connsiteY212" fmla="*/ 31127 h 493267"/>
                <a:gd name="connsiteX213" fmla="*/ 239014 w 477813"/>
                <a:gd name="connsiteY213" fmla="*/ 23160 h 493267"/>
                <a:gd name="connsiteX214" fmla="*/ 238873 w 477813"/>
                <a:gd name="connsiteY214" fmla="*/ 15424 h 493267"/>
                <a:gd name="connsiteX215" fmla="*/ 200426 w 477813"/>
                <a:gd name="connsiteY215" fmla="*/ 53716 h 493267"/>
                <a:gd name="connsiteX216" fmla="*/ 238950 w 477813"/>
                <a:gd name="connsiteY216" fmla="*/ 92420 h 493267"/>
                <a:gd name="connsiteX217" fmla="*/ 277396 w 477813"/>
                <a:gd name="connsiteY217" fmla="*/ 54128 h 493267"/>
                <a:gd name="connsiteX218" fmla="*/ 238873 w 477813"/>
                <a:gd name="connsiteY218" fmla="*/ 15424 h 493267"/>
                <a:gd name="connsiteX219" fmla="*/ 240752 w 477813"/>
                <a:gd name="connsiteY219" fmla="*/ 5 h 493267"/>
                <a:gd name="connsiteX220" fmla="*/ 292597 w 477813"/>
                <a:gd name="connsiteY220" fmla="*/ 47834 h 493267"/>
                <a:gd name="connsiteX221" fmla="*/ 246608 w 477813"/>
                <a:gd name="connsiteY221" fmla="*/ 107659 h 493267"/>
                <a:gd name="connsiteX222" fmla="*/ 246595 w 477813"/>
                <a:gd name="connsiteY222" fmla="*/ 122294 h 493267"/>
                <a:gd name="connsiteX223" fmla="*/ 239001 w 477813"/>
                <a:gd name="connsiteY223" fmla="*/ 130956 h 493267"/>
                <a:gd name="connsiteX224" fmla="*/ 231227 w 477813"/>
                <a:gd name="connsiteY224" fmla="*/ 122448 h 493267"/>
                <a:gd name="connsiteX225" fmla="*/ 230995 w 477813"/>
                <a:gd name="connsiteY225" fmla="*/ 108033 h 493267"/>
                <a:gd name="connsiteX226" fmla="*/ 230712 w 477813"/>
                <a:gd name="connsiteY226" fmla="*/ 107659 h 493267"/>
                <a:gd name="connsiteX227" fmla="*/ 185316 w 477813"/>
                <a:gd name="connsiteY227" fmla="*/ 47564 h 493267"/>
                <a:gd name="connsiteX228" fmla="*/ 240752 w 477813"/>
                <a:gd name="connsiteY228" fmla="*/ 5 h 49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477813" h="493267">
                  <a:moveTo>
                    <a:pt x="239401" y="439363"/>
                  </a:moveTo>
                  <a:cubicBezTo>
                    <a:pt x="243635" y="439504"/>
                    <a:pt x="246776" y="442877"/>
                    <a:pt x="246699" y="447188"/>
                  </a:cubicBezTo>
                  <a:cubicBezTo>
                    <a:pt x="246622" y="451462"/>
                    <a:pt x="243301" y="454718"/>
                    <a:pt x="239066" y="454679"/>
                  </a:cubicBezTo>
                  <a:cubicBezTo>
                    <a:pt x="234960" y="454641"/>
                    <a:pt x="231395" y="451127"/>
                    <a:pt x="231356" y="447085"/>
                  </a:cubicBezTo>
                  <a:cubicBezTo>
                    <a:pt x="231318" y="442825"/>
                    <a:pt x="235076" y="439208"/>
                    <a:pt x="239401" y="439363"/>
                  </a:cubicBezTo>
                  <a:close/>
                  <a:moveTo>
                    <a:pt x="288028" y="408304"/>
                  </a:moveTo>
                  <a:cubicBezTo>
                    <a:pt x="277474" y="407069"/>
                    <a:pt x="274294" y="416220"/>
                    <a:pt x="268206" y="421201"/>
                  </a:cubicBezTo>
                  <a:cubicBezTo>
                    <a:pt x="265117" y="423724"/>
                    <a:pt x="261964" y="424934"/>
                    <a:pt x="258553" y="423196"/>
                  </a:cubicBezTo>
                  <a:cubicBezTo>
                    <a:pt x="245373" y="416478"/>
                    <a:pt x="232386" y="416555"/>
                    <a:pt x="219206" y="423222"/>
                  </a:cubicBezTo>
                  <a:cubicBezTo>
                    <a:pt x="215808" y="424947"/>
                    <a:pt x="212384" y="424007"/>
                    <a:pt x="209604" y="421098"/>
                  </a:cubicBezTo>
                  <a:cubicBezTo>
                    <a:pt x="206180" y="417495"/>
                    <a:pt x="202705" y="413916"/>
                    <a:pt x="199049" y="410557"/>
                  </a:cubicBezTo>
                  <a:cubicBezTo>
                    <a:pt x="197891" y="409489"/>
                    <a:pt x="196089" y="408575"/>
                    <a:pt x="194557" y="408536"/>
                  </a:cubicBezTo>
                  <a:cubicBezTo>
                    <a:pt x="186371" y="408343"/>
                    <a:pt x="178185" y="408214"/>
                    <a:pt x="170012" y="408510"/>
                  </a:cubicBezTo>
                  <a:cubicBezTo>
                    <a:pt x="151130" y="409193"/>
                    <a:pt x="136367" y="420172"/>
                    <a:pt x="132583" y="437883"/>
                  </a:cubicBezTo>
                  <a:cubicBezTo>
                    <a:pt x="130639" y="446995"/>
                    <a:pt x="131257" y="456687"/>
                    <a:pt x="131038" y="466122"/>
                  </a:cubicBezTo>
                  <a:cubicBezTo>
                    <a:pt x="130832" y="475415"/>
                    <a:pt x="133406" y="477860"/>
                    <a:pt x="142635" y="477860"/>
                  </a:cubicBezTo>
                  <a:cubicBezTo>
                    <a:pt x="174749" y="477873"/>
                    <a:pt x="206849" y="477860"/>
                    <a:pt x="238937" y="477860"/>
                  </a:cubicBezTo>
                  <a:cubicBezTo>
                    <a:pt x="249685" y="477860"/>
                    <a:pt x="260445" y="477860"/>
                    <a:pt x="271192" y="477860"/>
                  </a:cubicBezTo>
                  <a:cubicBezTo>
                    <a:pt x="293022" y="477860"/>
                    <a:pt x="314851" y="477886"/>
                    <a:pt x="336668" y="477848"/>
                  </a:cubicBezTo>
                  <a:cubicBezTo>
                    <a:pt x="342679" y="477835"/>
                    <a:pt x="346450" y="475685"/>
                    <a:pt x="346476" y="470871"/>
                  </a:cubicBezTo>
                  <a:cubicBezTo>
                    <a:pt x="346540" y="459686"/>
                    <a:pt x="347300" y="448167"/>
                    <a:pt x="344944" y="437406"/>
                  </a:cubicBezTo>
                  <a:cubicBezTo>
                    <a:pt x="341328" y="420790"/>
                    <a:pt x="329538" y="411175"/>
                    <a:pt x="312509" y="409193"/>
                  </a:cubicBezTo>
                  <a:cubicBezTo>
                    <a:pt x="304426" y="408253"/>
                    <a:pt x="296111" y="409257"/>
                    <a:pt x="288028" y="408304"/>
                  </a:cubicBezTo>
                  <a:close/>
                  <a:moveTo>
                    <a:pt x="269339" y="388457"/>
                  </a:moveTo>
                  <a:cubicBezTo>
                    <a:pt x="241524" y="395369"/>
                    <a:pt x="232257" y="394223"/>
                    <a:pt x="208626" y="388470"/>
                  </a:cubicBezTo>
                  <a:cubicBezTo>
                    <a:pt x="205897" y="395665"/>
                    <a:pt x="210119" y="400028"/>
                    <a:pt x="214881" y="404379"/>
                  </a:cubicBezTo>
                  <a:cubicBezTo>
                    <a:pt x="216979" y="406297"/>
                    <a:pt x="218704" y="407519"/>
                    <a:pt x="221535" y="406052"/>
                  </a:cubicBezTo>
                  <a:cubicBezTo>
                    <a:pt x="233081" y="400067"/>
                    <a:pt x="244652" y="400118"/>
                    <a:pt x="256249" y="405975"/>
                  </a:cubicBezTo>
                  <a:cubicBezTo>
                    <a:pt x="256957" y="406335"/>
                    <a:pt x="257755" y="406605"/>
                    <a:pt x="258527" y="406670"/>
                  </a:cubicBezTo>
                  <a:cubicBezTo>
                    <a:pt x="259261" y="406734"/>
                    <a:pt x="260136" y="406670"/>
                    <a:pt x="260767" y="406335"/>
                  </a:cubicBezTo>
                  <a:cubicBezTo>
                    <a:pt x="267267" y="402744"/>
                    <a:pt x="270382" y="396193"/>
                    <a:pt x="269339" y="388457"/>
                  </a:cubicBezTo>
                  <a:close/>
                  <a:moveTo>
                    <a:pt x="53914" y="262088"/>
                  </a:moveTo>
                  <a:cubicBezTo>
                    <a:pt x="58175" y="261972"/>
                    <a:pt x="61585" y="265151"/>
                    <a:pt x="61740" y="269399"/>
                  </a:cubicBezTo>
                  <a:cubicBezTo>
                    <a:pt x="61894" y="273711"/>
                    <a:pt x="58805" y="277173"/>
                    <a:pt x="54609" y="277392"/>
                  </a:cubicBezTo>
                  <a:cubicBezTo>
                    <a:pt x="50336" y="277624"/>
                    <a:pt x="46462" y="274071"/>
                    <a:pt x="46372" y="269837"/>
                  </a:cubicBezTo>
                  <a:cubicBezTo>
                    <a:pt x="46282" y="265821"/>
                    <a:pt x="49821" y="262191"/>
                    <a:pt x="53914" y="262088"/>
                  </a:cubicBezTo>
                  <a:close/>
                  <a:moveTo>
                    <a:pt x="424141" y="262075"/>
                  </a:moveTo>
                  <a:cubicBezTo>
                    <a:pt x="428401" y="262114"/>
                    <a:pt x="431645" y="265383"/>
                    <a:pt x="431684" y="269682"/>
                  </a:cubicBezTo>
                  <a:cubicBezTo>
                    <a:pt x="431722" y="273968"/>
                    <a:pt x="428504" y="277328"/>
                    <a:pt x="424270" y="277405"/>
                  </a:cubicBezTo>
                  <a:cubicBezTo>
                    <a:pt x="420177" y="277482"/>
                    <a:pt x="416508" y="274084"/>
                    <a:pt x="416328" y="270030"/>
                  </a:cubicBezTo>
                  <a:cubicBezTo>
                    <a:pt x="416135" y="265795"/>
                    <a:pt x="419829" y="262037"/>
                    <a:pt x="424141" y="262075"/>
                  </a:cubicBezTo>
                  <a:close/>
                  <a:moveTo>
                    <a:pt x="182832" y="257583"/>
                  </a:moveTo>
                  <a:cubicBezTo>
                    <a:pt x="179897" y="256334"/>
                    <a:pt x="178031" y="256450"/>
                    <a:pt x="175817" y="258934"/>
                  </a:cubicBezTo>
                  <a:cubicBezTo>
                    <a:pt x="172097" y="263117"/>
                    <a:pt x="167850" y="266850"/>
                    <a:pt x="164027" y="270956"/>
                  </a:cubicBezTo>
                  <a:cubicBezTo>
                    <a:pt x="162946" y="272114"/>
                    <a:pt x="161916" y="273929"/>
                    <a:pt x="161929" y="275422"/>
                  </a:cubicBezTo>
                  <a:cubicBezTo>
                    <a:pt x="162006" y="286800"/>
                    <a:pt x="161659" y="298243"/>
                    <a:pt x="162727" y="309544"/>
                  </a:cubicBezTo>
                  <a:cubicBezTo>
                    <a:pt x="165765" y="341490"/>
                    <a:pt x="190181" y="368404"/>
                    <a:pt x="221870" y="375637"/>
                  </a:cubicBezTo>
                  <a:cubicBezTo>
                    <a:pt x="253456" y="382845"/>
                    <a:pt x="286998" y="368828"/>
                    <a:pt x="303975" y="341632"/>
                  </a:cubicBezTo>
                  <a:cubicBezTo>
                    <a:pt x="313809" y="325903"/>
                    <a:pt x="316808" y="308707"/>
                    <a:pt x="315843" y="289696"/>
                  </a:cubicBezTo>
                  <a:cubicBezTo>
                    <a:pt x="315843" y="284767"/>
                    <a:pt x="317413" y="278357"/>
                    <a:pt x="315405" y="273401"/>
                  </a:cubicBezTo>
                  <a:cubicBezTo>
                    <a:pt x="313397" y="268459"/>
                    <a:pt x="307798" y="264971"/>
                    <a:pt x="303769" y="260839"/>
                  </a:cubicBezTo>
                  <a:cubicBezTo>
                    <a:pt x="303203" y="260260"/>
                    <a:pt x="302521" y="259784"/>
                    <a:pt x="302083" y="259127"/>
                  </a:cubicBezTo>
                  <a:cubicBezTo>
                    <a:pt x="300075" y="256154"/>
                    <a:pt x="297759" y="256424"/>
                    <a:pt x="294734" y="257711"/>
                  </a:cubicBezTo>
                  <a:cubicBezTo>
                    <a:pt x="278542" y="264572"/>
                    <a:pt x="261706" y="268896"/>
                    <a:pt x="244060" y="269617"/>
                  </a:cubicBezTo>
                  <a:cubicBezTo>
                    <a:pt x="222707" y="270493"/>
                    <a:pt x="202370" y="265923"/>
                    <a:pt x="182832" y="257583"/>
                  </a:cubicBezTo>
                  <a:close/>
                  <a:moveTo>
                    <a:pt x="423742" y="215841"/>
                  </a:moveTo>
                  <a:cubicBezTo>
                    <a:pt x="428157" y="215764"/>
                    <a:pt x="431362" y="218905"/>
                    <a:pt x="431542" y="223757"/>
                  </a:cubicBezTo>
                  <a:cubicBezTo>
                    <a:pt x="431671" y="227593"/>
                    <a:pt x="431555" y="231428"/>
                    <a:pt x="431568" y="235264"/>
                  </a:cubicBezTo>
                  <a:cubicBezTo>
                    <a:pt x="431568" y="238945"/>
                    <a:pt x="431671" y="242626"/>
                    <a:pt x="431542" y="246295"/>
                  </a:cubicBezTo>
                  <a:cubicBezTo>
                    <a:pt x="431374" y="251160"/>
                    <a:pt x="428221" y="254326"/>
                    <a:pt x="423806" y="254275"/>
                  </a:cubicBezTo>
                  <a:cubicBezTo>
                    <a:pt x="419546" y="254223"/>
                    <a:pt x="416367" y="251211"/>
                    <a:pt x="416264" y="246604"/>
                  </a:cubicBezTo>
                  <a:cubicBezTo>
                    <a:pt x="416096" y="238932"/>
                    <a:pt x="416109" y="231248"/>
                    <a:pt x="416264" y="223577"/>
                  </a:cubicBezTo>
                  <a:cubicBezTo>
                    <a:pt x="416354" y="218982"/>
                    <a:pt x="419520" y="215919"/>
                    <a:pt x="423742" y="215841"/>
                  </a:cubicBezTo>
                  <a:close/>
                  <a:moveTo>
                    <a:pt x="53811" y="215828"/>
                  </a:moveTo>
                  <a:cubicBezTo>
                    <a:pt x="58059" y="215751"/>
                    <a:pt x="61341" y="218763"/>
                    <a:pt x="61560" y="223268"/>
                  </a:cubicBezTo>
                  <a:cubicBezTo>
                    <a:pt x="61740" y="227271"/>
                    <a:pt x="61598" y="231274"/>
                    <a:pt x="61598" y="235277"/>
                  </a:cubicBezTo>
                  <a:cubicBezTo>
                    <a:pt x="61598" y="239112"/>
                    <a:pt x="61740" y="242961"/>
                    <a:pt x="61560" y="246784"/>
                  </a:cubicBezTo>
                  <a:cubicBezTo>
                    <a:pt x="61341" y="251314"/>
                    <a:pt x="58098" y="254326"/>
                    <a:pt x="53850" y="254262"/>
                  </a:cubicBezTo>
                  <a:cubicBezTo>
                    <a:pt x="49821" y="254210"/>
                    <a:pt x="46462" y="251301"/>
                    <a:pt x="46346" y="247054"/>
                  </a:cubicBezTo>
                  <a:cubicBezTo>
                    <a:pt x="46127" y="239061"/>
                    <a:pt x="46127" y="231055"/>
                    <a:pt x="46346" y="223075"/>
                  </a:cubicBezTo>
                  <a:cubicBezTo>
                    <a:pt x="46462" y="218815"/>
                    <a:pt x="49783" y="215906"/>
                    <a:pt x="53811" y="215828"/>
                  </a:cubicBezTo>
                  <a:close/>
                  <a:moveTo>
                    <a:pt x="423420" y="208247"/>
                  </a:moveTo>
                  <a:cubicBezTo>
                    <a:pt x="402311" y="208299"/>
                    <a:pt x="385076" y="226331"/>
                    <a:pt x="385385" y="246835"/>
                  </a:cubicBezTo>
                  <a:cubicBezTo>
                    <a:pt x="385707" y="267712"/>
                    <a:pt x="403160" y="285076"/>
                    <a:pt x="423857" y="285114"/>
                  </a:cubicBezTo>
                  <a:cubicBezTo>
                    <a:pt x="444696" y="285153"/>
                    <a:pt x="462986" y="267069"/>
                    <a:pt x="462291" y="246411"/>
                  </a:cubicBezTo>
                  <a:cubicBezTo>
                    <a:pt x="461544" y="223757"/>
                    <a:pt x="444670" y="208209"/>
                    <a:pt x="423420" y="208247"/>
                  </a:cubicBezTo>
                  <a:close/>
                  <a:moveTo>
                    <a:pt x="54068" y="208119"/>
                  </a:moveTo>
                  <a:cubicBezTo>
                    <a:pt x="33333" y="207951"/>
                    <a:pt x="15262" y="226022"/>
                    <a:pt x="15455" y="246745"/>
                  </a:cubicBezTo>
                  <a:cubicBezTo>
                    <a:pt x="15648" y="267558"/>
                    <a:pt x="33037" y="284947"/>
                    <a:pt x="53836" y="285114"/>
                  </a:cubicBezTo>
                  <a:cubicBezTo>
                    <a:pt x="74572" y="285281"/>
                    <a:pt x="92604" y="267249"/>
                    <a:pt x="92437" y="246488"/>
                  </a:cubicBezTo>
                  <a:cubicBezTo>
                    <a:pt x="92270" y="225688"/>
                    <a:pt x="74868" y="208286"/>
                    <a:pt x="54068" y="208119"/>
                  </a:cubicBezTo>
                  <a:close/>
                  <a:moveTo>
                    <a:pt x="430692" y="193124"/>
                  </a:moveTo>
                  <a:cubicBezTo>
                    <a:pt x="459896" y="197564"/>
                    <a:pt x="478611" y="220398"/>
                    <a:pt x="477787" y="249886"/>
                  </a:cubicBezTo>
                  <a:cubicBezTo>
                    <a:pt x="477080" y="275100"/>
                    <a:pt x="455430" y="297947"/>
                    <a:pt x="429546" y="300418"/>
                  </a:cubicBezTo>
                  <a:cubicBezTo>
                    <a:pt x="402349" y="302979"/>
                    <a:pt x="376234" y="285771"/>
                    <a:pt x="370236" y="254313"/>
                  </a:cubicBezTo>
                  <a:cubicBezTo>
                    <a:pt x="365512" y="254313"/>
                    <a:pt x="361033" y="254339"/>
                    <a:pt x="356554" y="254313"/>
                  </a:cubicBezTo>
                  <a:cubicBezTo>
                    <a:pt x="350324" y="254275"/>
                    <a:pt x="346939" y="251623"/>
                    <a:pt x="346862" y="246771"/>
                  </a:cubicBezTo>
                  <a:cubicBezTo>
                    <a:pt x="346772" y="241738"/>
                    <a:pt x="350260" y="238984"/>
                    <a:pt x="356773" y="238945"/>
                  </a:cubicBezTo>
                  <a:cubicBezTo>
                    <a:pt x="361239" y="238919"/>
                    <a:pt x="365692" y="238945"/>
                    <a:pt x="370326" y="238945"/>
                  </a:cubicBezTo>
                  <a:cubicBezTo>
                    <a:pt x="373351" y="222496"/>
                    <a:pt x="381395" y="209715"/>
                    <a:pt x="395296" y="200911"/>
                  </a:cubicBezTo>
                  <a:cubicBezTo>
                    <a:pt x="406134" y="194038"/>
                    <a:pt x="418091" y="191206"/>
                    <a:pt x="430692" y="193124"/>
                  </a:cubicBezTo>
                  <a:close/>
                  <a:moveTo>
                    <a:pt x="48727" y="192802"/>
                  </a:moveTo>
                  <a:cubicBezTo>
                    <a:pt x="76451" y="190472"/>
                    <a:pt x="101975" y="208350"/>
                    <a:pt x="107574" y="238932"/>
                  </a:cubicBezTo>
                  <a:cubicBezTo>
                    <a:pt x="112593" y="238932"/>
                    <a:pt x="117382" y="238868"/>
                    <a:pt x="122170" y="238945"/>
                  </a:cubicBezTo>
                  <a:cubicBezTo>
                    <a:pt x="127614" y="239035"/>
                    <a:pt x="130832" y="241841"/>
                    <a:pt x="130948" y="246423"/>
                  </a:cubicBezTo>
                  <a:cubicBezTo>
                    <a:pt x="131064" y="251237"/>
                    <a:pt x="127769" y="254210"/>
                    <a:pt x="122092" y="254288"/>
                  </a:cubicBezTo>
                  <a:cubicBezTo>
                    <a:pt x="117304" y="254352"/>
                    <a:pt x="112529" y="254301"/>
                    <a:pt x="107535" y="254301"/>
                  </a:cubicBezTo>
                  <a:cubicBezTo>
                    <a:pt x="104420" y="271072"/>
                    <a:pt x="96144" y="284059"/>
                    <a:pt x="81767" y="292824"/>
                  </a:cubicBezTo>
                  <a:cubicBezTo>
                    <a:pt x="70826" y="299491"/>
                    <a:pt x="58843" y="302168"/>
                    <a:pt x="46255" y="299993"/>
                  </a:cubicBezTo>
                  <a:cubicBezTo>
                    <a:pt x="17166" y="294948"/>
                    <a:pt x="-1072" y="272166"/>
                    <a:pt x="48" y="242948"/>
                  </a:cubicBezTo>
                  <a:cubicBezTo>
                    <a:pt x="1013" y="217695"/>
                    <a:pt x="23036" y="194951"/>
                    <a:pt x="48727" y="192802"/>
                  </a:cubicBezTo>
                  <a:close/>
                  <a:moveTo>
                    <a:pt x="277474" y="169775"/>
                  </a:moveTo>
                  <a:cubicBezTo>
                    <a:pt x="257575" y="169775"/>
                    <a:pt x="238294" y="168797"/>
                    <a:pt x="219141" y="170020"/>
                  </a:cubicBezTo>
                  <a:cubicBezTo>
                    <a:pt x="194712" y="171590"/>
                    <a:pt x="177284" y="184719"/>
                    <a:pt x="166974" y="206922"/>
                  </a:cubicBezTo>
                  <a:cubicBezTo>
                    <a:pt x="160668" y="220539"/>
                    <a:pt x="161736" y="235110"/>
                    <a:pt x="161929" y="249911"/>
                  </a:cubicBezTo>
                  <a:cubicBezTo>
                    <a:pt x="162675" y="249706"/>
                    <a:pt x="163049" y="249718"/>
                    <a:pt x="163229" y="249538"/>
                  </a:cubicBezTo>
                  <a:cubicBezTo>
                    <a:pt x="165533" y="247299"/>
                    <a:pt x="167811" y="245046"/>
                    <a:pt x="170076" y="242768"/>
                  </a:cubicBezTo>
                  <a:cubicBezTo>
                    <a:pt x="174697" y="238121"/>
                    <a:pt x="176769" y="237877"/>
                    <a:pt x="182819" y="240631"/>
                  </a:cubicBezTo>
                  <a:cubicBezTo>
                    <a:pt x="197621" y="247389"/>
                    <a:pt x="212950" y="252138"/>
                    <a:pt x="229271" y="253631"/>
                  </a:cubicBezTo>
                  <a:cubicBezTo>
                    <a:pt x="252298" y="255742"/>
                    <a:pt x="273767" y="250233"/>
                    <a:pt x="294489" y="240850"/>
                  </a:cubicBezTo>
                  <a:cubicBezTo>
                    <a:pt x="301337" y="237748"/>
                    <a:pt x="302971" y="237916"/>
                    <a:pt x="308377" y="243373"/>
                  </a:cubicBezTo>
                  <a:cubicBezTo>
                    <a:pt x="310655" y="245664"/>
                    <a:pt x="312959" y="247929"/>
                    <a:pt x="316010" y="250954"/>
                  </a:cubicBezTo>
                  <a:cubicBezTo>
                    <a:pt x="316010" y="244351"/>
                    <a:pt x="316036" y="239074"/>
                    <a:pt x="316010" y="233797"/>
                  </a:cubicBezTo>
                  <a:cubicBezTo>
                    <a:pt x="315907" y="214696"/>
                    <a:pt x="304928" y="202520"/>
                    <a:pt x="285943" y="200435"/>
                  </a:cubicBezTo>
                  <a:cubicBezTo>
                    <a:pt x="279391" y="199714"/>
                    <a:pt x="277486" y="197551"/>
                    <a:pt x="277474" y="190794"/>
                  </a:cubicBezTo>
                  <a:cubicBezTo>
                    <a:pt x="277461" y="183805"/>
                    <a:pt x="277474" y="176803"/>
                    <a:pt x="277474" y="169775"/>
                  </a:cubicBezTo>
                  <a:close/>
                  <a:moveTo>
                    <a:pt x="224290" y="154137"/>
                  </a:moveTo>
                  <a:cubicBezTo>
                    <a:pt x="244034" y="154111"/>
                    <a:pt x="263791" y="154124"/>
                    <a:pt x="283536" y="154137"/>
                  </a:cubicBezTo>
                  <a:cubicBezTo>
                    <a:pt x="290345" y="154137"/>
                    <a:pt x="292842" y="156608"/>
                    <a:pt x="292855" y="163327"/>
                  </a:cubicBezTo>
                  <a:cubicBezTo>
                    <a:pt x="292880" y="170548"/>
                    <a:pt x="292855" y="177768"/>
                    <a:pt x="292855" y="183741"/>
                  </a:cubicBezTo>
                  <a:cubicBezTo>
                    <a:pt x="300693" y="188091"/>
                    <a:pt x="308429" y="191309"/>
                    <a:pt x="314864" y="196213"/>
                  </a:cubicBezTo>
                  <a:cubicBezTo>
                    <a:pt x="325946" y="204669"/>
                    <a:pt x="331159" y="216730"/>
                    <a:pt x="331314" y="230579"/>
                  </a:cubicBezTo>
                  <a:cubicBezTo>
                    <a:pt x="331571" y="254661"/>
                    <a:pt x="331880" y="278756"/>
                    <a:pt x="331262" y="302825"/>
                  </a:cubicBezTo>
                  <a:cubicBezTo>
                    <a:pt x="330451" y="334514"/>
                    <a:pt x="316190" y="359381"/>
                    <a:pt x="290242" y="377298"/>
                  </a:cubicBezTo>
                  <a:cubicBezTo>
                    <a:pt x="286162" y="380117"/>
                    <a:pt x="284604" y="382755"/>
                    <a:pt x="285119" y="387286"/>
                  </a:cubicBezTo>
                  <a:cubicBezTo>
                    <a:pt x="285312" y="388998"/>
                    <a:pt x="285145" y="390761"/>
                    <a:pt x="285145" y="393052"/>
                  </a:cubicBezTo>
                  <a:cubicBezTo>
                    <a:pt x="292662" y="393052"/>
                    <a:pt x="299831" y="393052"/>
                    <a:pt x="307000" y="393052"/>
                  </a:cubicBezTo>
                  <a:cubicBezTo>
                    <a:pt x="338573" y="393065"/>
                    <a:pt x="362140" y="416503"/>
                    <a:pt x="362217" y="447948"/>
                  </a:cubicBezTo>
                  <a:cubicBezTo>
                    <a:pt x="362230" y="455014"/>
                    <a:pt x="362230" y="462080"/>
                    <a:pt x="362217" y="469147"/>
                  </a:cubicBezTo>
                  <a:cubicBezTo>
                    <a:pt x="362192" y="480576"/>
                    <a:pt x="356451" y="488531"/>
                    <a:pt x="345549" y="492302"/>
                  </a:cubicBezTo>
                  <a:cubicBezTo>
                    <a:pt x="344970" y="492508"/>
                    <a:pt x="344468" y="492920"/>
                    <a:pt x="343927" y="493242"/>
                  </a:cubicBezTo>
                  <a:cubicBezTo>
                    <a:pt x="273908" y="493267"/>
                    <a:pt x="203902" y="493267"/>
                    <a:pt x="133883" y="493267"/>
                  </a:cubicBezTo>
                  <a:cubicBezTo>
                    <a:pt x="121011" y="488621"/>
                    <a:pt x="114614" y="479727"/>
                    <a:pt x="115541" y="465774"/>
                  </a:cubicBezTo>
                  <a:cubicBezTo>
                    <a:pt x="115902" y="460343"/>
                    <a:pt x="115348" y="454847"/>
                    <a:pt x="115670" y="449402"/>
                  </a:cubicBezTo>
                  <a:cubicBezTo>
                    <a:pt x="115992" y="443829"/>
                    <a:pt x="116262" y="438140"/>
                    <a:pt x="117626" y="432773"/>
                  </a:cubicBezTo>
                  <a:cubicBezTo>
                    <a:pt x="123496" y="409695"/>
                    <a:pt x="145068" y="393194"/>
                    <a:pt x="168944" y="393078"/>
                  </a:cubicBezTo>
                  <a:cubicBezTo>
                    <a:pt x="176628" y="393039"/>
                    <a:pt x="184325" y="393078"/>
                    <a:pt x="192678" y="393078"/>
                  </a:cubicBezTo>
                  <a:cubicBezTo>
                    <a:pt x="192678" y="389358"/>
                    <a:pt x="192871" y="385883"/>
                    <a:pt x="192575" y="382446"/>
                  </a:cubicBezTo>
                  <a:cubicBezTo>
                    <a:pt x="192472" y="381314"/>
                    <a:pt x="191327" y="379962"/>
                    <a:pt x="190284" y="379280"/>
                  </a:cubicBezTo>
                  <a:cubicBezTo>
                    <a:pt x="160616" y="359651"/>
                    <a:pt x="146110" y="332081"/>
                    <a:pt x="146419" y="296518"/>
                  </a:cubicBezTo>
                  <a:cubicBezTo>
                    <a:pt x="146599" y="274997"/>
                    <a:pt x="146432" y="253490"/>
                    <a:pt x="146458" y="231969"/>
                  </a:cubicBezTo>
                  <a:cubicBezTo>
                    <a:pt x="146509" y="188258"/>
                    <a:pt x="180566" y="154201"/>
                    <a:pt x="224290" y="154137"/>
                  </a:cubicBezTo>
                  <a:close/>
                  <a:moveTo>
                    <a:pt x="375256" y="125847"/>
                  </a:moveTo>
                  <a:cubicBezTo>
                    <a:pt x="379568" y="125795"/>
                    <a:pt x="383326" y="129528"/>
                    <a:pt x="383172" y="133724"/>
                  </a:cubicBezTo>
                  <a:cubicBezTo>
                    <a:pt x="383030" y="137714"/>
                    <a:pt x="379246" y="141343"/>
                    <a:pt x="375308" y="141279"/>
                  </a:cubicBezTo>
                  <a:cubicBezTo>
                    <a:pt x="371202" y="141215"/>
                    <a:pt x="367804" y="137714"/>
                    <a:pt x="367778" y="133518"/>
                  </a:cubicBezTo>
                  <a:cubicBezTo>
                    <a:pt x="367765" y="129257"/>
                    <a:pt x="371034" y="125898"/>
                    <a:pt x="375256" y="125847"/>
                  </a:cubicBezTo>
                  <a:close/>
                  <a:moveTo>
                    <a:pt x="102451" y="125846"/>
                  </a:moveTo>
                  <a:cubicBezTo>
                    <a:pt x="106763" y="125602"/>
                    <a:pt x="110599" y="129103"/>
                    <a:pt x="110676" y="133363"/>
                  </a:cubicBezTo>
                  <a:cubicBezTo>
                    <a:pt x="110727" y="137366"/>
                    <a:pt x="107201" y="141060"/>
                    <a:pt x="103159" y="141201"/>
                  </a:cubicBezTo>
                  <a:cubicBezTo>
                    <a:pt x="99053" y="141356"/>
                    <a:pt x="95501" y="137996"/>
                    <a:pt x="95334" y="133826"/>
                  </a:cubicBezTo>
                  <a:cubicBezTo>
                    <a:pt x="95166" y="129514"/>
                    <a:pt x="98230" y="126091"/>
                    <a:pt x="102451" y="125846"/>
                  </a:cubicBezTo>
                  <a:close/>
                  <a:moveTo>
                    <a:pt x="375102" y="79625"/>
                  </a:moveTo>
                  <a:cubicBezTo>
                    <a:pt x="379594" y="79587"/>
                    <a:pt x="382760" y="82663"/>
                    <a:pt x="382966" y="88095"/>
                  </a:cubicBezTo>
                  <a:cubicBezTo>
                    <a:pt x="383236" y="95277"/>
                    <a:pt x="383236" y="102485"/>
                    <a:pt x="382966" y="109667"/>
                  </a:cubicBezTo>
                  <a:cubicBezTo>
                    <a:pt x="382773" y="114905"/>
                    <a:pt x="379298" y="118252"/>
                    <a:pt x="375012" y="118136"/>
                  </a:cubicBezTo>
                  <a:cubicBezTo>
                    <a:pt x="370700" y="118007"/>
                    <a:pt x="367585" y="114584"/>
                    <a:pt x="367315" y="109332"/>
                  </a:cubicBezTo>
                  <a:cubicBezTo>
                    <a:pt x="367122" y="105831"/>
                    <a:pt x="367263" y="102304"/>
                    <a:pt x="367276" y="98791"/>
                  </a:cubicBezTo>
                  <a:cubicBezTo>
                    <a:pt x="367276" y="95277"/>
                    <a:pt x="367122" y="91750"/>
                    <a:pt x="367315" y="88236"/>
                  </a:cubicBezTo>
                  <a:cubicBezTo>
                    <a:pt x="367624" y="82856"/>
                    <a:pt x="370635" y="79677"/>
                    <a:pt x="375102" y="79625"/>
                  </a:cubicBezTo>
                  <a:close/>
                  <a:moveTo>
                    <a:pt x="102837" y="79574"/>
                  </a:moveTo>
                  <a:cubicBezTo>
                    <a:pt x="107290" y="79664"/>
                    <a:pt x="110276" y="82920"/>
                    <a:pt x="110547" y="88275"/>
                  </a:cubicBezTo>
                  <a:cubicBezTo>
                    <a:pt x="110727" y="91789"/>
                    <a:pt x="110585" y="95315"/>
                    <a:pt x="110585" y="98829"/>
                  </a:cubicBezTo>
                  <a:cubicBezTo>
                    <a:pt x="110585" y="102343"/>
                    <a:pt x="110727" y="105870"/>
                    <a:pt x="110547" y="109384"/>
                  </a:cubicBezTo>
                  <a:cubicBezTo>
                    <a:pt x="110276" y="114609"/>
                    <a:pt x="107084" y="118072"/>
                    <a:pt x="102773" y="118136"/>
                  </a:cubicBezTo>
                  <a:cubicBezTo>
                    <a:pt x="98409" y="118200"/>
                    <a:pt x="95127" y="114905"/>
                    <a:pt x="94947" y="109564"/>
                  </a:cubicBezTo>
                  <a:cubicBezTo>
                    <a:pt x="94702" y="102382"/>
                    <a:pt x="94702" y="95174"/>
                    <a:pt x="94960" y="87979"/>
                  </a:cubicBezTo>
                  <a:cubicBezTo>
                    <a:pt x="95153" y="82573"/>
                    <a:pt x="98345" y="79484"/>
                    <a:pt x="102837" y="79574"/>
                  </a:cubicBezTo>
                  <a:close/>
                  <a:moveTo>
                    <a:pt x="375475" y="72096"/>
                  </a:moveTo>
                  <a:cubicBezTo>
                    <a:pt x="354109" y="71955"/>
                    <a:pt x="336848" y="89099"/>
                    <a:pt x="336900" y="110440"/>
                  </a:cubicBezTo>
                  <a:cubicBezTo>
                    <a:pt x="336939" y="131626"/>
                    <a:pt x="353903" y="148603"/>
                    <a:pt x="375102" y="148654"/>
                  </a:cubicBezTo>
                  <a:cubicBezTo>
                    <a:pt x="396223" y="148706"/>
                    <a:pt x="413342" y="131703"/>
                    <a:pt x="413445" y="110568"/>
                  </a:cubicBezTo>
                  <a:cubicBezTo>
                    <a:pt x="413548" y="89382"/>
                    <a:pt x="396609" y="72225"/>
                    <a:pt x="375475" y="72096"/>
                  </a:cubicBezTo>
                  <a:close/>
                  <a:moveTo>
                    <a:pt x="102902" y="72070"/>
                  </a:moveTo>
                  <a:cubicBezTo>
                    <a:pt x="81729" y="71955"/>
                    <a:pt x="64572" y="88880"/>
                    <a:pt x="64391" y="110040"/>
                  </a:cubicBezTo>
                  <a:cubicBezTo>
                    <a:pt x="64211" y="131407"/>
                    <a:pt x="81369" y="148718"/>
                    <a:pt x="102670" y="148667"/>
                  </a:cubicBezTo>
                  <a:cubicBezTo>
                    <a:pt x="123895" y="148603"/>
                    <a:pt x="140846" y="131677"/>
                    <a:pt x="140936" y="110465"/>
                  </a:cubicBezTo>
                  <a:cubicBezTo>
                    <a:pt x="141026" y="89331"/>
                    <a:pt x="124049" y="72186"/>
                    <a:pt x="102902" y="72070"/>
                  </a:cubicBezTo>
                  <a:close/>
                  <a:moveTo>
                    <a:pt x="239092" y="69380"/>
                  </a:moveTo>
                  <a:cubicBezTo>
                    <a:pt x="243352" y="69367"/>
                    <a:pt x="246660" y="72624"/>
                    <a:pt x="246737" y="76897"/>
                  </a:cubicBezTo>
                  <a:cubicBezTo>
                    <a:pt x="246815" y="81196"/>
                    <a:pt x="243635" y="84581"/>
                    <a:pt x="239414" y="84710"/>
                  </a:cubicBezTo>
                  <a:cubicBezTo>
                    <a:pt x="235140" y="84838"/>
                    <a:pt x="231318" y="81157"/>
                    <a:pt x="231356" y="76948"/>
                  </a:cubicBezTo>
                  <a:cubicBezTo>
                    <a:pt x="231395" y="72907"/>
                    <a:pt x="234986" y="69393"/>
                    <a:pt x="239092" y="69380"/>
                  </a:cubicBezTo>
                  <a:close/>
                  <a:moveTo>
                    <a:pt x="380916" y="56781"/>
                  </a:moveTo>
                  <a:cubicBezTo>
                    <a:pt x="393434" y="58093"/>
                    <a:pt x="405452" y="63672"/>
                    <a:pt x="414346" y="73281"/>
                  </a:cubicBezTo>
                  <a:cubicBezTo>
                    <a:pt x="433202" y="93656"/>
                    <a:pt x="434206" y="123710"/>
                    <a:pt x="416611" y="144909"/>
                  </a:cubicBezTo>
                  <a:cubicBezTo>
                    <a:pt x="400381" y="164486"/>
                    <a:pt x="370056" y="172402"/>
                    <a:pt x="342396" y="153532"/>
                  </a:cubicBezTo>
                  <a:cubicBezTo>
                    <a:pt x="339127" y="157008"/>
                    <a:pt x="336050" y="160496"/>
                    <a:pt x="332755" y="163752"/>
                  </a:cubicBezTo>
                  <a:cubicBezTo>
                    <a:pt x="328675" y="167781"/>
                    <a:pt x="324196" y="168154"/>
                    <a:pt x="320837" y="164988"/>
                  </a:cubicBezTo>
                  <a:cubicBezTo>
                    <a:pt x="317362" y="161706"/>
                    <a:pt x="317722" y="157021"/>
                    <a:pt x="321841" y="152709"/>
                  </a:cubicBezTo>
                  <a:cubicBezTo>
                    <a:pt x="324943" y="149465"/>
                    <a:pt x="328109" y="146286"/>
                    <a:pt x="331237" y="143068"/>
                  </a:cubicBezTo>
                  <a:cubicBezTo>
                    <a:pt x="331327" y="142965"/>
                    <a:pt x="331327" y="142772"/>
                    <a:pt x="331365" y="142618"/>
                  </a:cubicBezTo>
                  <a:cubicBezTo>
                    <a:pt x="310591" y="110800"/>
                    <a:pt x="324853" y="79369"/>
                    <a:pt x="344494" y="65892"/>
                  </a:cubicBezTo>
                  <a:cubicBezTo>
                    <a:pt x="355383" y="58427"/>
                    <a:pt x="368399" y="55470"/>
                    <a:pt x="380916" y="56781"/>
                  </a:cubicBezTo>
                  <a:close/>
                  <a:moveTo>
                    <a:pt x="100069" y="56430"/>
                  </a:moveTo>
                  <a:cubicBezTo>
                    <a:pt x="112694" y="55821"/>
                    <a:pt x="125523" y="59688"/>
                    <a:pt x="136264" y="68119"/>
                  </a:cubicBezTo>
                  <a:cubicBezTo>
                    <a:pt x="155249" y="83024"/>
                    <a:pt x="165701" y="113722"/>
                    <a:pt x="145827" y="143274"/>
                  </a:cubicBezTo>
                  <a:cubicBezTo>
                    <a:pt x="148929" y="146118"/>
                    <a:pt x="152289" y="149040"/>
                    <a:pt x="155442" y="152155"/>
                  </a:cubicBezTo>
                  <a:cubicBezTo>
                    <a:pt x="160102" y="156763"/>
                    <a:pt x="160668" y="161191"/>
                    <a:pt x="157257" y="164743"/>
                  </a:cubicBezTo>
                  <a:cubicBezTo>
                    <a:pt x="153743" y="168411"/>
                    <a:pt x="149161" y="167793"/>
                    <a:pt x="144296" y="162993"/>
                  </a:cubicBezTo>
                  <a:cubicBezTo>
                    <a:pt x="141438" y="160174"/>
                    <a:pt x="138607" y="157329"/>
                    <a:pt x="135749" y="154523"/>
                  </a:cubicBezTo>
                  <a:cubicBezTo>
                    <a:pt x="135543" y="154330"/>
                    <a:pt x="135183" y="154292"/>
                    <a:pt x="134900" y="154176"/>
                  </a:cubicBezTo>
                  <a:cubicBezTo>
                    <a:pt x="103340" y="174770"/>
                    <a:pt x="72204" y="160985"/>
                    <a:pt x="58522" y="141511"/>
                  </a:cubicBezTo>
                  <a:cubicBezTo>
                    <a:pt x="43424" y="120016"/>
                    <a:pt x="46127" y="89755"/>
                    <a:pt x="65099" y="71607"/>
                  </a:cubicBezTo>
                  <a:cubicBezTo>
                    <a:pt x="75023" y="62127"/>
                    <a:pt x="87444" y="57040"/>
                    <a:pt x="100069" y="56430"/>
                  </a:cubicBezTo>
                  <a:close/>
                  <a:moveTo>
                    <a:pt x="239014" y="23160"/>
                  </a:moveTo>
                  <a:cubicBezTo>
                    <a:pt x="243442" y="23211"/>
                    <a:pt x="246351" y="26352"/>
                    <a:pt x="246583" y="31320"/>
                  </a:cubicBezTo>
                  <a:cubicBezTo>
                    <a:pt x="246595" y="31642"/>
                    <a:pt x="246595" y="31964"/>
                    <a:pt x="246595" y="32285"/>
                  </a:cubicBezTo>
                  <a:cubicBezTo>
                    <a:pt x="246595" y="35632"/>
                    <a:pt x="246595" y="38991"/>
                    <a:pt x="246583" y="42338"/>
                  </a:cubicBezTo>
                  <a:cubicBezTo>
                    <a:pt x="246583" y="46019"/>
                    <a:pt x="246660" y="49700"/>
                    <a:pt x="246557" y="53368"/>
                  </a:cubicBezTo>
                  <a:cubicBezTo>
                    <a:pt x="246415" y="58362"/>
                    <a:pt x="243481" y="61490"/>
                    <a:pt x="239053" y="61580"/>
                  </a:cubicBezTo>
                  <a:cubicBezTo>
                    <a:pt x="234625" y="61657"/>
                    <a:pt x="231369" y="58530"/>
                    <a:pt x="231266" y="53664"/>
                  </a:cubicBezTo>
                  <a:cubicBezTo>
                    <a:pt x="231111" y="46148"/>
                    <a:pt x="231111" y="38631"/>
                    <a:pt x="231266" y="31127"/>
                  </a:cubicBezTo>
                  <a:cubicBezTo>
                    <a:pt x="231356" y="26236"/>
                    <a:pt x="234587" y="23108"/>
                    <a:pt x="239014" y="23160"/>
                  </a:cubicBezTo>
                  <a:close/>
                  <a:moveTo>
                    <a:pt x="238873" y="15424"/>
                  </a:moveTo>
                  <a:cubicBezTo>
                    <a:pt x="218137" y="15463"/>
                    <a:pt x="200735" y="32788"/>
                    <a:pt x="200426" y="53716"/>
                  </a:cubicBezTo>
                  <a:cubicBezTo>
                    <a:pt x="200117" y="74413"/>
                    <a:pt x="218111" y="92484"/>
                    <a:pt x="238950" y="92420"/>
                  </a:cubicBezTo>
                  <a:cubicBezTo>
                    <a:pt x="259724" y="92343"/>
                    <a:pt x="277100" y="75044"/>
                    <a:pt x="277396" y="54128"/>
                  </a:cubicBezTo>
                  <a:cubicBezTo>
                    <a:pt x="277692" y="33431"/>
                    <a:pt x="259737" y="15399"/>
                    <a:pt x="238873" y="15424"/>
                  </a:cubicBezTo>
                  <a:close/>
                  <a:moveTo>
                    <a:pt x="240752" y="5"/>
                  </a:moveTo>
                  <a:cubicBezTo>
                    <a:pt x="266816" y="365"/>
                    <a:pt x="289598" y="21101"/>
                    <a:pt x="292597" y="47834"/>
                  </a:cubicBezTo>
                  <a:cubicBezTo>
                    <a:pt x="295506" y="73937"/>
                    <a:pt x="279494" y="101108"/>
                    <a:pt x="246608" y="107659"/>
                  </a:cubicBezTo>
                  <a:cubicBezTo>
                    <a:pt x="246608" y="112705"/>
                    <a:pt x="246672" y="117493"/>
                    <a:pt x="246595" y="122294"/>
                  </a:cubicBezTo>
                  <a:cubicBezTo>
                    <a:pt x="246505" y="127661"/>
                    <a:pt x="243596" y="130905"/>
                    <a:pt x="239001" y="130956"/>
                  </a:cubicBezTo>
                  <a:cubicBezTo>
                    <a:pt x="234406" y="131008"/>
                    <a:pt x="231369" y="127738"/>
                    <a:pt x="231227" y="122448"/>
                  </a:cubicBezTo>
                  <a:cubicBezTo>
                    <a:pt x="231098" y="117647"/>
                    <a:pt x="231073" y="112834"/>
                    <a:pt x="230995" y="108033"/>
                  </a:cubicBezTo>
                  <a:cubicBezTo>
                    <a:pt x="230995" y="107904"/>
                    <a:pt x="230802" y="107788"/>
                    <a:pt x="230712" y="107659"/>
                  </a:cubicBezTo>
                  <a:cubicBezTo>
                    <a:pt x="196320" y="100580"/>
                    <a:pt x="182149" y="71569"/>
                    <a:pt x="185316" y="47564"/>
                  </a:cubicBezTo>
                  <a:cubicBezTo>
                    <a:pt x="189074" y="18977"/>
                    <a:pt x="212023" y="-381"/>
                    <a:pt x="240752" y="5"/>
                  </a:cubicBezTo>
                  <a:close/>
                </a:path>
              </a:pathLst>
            </a:custGeom>
            <a:solidFill>
              <a:schemeClr val="bg1"/>
            </a:solidFill>
            <a:ln w="12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F6A88B-C953-49E3-A11E-DD419AEDABCB}"/>
                </a:ext>
              </a:extLst>
            </p:cNvPr>
            <p:cNvSpPr/>
            <p:nvPr/>
          </p:nvSpPr>
          <p:spPr bwMode="auto">
            <a:xfrm flipH="1" flipV="1">
              <a:off x="1790539" y="1764788"/>
              <a:ext cx="1037064" cy="490654"/>
            </a:xfrm>
            <a:custGeom>
              <a:avLst/>
              <a:gdLst>
                <a:gd name="connsiteX0" fmla="*/ 1037064 w 1037064"/>
                <a:gd name="connsiteY0" fmla="*/ 0 h 490654"/>
                <a:gd name="connsiteX1" fmla="*/ 546410 w 1037064"/>
                <a:gd name="connsiteY1" fmla="*/ 490654 h 490654"/>
                <a:gd name="connsiteX2" fmla="*/ 0 w 1037064"/>
                <a:gd name="connsiteY2" fmla="*/ 490654 h 49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064" h="490654">
                  <a:moveTo>
                    <a:pt x="1037064" y="0"/>
                  </a:moveTo>
                  <a:lnTo>
                    <a:pt x="546410" y="490654"/>
                  </a:lnTo>
                  <a:lnTo>
                    <a:pt x="0" y="490654"/>
                  </a:ln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1B9997F-CE7C-40C7-B7B3-2C79F390D09F}"/>
                </a:ext>
              </a:extLst>
            </p:cNvPr>
            <p:cNvSpPr/>
            <p:nvPr/>
          </p:nvSpPr>
          <p:spPr bwMode="auto">
            <a:xfrm>
              <a:off x="2539914" y="1395749"/>
              <a:ext cx="1883331" cy="69591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64E36E-AD26-4A12-A9FE-46BC97E03D13}"/>
                </a:ext>
              </a:extLst>
            </p:cNvPr>
            <p:cNvSpPr txBox="1"/>
            <p:nvPr/>
          </p:nvSpPr>
          <p:spPr>
            <a:xfrm flipH="1">
              <a:off x="3246220" y="1482096"/>
              <a:ext cx="117702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Community Forum</a:t>
              </a: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DC51F76-484D-433D-927A-BD7C1458052C}"/>
                </a:ext>
              </a:extLst>
            </p:cNvPr>
            <p:cNvSpPr/>
            <p:nvPr/>
          </p:nvSpPr>
          <p:spPr>
            <a:xfrm flipH="1">
              <a:off x="2791778" y="1533300"/>
              <a:ext cx="420879" cy="420813"/>
            </a:xfrm>
            <a:custGeom>
              <a:avLst/>
              <a:gdLst>
                <a:gd name="connsiteX0" fmla="*/ 448373 w 448678"/>
                <a:gd name="connsiteY0" fmla="*/ 241700 h 448607"/>
                <a:gd name="connsiteX1" fmla="*/ 448008 w 448678"/>
                <a:gd name="connsiteY1" fmla="*/ 352769 h 448607"/>
                <a:gd name="connsiteX2" fmla="*/ 411410 w 448678"/>
                <a:gd name="connsiteY2" fmla="*/ 384806 h 448607"/>
                <a:gd name="connsiteX3" fmla="*/ 397045 w 448678"/>
                <a:gd name="connsiteY3" fmla="*/ 384829 h 448607"/>
                <a:gd name="connsiteX4" fmla="*/ 397045 w 448678"/>
                <a:gd name="connsiteY4" fmla="*/ 448607 h 448607"/>
                <a:gd name="connsiteX5" fmla="*/ 326199 w 448678"/>
                <a:gd name="connsiteY5" fmla="*/ 394383 h 448607"/>
                <a:gd name="connsiteX6" fmla="*/ 297217 w 448678"/>
                <a:gd name="connsiteY6" fmla="*/ 384510 h 448607"/>
                <a:gd name="connsiteX7" fmla="*/ 171919 w 448678"/>
                <a:gd name="connsiteY7" fmla="*/ 384715 h 448607"/>
                <a:gd name="connsiteX8" fmla="*/ 132335 w 448678"/>
                <a:gd name="connsiteY8" fmla="*/ 350329 h 448607"/>
                <a:gd name="connsiteX9" fmla="*/ 155046 w 448678"/>
                <a:gd name="connsiteY9" fmla="*/ 329807 h 448607"/>
                <a:gd name="connsiteX10" fmla="*/ 155798 w 448678"/>
                <a:gd name="connsiteY10" fmla="*/ 339453 h 448607"/>
                <a:gd name="connsiteX11" fmla="*/ 177780 w 448678"/>
                <a:gd name="connsiteY11" fmla="*/ 360796 h 448607"/>
                <a:gd name="connsiteX12" fmla="*/ 311058 w 448678"/>
                <a:gd name="connsiteY12" fmla="*/ 361001 h 448607"/>
                <a:gd name="connsiteX13" fmla="*/ 327521 w 448678"/>
                <a:gd name="connsiteY13" fmla="*/ 366359 h 448607"/>
                <a:gd name="connsiteX14" fmla="*/ 373034 w 448678"/>
                <a:gd name="connsiteY14" fmla="*/ 400745 h 448607"/>
                <a:gd name="connsiteX15" fmla="*/ 373034 w 448678"/>
                <a:gd name="connsiteY15" fmla="*/ 360727 h 448607"/>
                <a:gd name="connsiteX16" fmla="*/ 408423 w 448678"/>
                <a:gd name="connsiteY16" fmla="*/ 360682 h 448607"/>
                <a:gd name="connsiteX17" fmla="*/ 425365 w 448678"/>
                <a:gd name="connsiteY17" fmla="*/ 343717 h 448607"/>
                <a:gd name="connsiteX18" fmla="*/ 425411 w 448678"/>
                <a:gd name="connsiteY18" fmla="*/ 258163 h 448607"/>
                <a:gd name="connsiteX19" fmla="*/ 448373 w 448678"/>
                <a:gd name="connsiteY19" fmla="*/ 241700 h 448607"/>
                <a:gd name="connsiteX20" fmla="*/ 103513 w 448678"/>
                <a:gd name="connsiteY20" fmla="*/ 60879 h 448607"/>
                <a:gd name="connsiteX21" fmla="*/ 103513 w 448678"/>
                <a:gd name="connsiteY21" fmla="*/ 84115 h 448607"/>
                <a:gd name="connsiteX22" fmla="*/ 39599 w 448678"/>
                <a:gd name="connsiteY22" fmla="*/ 84138 h 448607"/>
                <a:gd name="connsiteX23" fmla="*/ 23546 w 448678"/>
                <a:gd name="connsiteY23" fmla="*/ 100053 h 448607"/>
                <a:gd name="connsiteX24" fmla="*/ 23523 w 448678"/>
                <a:gd name="connsiteY24" fmla="*/ 256180 h 448607"/>
                <a:gd name="connsiteX25" fmla="*/ 44547 w 448678"/>
                <a:gd name="connsiteY25" fmla="*/ 277135 h 448607"/>
                <a:gd name="connsiteX26" fmla="*/ 75330 w 448678"/>
                <a:gd name="connsiteY26" fmla="*/ 277158 h 448607"/>
                <a:gd name="connsiteX27" fmla="*/ 75330 w 448678"/>
                <a:gd name="connsiteY27" fmla="*/ 315237 h 448607"/>
                <a:gd name="connsiteX28" fmla="*/ 117856 w 448678"/>
                <a:gd name="connsiteY28" fmla="*/ 284819 h 448607"/>
                <a:gd name="connsiteX29" fmla="*/ 139427 w 448678"/>
                <a:gd name="connsiteY29" fmla="*/ 277522 h 448607"/>
                <a:gd name="connsiteX30" fmla="*/ 271611 w 448678"/>
                <a:gd name="connsiteY30" fmla="*/ 277203 h 448607"/>
                <a:gd name="connsiteX31" fmla="*/ 294367 w 448678"/>
                <a:gd name="connsiteY31" fmla="*/ 259737 h 448607"/>
                <a:gd name="connsiteX32" fmla="*/ 304286 w 448678"/>
                <a:gd name="connsiteY32" fmla="*/ 267079 h 448607"/>
                <a:gd name="connsiteX33" fmla="*/ 313658 w 448678"/>
                <a:gd name="connsiteY33" fmla="*/ 274809 h 448607"/>
                <a:gd name="connsiteX34" fmla="*/ 276946 w 448678"/>
                <a:gd name="connsiteY34" fmla="*/ 300484 h 448607"/>
                <a:gd name="connsiteX35" fmla="*/ 147042 w 448678"/>
                <a:gd name="connsiteY35" fmla="*/ 300803 h 448607"/>
                <a:gd name="connsiteX36" fmla="*/ 126498 w 448678"/>
                <a:gd name="connsiteY36" fmla="*/ 307804 h 448607"/>
                <a:gd name="connsiteX37" fmla="*/ 52094 w 448678"/>
                <a:gd name="connsiteY37" fmla="*/ 362597 h 448607"/>
                <a:gd name="connsiteX38" fmla="*/ 52094 w 448678"/>
                <a:gd name="connsiteY38" fmla="*/ 300484 h 448607"/>
                <a:gd name="connsiteX39" fmla="*/ 39188 w 448678"/>
                <a:gd name="connsiteY39" fmla="*/ 300484 h 448607"/>
                <a:gd name="connsiteX40" fmla="*/ 448 w 448678"/>
                <a:gd name="connsiteY40" fmla="*/ 263887 h 448607"/>
                <a:gd name="connsiteX41" fmla="*/ 425 w 448678"/>
                <a:gd name="connsiteY41" fmla="*/ 92962 h 448607"/>
                <a:gd name="connsiteX42" fmla="*/ 33579 w 448678"/>
                <a:gd name="connsiteY42" fmla="*/ 60971 h 448607"/>
                <a:gd name="connsiteX43" fmla="*/ 103513 w 448678"/>
                <a:gd name="connsiteY43" fmla="*/ 60879 h 448607"/>
                <a:gd name="connsiteX44" fmla="*/ 397045 w 448678"/>
                <a:gd name="connsiteY44" fmla="*/ 23529 h 448607"/>
                <a:gd name="connsiteX45" fmla="*/ 163483 w 448678"/>
                <a:gd name="connsiteY45" fmla="*/ 23597 h 448607"/>
                <a:gd name="connsiteX46" fmla="*/ 143736 w 448678"/>
                <a:gd name="connsiteY46" fmla="*/ 43207 h 448607"/>
                <a:gd name="connsiteX47" fmla="*/ 143736 w 448678"/>
                <a:gd name="connsiteY47" fmla="*/ 197031 h 448607"/>
                <a:gd name="connsiteX48" fmla="*/ 163300 w 448678"/>
                <a:gd name="connsiteY48" fmla="*/ 216595 h 448607"/>
                <a:gd name="connsiteX49" fmla="*/ 300022 w 448678"/>
                <a:gd name="connsiteY49" fmla="*/ 216868 h 448607"/>
                <a:gd name="connsiteX50" fmla="*/ 317374 w 448678"/>
                <a:gd name="connsiteY50" fmla="*/ 222820 h 448607"/>
                <a:gd name="connsiteX51" fmla="*/ 360949 w 448678"/>
                <a:gd name="connsiteY51" fmla="*/ 256362 h 448607"/>
                <a:gd name="connsiteX52" fmla="*/ 360949 w 448678"/>
                <a:gd name="connsiteY52" fmla="*/ 216549 h 448607"/>
                <a:gd name="connsiteX53" fmla="*/ 398025 w 448678"/>
                <a:gd name="connsiteY53" fmla="*/ 216640 h 448607"/>
                <a:gd name="connsiteX54" fmla="*/ 412915 w 448678"/>
                <a:gd name="connsiteY54" fmla="*/ 201705 h 448607"/>
                <a:gd name="connsiteX55" fmla="*/ 412756 w 448678"/>
                <a:gd name="connsiteY55" fmla="*/ 38784 h 448607"/>
                <a:gd name="connsiteX56" fmla="*/ 397045 w 448678"/>
                <a:gd name="connsiteY56" fmla="*/ 23529 h 448607"/>
                <a:gd name="connsiteX57" fmla="*/ 399986 w 448678"/>
                <a:gd name="connsiteY57" fmla="*/ 134 h 448607"/>
                <a:gd name="connsiteX58" fmla="*/ 436515 w 448678"/>
                <a:gd name="connsiteY58" fmla="*/ 35341 h 448607"/>
                <a:gd name="connsiteX59" fmla="*/ 436333 w 448678"/>
                <a:gd name="connsiteY59" fmla="*/ 205080 h 448607"/>
                <a:gd name="connsiteX60" fmla="*/ 399758 w 448678"/>
                <a:gd name="connsiteY60" fmla="*/ 239693 h 448607"/>
                <a:gd name="connsiteX61" fmla="*/ 384800 w 448678"/>
                <a:gd name="connsiteY61" fmla="*/ 239716 h 448607"/>
                <a:gd name="connsiteX62" fmla="*/ 384800 w 448678"/>
                <a:gd name="connsiteY62" fmla="*/ 304223 h 448607"/>
                <a:gd name="connsiteX63" fmla="*/ 345170 w 448678"/>
                <a:gd name="connsiteY63" fmla="*/ 273258 h 448607"/>
                <a:gd name="connsiteX64" fmla="*/ 246870 w 448678"/>
                <a:gd name="connsiteY64" fmla="*/ 239192 h 448607"/>
                <a:gd name="connsiteX65" fmla="*/ 162616 w 448678"/>
                <a:gd name="connsiteY65" fmla="*/ 239876 h 448607"/>
                <a:gd name="connsiteX66" fmla="*/ 120729 w 448678"/>
                <a:gd name="connsiteY66" fmla="*/ 197988 h 448607"/>
                <a:gd name="connsiteX67" fmla="*/ 120752 w 448678"/>
                <a:gd name="connsiteY67" fmla="*/ 39627 h 448607"/>
                <a:gd name="connsiteX68" fmla="*/ 159584 w 448678"/>
                <a:gd name="connsiteY68" fmla="*/ 157 h 448607"/>
                <a:gd name="connsiteX69" fmla="*/ 399986 w 448678"/>
                <a:gd name="connsiteY69" fmla="*/ 134 h 44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48678" h="448607">
                  <a:moveTo>
                    <a:pt x="448373" y="241700"/>
                  </a:moveTo>
                  <a:cubicBezTo>
                    <a:pt x="448373" y="278776"/>
                    <a:pt x="449262" y="315807"/>
                    <a:pt x="448008" y="352769"/>
                  </a:cubicBezTo>
                  <a:cubicBezTo>
                    <a:pt x="447346" y="371672"/>
                    <a:pt x="431248" y="384077"/>
                    <a:pt x="411410" y="384806"/>
                  </a:cubicBezTo>
                  <a:cubicBezTo>
                    <a:pt x="406918" y="384966"/>
                    <a:pt x="402403" y="384829"/>
                    <a:pt x="397045" y="384829"/>
                  </a:cubicBezTo>
                  <a:cubicBezTo>
                    <a:pt x="397045" y="405511"/>
                    <a:pt x="397045" y="425508"/>
                    <a:pt x="397045" y="448607"/>
                  </a:cubicBezTo>
                  <a:cubicBezTo>
                    <a:pt x="371735" y="429316"/>
                    <a:pt x="348682" y="412214"/>
                    <a:pt x="326199" y="394383"/>
                  </a:cubicBezTo>
                  <a:cubicBezTo>
                    <a:pt x="317420" y="387428"/>
                    <a:pt x="308573" y="384350"/>
                    <a:pt x="297217" y="384510"/>
                  </a:cubicBezTo>
                  <a:cubicBezTo>
                    <a:pt x="255466" y="385125"/>
                    <a:pt x="213670" y="384875"/>
                    <a:pt x="171919" y="384715"/>
                  </a:cubicBezTo>
                  <a:cubicBezTo>
                    <a:pt x="149779" y="384624"/>
                    <a:pt x="134410" y="371056"/>
                    <a:pt x="132335" y="350329"/>
                  </a:cubicBezTo>
                  <a:cubicBezTo>
                    <a:pt x="130511" y="332019"/>
                    <a:pt x="135299" y="327482"/>
                    <a:pt x="155046" y="329807"/>
                  </a:cubicBezTo>
                  <a:cubicBezTo>
                    <a:pt x="155297" y="332909"/>
                    <a:pt x="155753" y="336169"/>
                    <a:pt x="155798" y="339453"/>
                  </a:cubicBezTo>
                  <a:cubicBezTo>
                    <a:pt x="156118" y="358607"/>
                    <a:pt x="158284" y="360796"/>
                    <a:pt x="177780" y="360796"/>
                  </a:cubicBezTo>
                  <a:cubicBezTo>
                    <a:pt x="222198" y="360818"/>
                    <a:pt x="266640" y="360590"/>
                    <a:pt x="311058" y="361001"/>
                  </a:cubicBezTo>
                  <a:cubicBezTo>
                    <a:pt x="316622" y="361046"/>
                    <a:pt x="322961" y="363144"/>
                    <a:pt x="327521" y="366359"/>
                  </a:cubicBezTo>
                  <a:cubicBezTo>
                    <a:pt x="342365" y="376780"/>
                    <a:pt x="356526" y="388158"/>
                    <a:pt x="373034" y="400745"/>
                  </a:cubicBezTo>
                  <a:cubicBezTo>
                    <a:pt x="373034" y="386448"/>
                    <a:pt x="373034" y="374294"/>
                    <a:pt x="373034" y="360727"/>
                  </a:cubicBezTo>
                  <a:cubicBezTo>
                    <a:pt x="385849" y="360727"/>
                    <a:pt x="397136" y="360887"/>
                    <a:pt x="408423" y="360682"/>
                  </a:cubicBezTo>
                  <a:cubicBezTo>
                    <a:pt x="421717" y="360454"/>
                    <a:pt x="425297" y="356942"/>
                    <a:pt x="425365" y="343717"/>
                  </a:cubicBezTo>
                  <a:cubicBezTo>
                    <a:pt x="425525" y="314872"/>
                    <a:pt x="425411" y="286050"/>
                    <a:pt x="425411" y="258163"/>
                  </a:cubicBezTo>
                  <a:cubicBezTo>
                    <a:pt x="433483" y="252371"/>
                    <a:pt x="440665" y="247218"/>
                    <a:pt x="448373" y="241700"/>
                  </a:cubicBezTo>
                  <a:close/>
                  <a:moveTo>
                    <a:pt x="103513" y="60879"/>
                  </a:moveTo>
                  <a:cubicBezTo>
                    <a:pt x="103513" y="68769"/>
                    <a:pt x="103513" y="75769"/>
                    <a:pt x="103513" y="84115"/>
                  </a:cubicBezTo>
                  <a:cubicBezTo>
                    <a:pt x="81874" y="84115"/>
                    <a:pt x="60736" y="84069"/>
                    <a:pt x="39599" y="84138"/>
                  </a:cubicBezTo>
                  <a:cubicBezTo>
                    <a:pt x="26214" y="84160"/>
                    <a:pt x="23592" y="86577"/>
                    <a:pt x="23546" y="100053"/>
                  </a:cubicBezTo>
                  <a:cubicBezTo>
                    <a:pt x="23432" y="152088"/>
                    <a:pt x="23409" y="204122"/>
                    <a:pt x="23523" y="256180"/>
                  </a:cubicBezTo>
                  <a:cubicBezTo>
                    <a:pt x="23569" y="272780"/>
                    <a:pt x="27947" y="276952"/>
                    <a:pt x="44547" y="277135"/>
                  </a:cubicBezTo>
                  <a:cubicBezTo>
                    <a:pt x="54352" y="277249"/>
                    <a:pt x="64157" y="277158"/>
                    <a:pt x="75330" y="277158"/>
                  </a:cubicBezTo>
                  <a:cubicBezTo>
                    <a:pt x="75330" y="289448"/>
                    <a:pt x="75330" y="300917"/>
                    <a:pt x="75330" y="315237"/>
                  </a:cubicBezTo>
                  <a:cubicBezTo>
                    <a:pt x="90949" y="303927"/>
                    <a:pt x="103946" y="293666"/>
                    <a:pt x="117856" y="284819"/>
                  </a:cubicBezTo>
                  <a:cubicBezTo>
                    <a:pt x="124126" y="280829"/>
                    <a:pt x="132153" y="277614"/>
                    <a:pt x="139427" y="277522"/>
                  </a:cubicBezTo>
                  <a:cubicBezTo>
                    <a:pt x="183480" y="276861"/>
                    <a:pt x="227557" y="277203"/>
                    <a:pt x="271611" y="277203"/>
                  </a:cubicBezTo>
                  <a:cubicBezTo>
                    <a:pt x="286820" y="277203"/>
                    <a:pt x="289624" y="275083"/>
                    <a:pt x="294367" y="259737"/>
                  </a:cubicBezTo>
                  <a:cubicBezTo>
                    <a:pt x="297810" y="262291"/>
                    <a:pt x="301116" y="264594"/>
                    <a:pt x="304286" y="267079"/>
                  </a:cubicBezTo>
                  <a:cubicBezTo>
                    <a:pt x="307524" y="269610"/>
                    <a:pt x="310648" y="272324"/>
                    <a:pt x="313658" y="274809"/>
                  </a:cubicBezTo>
                  <a:cubicBezTo>
                    <a:pt x="307227" y="291842"/>
                    <a:pt x="294891" y="300461"/>
                    <a:pt x="276946" y="300484"/>
                  </a:cubicBezTo>
                  <a:cubicBezTo>
                    <a:pt x="233645" y="300553"/>
                    <a:pt x="190344" y="300188"/>
                    <a:pt x="147042" y="300803"/>
                  </a:cubicBezTo>
                  <a:cubicBezTo>
                    <a:pt x="140111" y="300895"/>
                    <a:pt x="132221" y="303768"/>
                    <a:pt x="126498" y="307804"/>
                  </a:cubicBezTo>
                  <a:cubicBezTo>
                    <a:pt x="102099" y="324996"/>
                    <a:pt x="78362" y="343124"/>
                    <a:pt x="52094" y="362597"/>
                  </a:cubicBezTo>
                  <a:cubicBezTo>
                    <a:pt x="52094" y="340342"/>
                    <a:pt x="52094" y="321075"/>
                    <a:pt x="52094" y="300484"/>
                  </a:cubicBezTo>
                  <a:cubicBezTo>
                    <a:pt x="47283" y="300484"/>
                    <a:pt x="43247" y="300553"/>
                    <a:pt x="39188" y="300484"/>
                  </a:cubicBezTo>
                  <a:cubicBezTo>
                    <a:pt x="17572" y="300074"/>
                    <a:pt x="676" y="285184"/>
                    <a:pt x="448" y="263887"/>
                  </a:cubicBezTo>
                  <a:cubicBezTo>
                    <a:pt x="-168" y="206927"/>
                    <a:pt x="-123" y="149922"/>
                    <a:pt x="425" y="92962"/>
                  </a:cubicBezTo>
                  <a:cubicBezTo>
                    <a:pt x="607" y="74241"/>
                    <a:pt x="14813" y="61290"/>
                    <a:pt x="33579" y="60971"/>
                  </a:cubicBezTo>
                  <a:cubicBezTo>
                    <a:pt x="56655" y="60583"/>
                    <a:pt x="79753" y="60879"/>
                    <a:pt x="103513" y="60879"/>
                  </a:cubicBezTo>
                  <a:close/>
                  <a:moveTo>
                    <a:pt x="397045" y="23529"/>
                  </a:moveTo>
                  <a:cubicBezTo>
                    <a:pt x="319198" y="23483"/>
                    <a:pt x="241329" y="23506"/>
                    <a:pt x="163483" y="23597"/>
                  </a:cubicBezTo>
                  <a:cubicBezTo>
                    <a:pt x="148182" y="23620"/>
                    <a:pt x="143759" y="28112"/>
                    <a:pt x="143736" y="43207"/>
                  </a:cubicBezTo>
                  <a:cubicBezTo>
                    <a:pt x="143713" y="94489"/>
                    <a:pt x="143713" y="145749"/>
                    <a:pt x="143736" y="197031"/>
                  </a:cubicBezTo>
                  <a:cubicBezTo>
                    <a:pt x="143736" y="212262"/>
                    <a:pt x="148023" y="216572"/>
                    <a:pt x="163300" y="216595"/>
                  </a:cubicBezTo>
                  <a:cubicBezTo>
                    <a:pt x="208882" y="216640"/>
                    <a:pt x="254463" y="216390"/>
                    <a:pt x="300022" y="216868"/>
                  </a:cubicBezTo>
                  <a:cubicBezTo>
                    <a:pt x="305882" y="216937"/>
                    <a:pt x="312540" y="219399"/>
                    <a:pt x="317374" y="222820"/>
                  </a:cubicBezTo>
                  <a:cubicBezTo>
                    <a:pt x="331694" y="232967"/>
                    <a:pt x="345261" y="244163"/>
                    <a:pt x="360949" y="256362"/>
                  </a:cubicBezTo>
                  <a:cubicBezTo>
                    <a:pt x="360949" y="241951"/>
                    <a:pt x="360949" y="229934"/>
                    <a:pt x="360949" y="216549"/>
                  </a:cubicBezTo>
                  <a:cubicBezTo>
                    <a:pt x="374516" y="216549"/>
                    <a:pt x="386282" y="216230"/>
                    <a:pt x="398025" y="216640"/>
                  </a:cubicBezTo>
                  <a:cubicBezTo>
                    <a:pt x="408788" y="217028"/>
                    <a:pt x="412961" y="212354"/>
                    <a:pt x="412915" y="201705"/>
                  </a:cubicBezTo>
                  <a:cubicBezTo>
                    <a:pt x="412664" y="147390"/>
                    <a:pt x="412847" y="93076"/>
                    <a:pt x="412756" y="38784"/>
                  </a:cubicBezTo>
                  <a:cubicBezTo>
                    <a:pt x="412733" y="26653"/>
                    <a:pt x="409472" y="23529"/>
                    <a:pt x="397045" y="23529"/>
                  </a:cubicBezTo>
                  <a:close/>
                  <a:moveTo>
                    <a:pt x="399986" y="134"/>
                  </a:moveTo>
                  <a:cubicBezTo>
                    <a:pt x="421603" y="180"/>
                    <a:pt x="436333" y="13838"/>
                    <a:pt x="436515" y="35341"/>
                  </a:cubicBezTo>
                  <a:cubicBezTo>
                    <a:pt x="436971" y="91913"/>
                    <a:pt x="436949" y="148508"/>
                    <a:pt x="436333" y="205080"/>
                  </a:cubicBezTo>
                  <a:cubicBezTo>
                    <a:pt x="436105" y="227221"/>
                    <a:pt x="422150" y="239488"/>
                    <a:pt x="399758" y="239693"/>
                  </a:cubicBezTo>
                  <a:cubicBezTo>
                    <a:pt x="395266" y="239739"/>
                    <a:pt x="390774" y="239716"/>
                    <a:pt x="384800" y="239716"/>
                  </a:cubicBezTo>
                  <a:cubicBezTo>
                    <a:pt x="384800" y="261606"/>
                    <a:pt x="384800" y="281604"/>
                    <a:pt x="384800" y="304223"/>
                  </a:cubicBezTo>
                  <a:cubicBezTo>
                    <a:pt x="370344" y="293119"/>
                    <a:pt x="356229" y="284659"/>
                    <a:pt x="345170" y="273258"/>
                  </a:cubicBezTo>
                  <a:cubicBezTo>
                    <a:pt x="317785" y="245097"/>
                    <a:pt x="285679" y="235315"/>
                    <a:pt x="246870" y="239192"/>
                  </a:cubicBezTo>
                  <a:cubicBezTo>
                    <a:pt x="219051" y="241974"/>
                    <a:pt x="190708" y="239853"/>
                    <a:pt x="162616" y="239876"/>
                  </a:cubicBezTo>
                  <a:cubicBezTo>
                    <a:pt x="134729" y="239899"/>
                    <a:pt x="120729" y="225898"/>
                    <a:pt x="120729" y="197988"/>
                  </a:cubicBezTo>
                  <a:cubicBezTo>
                    <a:pt x="120729" y="145201"/>
                    <a:pt x="120706" y="92414"/>
                    <a:pt x="120752" y="39627"/>
                  </a:cubicBezTo>
                  <a:cubicBezTo>
                    <a:pt x="120752" y="15822"/>
                    <a:pt x="135641" y="225"/>
                    <a:pt x="159584" y="157"/>
                  </a:cubicBezTo>
                  <a:cubicBezTo>
                    <a:pt x="239710" y="-71"/>
                    <a:pt x="319837" y="-26"/>
                    <a:pt x="399986" y="134"/>
                  </a:cubicBezTo>
                  <a:close/>
                </a:path>
              </a:pathLst>
            </a:custGeom>
            <a:solidFill>
              <a:schemeClr val="bg1"/>
            </a:solidFill>
            <a:ln w="22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79049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998</TotalTime>
  <Words>48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CHALLENGE BASED LEARNING</vt:lpstr>
      <vt:lpstr>CHALLENGE BASED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491</cp:revision>
  <dcterms:created xsi:type="dcterms:W3CDTF">2021-01-08T08:29:29Z</dcterms:created>
  <dcterms:modified xsi:type="dcterms:W3CDTF">2023-02-06T07:00:10Z</dcterms:modified>
</cp:coreProperties>
</file>