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7" r:id="rId3"/>
    <p:sldId id="26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338DCD"/>
    <a:srgbClr val="004373"/>
    <a:srgbClr val="2276CA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55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2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687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800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9794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44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+mn-lt"/>
              </a:rPr>
              <a:t>TREE WITH ROOT AND BRANCH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903D768-878D-4D6C-9EB9-AC852BFB6E4D}"/>
              </a:ext>
            </a:extLst>
          </p:cNvPr>
          <p:cNvGrpSpPr>
            <a:grpSpLocks noChangeAspect="1"/>
          </p:cNvGrpSpPr>
          <p:nvPr/>
        </p:nvGrpSpPr>
        <p:grpSpPr>
          <a:xfrm>
            <a:off x="1648148" y="661875"/>
            <a:ext cx="5847705" cy="5612997"/>
            <a:chOff x="1648148" y="1024704"/>
            <a:chExt cx="5847705" cy="561299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17F25D9-B705-41F8-B8AA-744B898DC39F}"/>
                </a:ext>
              </a:extLst>
            </p:cNvPr>
            <p:cNvSpPr txBox="1"/>
            <p:nvPr/>
          </p:nvSpPr>
          <p:spPr>
            <a:xfrm>
              <a:off x="5857342" y="5564420"/>
              <a:ext cx="11240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F5D799A-6060-412A-A141-E5D54128F577}"/>
                </a:ext>
              </a:extLst>
            </p:cNvPr>
            <p:cNvSpPr/>
            <p:nvPr/>
          </p:nvSpPr>
          <p:spPr>
            <a:xfrm>
              <a:off x="1648148" y="1037310"/>
              <a:ext cx="5847705" cy="3893281"/>
            </a:xfrm>
            <a:custGeom>
              <a:avLst/>
              <a:gdLst>
                <a:gd name="connsiteX0" fmla="*/ 1697916 w 4157078"/>
                <a:gd name="connsiteY0" fmla="*/ 2664503 h 2767697"/>
                <a:gd name="connsiteX1" fmla="*/ 1627743 w 4157078"/>
                <a:gd name="connsiteY1" fmla="*/ 2729907 h 2767697"/>
                <a:gd name="connsiteX2" fmla="*/ 1516434 w 4157078"/>
                <a:gd name="connsiteY2" fmla="*/ 2720218 h 2767697"/>
                <a:gd name="connsiteX3" fmla="*/ 1332532 w 4157078"/>
                <a:gd name="connsiteY3" fmla="*/ 2758976 h 2767697"/>
                <a:gd name="connsiteX4" fmla="*/ 1270054 w 4157078"/>
                <a:gd name="connsiteY4" fmla="*/ 2720218 h 2767697"/>
                <a:gd name="connsiteX5" fmla="*/ 1124432 w 4157078"/>
                <a:gd name="connsiteY5" fmla="*/ 2763820 h 2767697"/>
                <a:gd name="connsiteX6" fmla="*/ 1022802 w 4157078"/>
                <a:gd name="connsiteY6" fmla="*/ 2691149 h 2767697"/>
                <a:gd name="connsiteX7" fmla="*/ 848579 w 4157078"/>
                <a:gd name="connsiteY7" fmla="*/ 2695994 h 2767697"/>
                <a:gd name="connsiteX8" fmla="*/ 621121 w 4157078"/>
                <a:gd name="connsiteY8" fmla="*/ 2608789 h 2767697"/>
                <a:gd name="connsiteX9" fmla="*/ 650158 w 4157078"/>
                <a:gd name="connsiteY9" fmla="*/ 2405311 h 2767697"/>
                <a:gd name="connsiteX10" fmla="*/ 292033 w 4157078"/>
                <a:gd name="connsiteY10" fmla="*/ 2318106 h 2767697"/>
                <a:gd name="connsiteX11" fmla="*/ 325909 w 4157078"/>
                <a:gd name="connsiteY11" fmla="*/ 2138851 h 2767697"/>
                <a:gd name="connsiteX12" fmla="*/ 137168 w 4157078"/>
                <a:gd name="connsiteY12" fmla="*/ 2003199 h 2767697"/>
                <a:gd name="connsiteX13" fmla="*/ 156526 w 4157078"/>
                <a:gd name="connsiteY13" fmla="*/ 1838478 h 2767697"/>
                <a:gd name="connsiteX14" fmla="*/ 16179 w 4157078"/>
                <a:gd name="connsiteY14" fmla="*/ 1702826 h 2767697"/>
                <a:gd name="connsiteX15" fmla="*/ 64575 w 4157078"/>
                <a:gd name="connsiteY15" fmla="*/ 1538105 h 2767697"/>
                <a:gd name="connsiteX16" fmla="*/ 1661 w 4157078"/>
                <a:gd name="connsiteY16" fmla="*/ 1344316 h 2767697"/>
                <a:gd name="connsiteX17" fmla="*/ 108130 w 4157078"/>
                <a:gd name="connsiteY17" fmla="*/ 1179595 h 2767697"/>
                <a:gd name="connsiteX18" fmla="*/ 127488 w 4157078"/>
                <a:gd name="connsiteY18" fmla="*/ 1000341 h 2767697"/>
                <a:gd name="connsiteX19" fmla="*/ 350107 w 4157078"/>
                <a:gd name="connsiteY19" fmla="*/ 961583 h 2767697"/>
                <a:gd name="connsiteX20" fmla="*/ 446898 w 4157078"/>
                <a:gd name="connsiteY20" fmla="*/ 724191 h 2767697"/>
                <a:gd name="connsiteX21" fmla="*/ 737269 w 4157078"/>
                <a:gd name="connsiteY21" fmla="*/ 767794 h 2767697"/>
                <a:gd name="connsiteX22" fmla="*/ 698553 w 4157078"/>
                <a:gd name="connsiteY22" fmla="*/ 680589 h 2767697"/>
                <a:gd name="connsiteX23" fmla="*/ 732430 w 4157078"/>
                <a:gd name="connsiteY23" fmla="*/ 607918 h 2767697"/>
                <a:gd name="connsiteX24" fmla="*/ 698553 w 4157078"/>
                <a:gd name="connsiteY24" fmla="*/ 389905 h 2767697"/>
                <a:gd name="connsiteX25" fmla="*/ 916332 w 4157078"/>
                <a:gd name="connsiteY25" fmla="*/ 370526 h 2767697"/>
                <a:gd name="connsiteX26" fmla="*/ 1085716 w 4157078"/>
                <a:gd name="connsiteY26" fmla="*/ 355992 h 2767697"/>
                <a:gd name="connsiteX27" fmla="*/ 1172827 w 4157078"/>
                <a:gd name="connsiteY27" fmla="*/ 462576 h 2767697"/>
                <a:gd name="connsiteX28" fmla="*/ 1318013 w 4157078"/>
                <a:gd name="connsiteY28" fmla="*/ 205806 h 2767697"/>
                <a:gd name="connsiteX29" fmla="*/ 1521274 w 4157078"/>
                <a:gd name="connsiteY29" fmla="*/ 225185 h 2767697"/>
                <a:gd name="connsiteX30" fmla="*/ 1574508 w 4157078"/>
                <a:gd name="connsiteY30" fmla="*/ 55619 h 2767697"/>
                <a:gd name="connsiteX31" fmla="*/ 1792287 w 4157078"/>
                <a:gd name="connsiteY31" fmla="*/ 31396 h 2767697"/>
                <a:gd name="connsiteX32" fmla="*/ 2020278 w 4157078"/>
                <a:gd name="connsiteY32" fmla="*/ 31396 h 2767697"/>
                <a:gd name="connsiteX33" fmla="*/ 2193969 w 4157078"/>
                <a:gd name="connsiteY33" fmla="*/ 21706 h 2767697"/>
                <a:gd name="connsiteX34" fmla="*/ 2266561 w 4157078"/>
                <a:gd name="connsiteY34" fmla="*/ 152514 h 2767697"/>
                <a:gd name="connsiteX35" fmla="*/ 2464982 w 4157078"/>
                <a:gd name="connsiteY35" fmla="*/ 94377 h 2767697"/>
                <a:gd name="connsiteX36" fmla="*/ 2552094 w 4157078"/>
                <a:gd name="connsiteY36" fmla="*/ 118601 h 2767697"/>
                <a:gd name="connsiteX37" fmla="*/ 2852145 w 4157078"/>
                <a:gd name="connsiteY37" fmla="*/ 152514 h 2767697"/>
                <a:gd name="connsiteX38" fmla="*/ 2915059 w 4157078"/>
                <a:gd name="connsiteY38" fmla="*/ 409284 h 2767697"/>
                <a:gd name="connsiteX39" fmla="*/ 3078006 w 4157078"/>
                <a:gd name="connsiteY39" fmla="*/ 401039 h 2767697"/>
                <a:gd name="connsiteX40" fmla="*/ 3113479 w 4157078"/>
                <a:gd name="connsiteY40" fmla="*/ 462576 h 2767697"/>
                <a:gd name="connsiteX41" fmla="*/ 3466765 w 4157078"/>
                <a:gd name="connsiteY41" fmla="*/ 525558 h 2767697"/>
                <a:gd name="connsiteX42" fmla="*/ 3490963 w 4157078"/>
                <a:gd name="connsiteY42" fmla="*/ 695123 h 2767697"/>
                <a:gd name="connsiteX43" fmla="*/ 3670026 w 4157078"/>
                <a:gd name="connsiteY43" fmla="*/ 709657 h 2767697"/>
                <a:gd name="connsiteX44" fmla="*/ 3670026 w 4157078"/>
                <a:gd name="connsiteY44" fmla="*/ 903446 h 2767697"/>
                <a:gd name="connsiteX45" fmla="*/ 3776495 w 4157078"/>
                <a:gd name="connsiteY45" fmla="*/ 1082701 h 2767697"/>
                <a:gd name="connsiteX46" fmla="*/ 3912002 w 4157078"/>
                <a:gd name="connsiteY46" fmla="*/ 1174751 h 2767697"/>
                <a:gd name="connsiteX47" fmla="*/ 3812308 w 4157078"/>
                <a:gd name="connsiteY47" fmla="*/ 1375807 h 2767697"/>
                <a:gd name="connsiteX48" fmla="*/ 4144300 w 4157078"/>
                <a:gd name="connsiteY48" fmla="*/ 1547794 h 2767697"/>
                <a:gd name="connsiteX49" fmla="*/ 4091065 w 4157078"/>
                <a:gd name="connsiteY49" fmla="*/ 1804565 h 2767697"/>
                <a:gd name="connsiteX50" fmla="*/ 4115262 w 4157078"/>
                <a:gd name="connsiteY50" fmla="*/ 1959596 h 2767697"/>
                <a:gd name="connsiteX51" fmla="*/ 3849088 w 4157078"/>
                <a:gd name="connsiteY51" fmla="*/ 2017733 h 2767697"/>
                <a:gd name="connsiteX52" fmla="*/ 3829730 w 4157078"/>
                <a:gd name="connsiteY52" fmla="*/ 2100093 h 2767697"/>
                <a:gd name="connsiteX53" fmla="*/ 3757137 w 4157078"/>
                <a:gd name="connsiteY53" fmla="*/ 2124317 h 2767697"/>
                <a:gd name="connsiteX54" fmla="*/ 3718421 w 4157078"/>
                <a:gd name="connsiteY54" fmla="*/ 2463447 h 2767697"/>
                <a:gd name="connsiteX55" fmla="*/ 3423209 w 4157078"/>
                <a:gd name="connsiteY55" fmla="*/ 2502205 h 2767697"/>
                <a:gd name="connsiteX56" fmla="*/ 3275701 w 4157078"/>
                <a:gd name="connsiteY56" fmla="*/ 2580457 h 2767697"/>
                <a:gd name="connsiteX57" fmla="*/ 3205431 w 4157078"/>
                <a:gd name="connsiteY57" fmla="*/ 2521584 h 2767697"/>
                <a:gd name="connsiteX58" fmla="*/ 3157035 w 4157078"/>
                <a:gd name="connsiteY58" fmla="*/ 2647547 h 2767697"/>
                <a:gd name="connsiteX59" fmla="*/ 2987652 w 4157078"/>
                <a:gd name="connsiteY59" fmla="*/ 2603944 h 2767697"/>
                <a:gd name="connsiteX60" fmla="*/ 2939256 w 4157078"/>
                <a:gd name="connsiteY60" fmla="*/ 2657236 h 2767697"/>
                <a:gd name="connsiteX61" fmla="*/ 2871503 w 4157078"/>
                <a:gd name="connsiteY61" fmla="*/ 2647547 h 2767697"/>
                <a:gd name="connsiteX62" fmla="*/ 2740836 w 4157078"/>
                <a:gd name="connsiteY62" fmla="*/ 2729907 h 2767697"/>
                <a:gd name="connsiteX63" fmla="*/ 2566612 w 4157078"/>
                <a:gd name="connsiteY63" fmla="*/ 2676615 h 2767697"/>
                <a:gd name="connsiteX64" fmla="*/ 2363352 w 4157078"/>
                <a:gd name="connsiteY64" fmla="*/ 2715373 h 2767697"/>
                <a:gd name="connsiteX65" fmla="*/ 2256882 w 4157078"/>
                <a:gd name="connsiteY65" fmla="*/ 2608789 h 2767697"/>
                <a:gd name="connsiteX66" fmla="*/ 2060760 w 4157078"/>
                <a:gd name="connsiteY66" fmla="*/ 2677715 h 2767697"/>
                <a:gd name="connsiteX67" fmla="*/ 1985869 w 4157078"/>
                <a:gd name="connsiteY67" fmla="*/ 2594255 h 2767697"/>
                <a:gd name="connsiteX68" fmla="*/ 1869720 w 4157078"/>
                <a:gd name="connsiteY68" fmla="*/ 2681460 h 2767697"/>
                <a:gd name="connsiteX69" fmla="*/ 1697916 w 4157078"/>
                <a:gd name="connsiteY69" fmla="*/ 2664503 h 27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157078" h="2767697">
                  <a:moveTo>
                    <a:pt x="1697916" y="2664503"/>
                  </a:moveTo>
                  <a:cubicBezTo>
                    <a:pt x="1683591" y="2694376"/>
                    <a:pt x="1658528" y="2717732"/>
                    <a:pt x="1627743" y="2729907"/>
                  </a:cubicBezTo>
                  <a:cubicBezTo>
                    <a:pt x="1571750" y="2751321"/>
                    <a:pt x="1522919" y="2723997"/>
                    <a:pt x="1516434" y="2720218"/>
                  </a:cubicBezTo>
                  <a:cubicBezTo>
                    <a:pt x="1506755" y="2727775"/>
                    <a:pt x="1422789" y="2789836"/>
                    <a:pt x="1332532" y="2758976"/>
                  </a:cubicBezTo>
                  <a:cubicBezTo>
                    <a:pt x="1309123" y="2750788"/>
                    <a:pt x="1287795" y="2737557"/>
                    <a:pt x="1270054" y="2720218"/>
                  </a:cubicBezTo>
                  <a:cubicBezTo>
                    <a:pt x="1265214" y="2725062"/>
                    <a:pt x="1205543" y="2781213"/>
                    <a:pt x="1124432" y="2763820"/>
                  </a:cubicBezTo>
                  <a:cubicBezTo>
                    <a:pt x="1060599" y="2750158"/>
                    <a:pt x="1028609" y="2700548"/>
                    <a:pt x="1022802" y="2691149"/>
                  </a:cubicBezTo>
                  <a:cubicBezTo>
                    <a:pt x="965207" y="2700553"/>
                    <a:pt x="906610" y="2702181"/>
                    <a:pt x="848579" y="2695994"/>
                  </a:cubicBezTo>
                  <a:cubicBezTo>
                    <a:pt x="752466" y="2685675"/>
                    <a:pt x="658676" y="2675598"/>
                    <a:pt x="621121" y="2608789"/>
                  </a:cubicBezTo>
                  <a:cubicBezTo>
                    <a:pt x="575968" y="2528463"/>
                    <a:pt x="641737" y="2418973"/>
                    <a:pt x="650158" y="2405311"/>
                  </a:cubicBezTo>
                  <a:cubicBezTo>
                    <a:pt x="483291" y="2471829"/>
                    <a:pt x="329007" y="2412336"/>
                    <a:pt x="292033" y="2318106"/>
                  </a:cubicBezTo>
                  <a:cubicBezTo>
                    <a:pt x="262076" y="2241753"/>
                    <a:pt x="314633" y="2156389"/>
                    <a:pt x="325909" y="2138851"/>
                  </a:cubicBezTo>
                  <a:cubicBezTo>
                    <a:pt x="237878" y="2134006"/>
                    <a:pt x="162962" y="2079648"/>
                    <a:pt x="137168" y="2003199"/>
                  </a:cubicBezTo>
                  <a:cubicBezTo>
                    <a:pt x="109679" y="1921759"/>
                    <a:pt x="149702" y="1850202"/>
                    <a:pt x="156526" y="1838478"/>
                  </a:cubicBezTo>
                  <a:cubicBezTo>
                    <a:pt x="87272" y="1824617"/>
                    <a:pt x="32445" y="1771621"/>
                    <a:pt x="16179" y="1702826"/>
                  </a:cubicBezTo>
                  <a:cubicBezTo>
                    <a:pt x="-4486" y="1610776"/>
                    <a:pt x="59735" y="1542950"/>
                    <a:pt x="64575" y="1538105"/>
                  </a:cubicBezTo>
                  <a:cubicBezTo>
                    <a:pt x="55863" y="1528997"/>
                    <a:pt x="-13632" y="1453855"/>
                    <a:pt x="1661" y="1344316"/>
                  </a:cubicBezTo>
                  <a:cubicBezTo>
                    <a:pt x="16179" y="1239718"/>
                    <a:pt x="96612" y="1186911"/>
                    <a:pt x="108130" y="1179595"/>
                  </a:cubicBezTo>
                  <a:cubicBezTo>
                    <a:pt x="81368" y="1118649"/>
                    <a:pt x="88482" y="1049030"/>
                    <a:pt x="127488" y="1000341"/>
                  </a:cubicBezTo>
                  <a:cubicBezTo>
                    <a:pt x="177336" y="938183"/>
                    <a:pt x="271513" y="919627"/>
                    <a:pt x="350107" y="961583"/>
                  </a:cubicBezTo>
                  <a:cubicBezTo>
                    <a:pt x="331571" y="867644"/>
                    <a:pt x="370627" y="772639"/>
                    <a:pt x="446898" y="724191"/>
                  </a:cubicBezTo>
                  <a:cubicBezTo>
                    <a:pt x="536139" y="667217"/>
                    <a:pt x="660127" y="683835"/>
                    <a:pt x="737269" y="767794"/>
                  </a:cubicBezTo>
                  <a:cubicBezTo>
                    <a:pt x="732817" y="764015"/>
                    <a:pt x="696133" y="731943"/>
                    <a:pt x="698553" y="680589"/>
                  </a:cubicBezTo>
                  <a:cubicBezTo>
                    <a:pt x="700218" y="652940"/>
                    <a:pt x="712331" y="626958"/>
                    <a:pt x="732430" y="607918"/>
                  </a:cubicBezTo>
                  <a:cubicBezTo>
                    <a:pt x="660515" y="558211"/>
                    <a:pt x="645754" y="456908"/>
                    <a:pt x="698553" y="389905"/>
                  </a:cubicBezTo>
                  <a:cubicBezTo>
                    <a:pt x="750772" y="323678"/>
                    <a:pt x="851047" y="313795"/>
                    <a:pt x="916332" y="370526"/>
                  </a:cubicBezTo>
                  <a:cubicBezTo>
                    <a:pt x="966116" y="335664"/>
                    <a:pt x="1030729" y="330121"/>
                    <a:pt x="1085716" y="355992"/>
                  </a:cubicBezTo>
                  <a:cubicBezTo>
                    <a:pt x="1150904" y="387725"/>
                    <a:pt x="1169924" y="452208"/>
                    <a:pt x="1172827" y="462576"/>
                  </a:cubicBezTo>
                  <a:cubicBezTo>
                    <a:pt x="1162664" y="347562"/>
                    <a:pt x="1223691" y="243159"/>
                    <a:pt x="1318013" y="205806"/>
                  </a:cubicBezTo>
                  <a:cubicBezTo>
                    <a:pt x="1416353" y="167048"/>
                    <a:pt x="1508304" y="217724"/>
                    <a:pt x="1521274" y="225185"/>
                  </a:cubicBezTo>
                  <a:cubicBezTo>
                    <a:pt x="1520015" y="218257"/>
                    <a:pt x="1504190" y="121459"/>
                    <a:pt x="1574508" y="55619"/>
                  </a:cubicBezTo>
                  <a:cubicBezTo>
                    <a:pt x="1631034" y="2667"/>
                    <a:pt x="1719114" y="-7701"/>
                    <a:pt x="1792287" y="31396"/>
                  </a:cubicBezTo>
                  <a:cubicBezTo>
                    <a:pt x="1863346" y="-7386"/>
                    <a:pt x="1949219" y="-7386"/>
                    <a:pt x="2020278" y="31396"/>
                  </a:cubicBezTo>
                  <a:cubicBezTo>
                    <a:pt x="2072254" y="-6926"/>
                    <a:pt x="2141266" y="-10608"/>
                    <a:pt x="2193969" y="21706"/>
                  </a:cubicBezTo>
                  <a:cubicBezTo>
                    <a:pt x="2263948" y="64582"/>
                    <a:pt x="2266561" y="147185"/>
                    <a:pt x="2266561" y="152514"/>
                  </a:cubicBezTo>
                  <a:cubicBezTo>
                    <a:pt x="2290759" y="134928"/>
                    <a:pt x="2365675" y="84688"/>
                    <a:pt x="2464982" y="94377"/>
                  </a:cubicBezTo>
                  <a:cubicBezTo>
                    <a:pt x="2495181" y="97420"/>
                    <a:pt x="2524653" y="105612"/>
                    <a:pt x="2552094" y="118601"/>
                  </a:cubicBezTo>
                  <a:cubicBezTo>
                    <a:pt x="2651450" y="62693"/>
                    <a:pt x="2774132" y="77421"/>
                    <a:pt x="2852145" y="152514"/>
                  </a:cubicBezTo>
                  <a:cubicBezTo>
                    <a:pt x="2919269" y="217094"/>
                    <a:pt x="2943564" y="316944"/>
                    <a:pt x="2915059" y="409284"/>
                  </a:cubicBezTo>
                  <a:cubicBezTo>
                    <a:pt x="2957792" y="361961"/>
                    <a:pt x="3030724" y="358269"/>
                    <a:pt x="3078006" y="401039"/>
                  </a:cubicBezTo>
                  <a:cubicBezTo>
                    <a:pt x="3096009" y="417312"/>
                    <a:pt x="3108398" y="438842"/>
                    <a:pt x="3113479" y="462576"/>
                  </a:cubicBezTo>
                  <a:cubicBezTo>
                    <a:pt x="3257552" y="397754"/>
                    <a:pt x="3406416" y="433120"/>
                    <a:pt x="3466765" y="525558"/>
                  </a:cubicBezTo>
                  <a:cubicBezTo>
                    <a:pt x="3508966" y="590186"/>
                    <a:pt x="3497109" y="666055"/>
                    <a:pt x="3490963" y="695123"/>
                  </a:cubicBezTo>
                  <a:cubicBezTo>
                    <a:pt x="3547876" y="655784"/>
                    <a:pt x="3624147" y="663051"/>
                    <a:pt x="3670026" y="709657"/>
                  </a:cubicBezTo>
                  <a:cubicBezTo>
                    <a:pt x="3720454" y="760866"/>
                    <a:pt x="3722051" y="847441"/>
                    <a:pt x="3670026" y="903446"/>
                  </a:cubicBezTo>
                  <a:cubicBezTo>
                    <a:pt x="3742038" y="932103"/>
                    <a:pt x="3785739" y="1005689"/>
                    <a:pt x="3776495" y="1082701"/>
                  </a:cubicBezTo>
                  <a:cubicBezTo>
                    <a:pt x="3838442" y="1087546"/>
                    <a:pt x="3892112" y="1123445"/>
                    <a:pt x="3912002" y="1174751"/>
                  </a:cubicBezTo>
                  <a:cubicBezTo>
                    <a:pt x="3939443" y="1245532"/>
                    <a:pt x="3899952" y="1338987"/>
                    <a:pt x="3812308" y="1375807"/>
                  </a:cubicBezTo>
                  <a:cubicBezTo>
                    <a:pt x="3962720" y="1347853"/>
                    <a:pt x="4102970" y="1427306"/>
                    <a:pt x="4144300" y="1547794"/>
                  </a:cubicBezTo>
                  <a:cubicBezTo>
                    <a:pt x="4188920" y="1677827"/>
                    <a:pt x="4097792" y="1796135"/>
                    <a:pt x="4091065" y="1804565"/>
                  </a:cubicBezTo>
                  <a:cubicBezTo>
                    <a:pt x="4095904" y="1812123"/>
                    <a:pt x="4146332" y="1891092"/>
                    <a:pt x="4115262" y="1959596"/>
                  </a:cubicBezTo>
                  <a:cubicBezTo>
                    <a:pt x="4081870" y="2033236"/>
                    <a:pt x="3963689" y="2074125"/>
                    <a:pt x="3849088" y="2017733"/>
                  </a:cubicBezTo>
                  <a:cubicBezTo>
                    <a:pt x="3857944" y="2046670"/>
                    <a:pt x="3850589" y="2078156"/>
                    <a:pt x="3829730" y="2100093"/>
                  </a:cubicBezTo>
                  <a:cubicBezTo>
                    <a:pt x="3800693" y="2130179"/>
                    <a:pt x="3760961" y="2124898"/>
                    <a:pt x="3757137" y="2124317"/>
                  </a:cubicBezTo>
                  <a:cubicBezTo>
                    <a:pt x="3827504" y="2236230"/>
                    <a:pt x="3808871" y="2380118"/>
                    <a:pt x="3718421" y="2463447"/>
                  </a:cubicBezTo>
                  <a:cubicBezTo>
                    <a:pt x="3640988" y="2534713"/>
                    <a:pt x="3523194" y="2550652"/>
                    <a:pt x="3423209" y="2502205"/>
                  </a:cubicBezTo>
                  <a:cubicBezTo>
                    <a:pt x="3404045" y="2564586"/>
                    <a:pt x="3338034" y="2599623"/>
                    <a:pt x="3275701" y="2580457"/>
                  </a:cubicBezTo>
                  <a:cubicBezTo>
                    <a:pt x="3245308" y="2571107"/>
                    <a:pt x="3219998" y="2549882"/>
                    <a:pt x="3205431" y="2521584"/>
                  </a:cubicBezTo>
                  <a:cubicBezTo>
                    <a:pt x="3214819" y="2572405"/>
                    <a:pt x="3195268" y="2622742"/>
                    <a:pt x="3157035" y="2647547"/>
                  </a:cubicBezTo>
                  <a:cubicBezTo>
                    <a:pt x="3106414" y="2680346"/>
                    <a:pt x="3028642" y="2664843"/>
                    <a:pt x="2987652" y="2603944"/>
                  </a:cubicBezTo>
                  <a:cubicBezTo>
                    <a:pt x="2986974" y="2606657"/>
                    <a:pt x="2977005" y="2644204"/>
                    <a:pt x="2939256" y="2657236"/>
                  </a:cubicBezTo>
                  <a:cubicBezTo>
                    <a:pt x="2903831" y="2669494"/>
                    <a:pt x="2874455" y="2649630"/>
                    <a:pt x="2871503" y="2647547"/>
                  </a:cubicBezTo>
                  <a:cubicBezTo>
                    <a:pt x="2862695" y="2659707"/>
                    <a:pt x="2819816" y="2716391"/>
                    <a:pt x="2740836" y="2729907"/>
                  </a:cubicBezTo>
                  <a:cubicBezTo>
                    <a:pt x="2644045" y="2746476"/>
                    <a:pt x="2574743" y="2684173"/>
                    <a:pt x="2566612" y="2676615"/>
                  </a:cubicBezTo>
                  <a:cubicBezTo>
                    <a:pt x="2508538" y="2726564"/>
                    <a:pt x="2430331" y="2741825"/>
                    <a:pt x="2363352" y="2715373"/>
                  </a:cubicBezTo>
                  <a:cubicBezTo>
                    <a:pt x="2291630" y="2687031"/>
                    <a:pt x="2262690" y="2622548"/>
                    <a:pt x="2256882" y="2608789"/>
                  </a:cubicBezTo>
                  <a:cubicBezTo>
                    <a:pt x="2221738" y="2682037"/>
                    <a:pt x="2133929" y="2712897"/>
                    <a:pt x="2060760" y="2677715"/>
                  </a:cubicBezTo>
                  <a:cubicBezTo>
                    <a:pt x="2025766" y="2660889"/>
                    <a:pt x="1998844" y="2630886"/>
                    <a:pt x="1985869" y="2594255"/>
                  </a:cubicBezTo>
                  <a:cubicBezTo>
                    <a:pt x="1957935" y="2635459"/>
                    <a:pt x="1917055" y="2666151"/>
                    <a:pt x="1869720" y="2681460"/>
                  </a:cubicBezTo>
                  <a:cubicBezTo>
                    <a:pt x="1783431" y="2708687"/>
                    <a:pt x="1711419" y="2671770"/>
                    <a:pt x="1697916" y="2664503"/>
                  </a:cubicBezTo>
                  <a:close/>
                </a:path>
              </a:pathLst>
            </a:custGeom>
            <a:solidFill>
              <a:schemeClr val="accent1"/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B61B51D-57CC-48D6-8381-72A2949D145C}"/>
                </a:ext>
              </a:extLst>
            </p:cNvPr>
            <p:cNvSpPr/>
            <p:nvPr/>
          </p:nvSpPr>
          <p:spPr>
            <a:xfrm>
              <a:off x="1793955" y="1024704"/>
              <a:ext cx="5568370" cy="3908620"/>
            </a:xfrm>
            <a:custGeom>
              <a:avLst/>
              <a:gdLst>
                <a:gd name="connsiteX0" fmla="*/ 309368 w 3958501"/>
                <a:gd name="connsiteY0" fmla="*/ 2162345 h 2778601"/>
                <a:gd name="connsiteX1" fmla="*/ 130305 w 3958501"/>
                <a:gd name="connsiteY1" fmla="*/ 1973401 h 2778601"/>
                <a:gd name="connsiteX2" fmla="*/ 159342 w 3958501"/>
                <a:gd name="connsiteY2" fmla="*/ 1852283 h 2778601"/>
                <a:gd name="connsiteX3" fmla="*/ 11122 w 3958501"/>
                <a:gd name="connsiteY3" fmla="*/ 1652428 h 2778601"/>
                <a:gd name="connsiteX4" fmla="*/ 62551 w 3958501"/>
                <a:gd name="connsiteY4" fmla="*/ 1551910 h 2778601"/>
                <a:gd name="connsiteX5" fmla="*/ -362 w 3958501"/>
                <a:gd name="connsiteY5" fmla="*/ 1377500 h 2778601"/>
                <a:gd name="connsiteX6" fmla="*/ 110947 w 3958501"/>
                <a:gd name="connsiteY6" fmla="*/ 1178866 h 2778601"/>
                <a:gd name="connsiteX7" fmla="*/ 125465 w 3958501"/>
                <a:gd name="connsiteY7" fmla="*/ 1014146 h 2778601"/>
                <a:gd name="connsiteX8" fmla="*/ 343244 w 3958501"/>
                <a:gd name="connsiteY8" fmla="*/ 960854 h 2778601"/>
                <a:gd name="connsiteX9" fmla="*/ 444874 w 3958501"/>
                <a:gd name="connsiteY9" fmla="*/ 728307 h 2778601"/>
                <a:gd name="connsiteX10" fmla="*/ 667493 w 3958501"/>
                <a:gd name="connsiteY10" fmla="*/ 708928 h 2778601"/>
                <a:gd name="connsiteX11" fmla="*/ 740086 w 3958501"/>
                <a:gd name="connsiteY11" fmla="*/ 616878 h 2778601"/>
                <a:gd name="connsiteX12" fmla="*/ 667493 w 3958501"/>
                <a:gd name="connsiteY12" fmla="*/ 505450 h 2778601"/>
                <a:gd name="connsiteX13" fmla="*/ 715888 w 3958501"/>
                <a:gd name="connsiteY13" fmla="*/ 379487 h 2778601"/>
                <a:gd name="connsiteX14" fmla="*/ 861074 w 3958501"/>
                <a:gd name="connsiteY14" fmla="*/ 350419 h 2778601"/>
                <a:gd name="connsiteX15" fmla="*/ 957865 w 3958501"/>
                <a:gd name="connsiteY15" fmla="*/ 447313 h 2778601"/>
                <a:gd name="connsiteX16" fmla="*/ 1078853 w 3958501"/>
                <a:gd name="connsiteY16" fmla="*/ 423089 h 2778601"/>
                <a:gd name="connsiteX17" fmla="*/ 1170804 w 3958501"/>
                <a:gd name="connsiteY17" fmla="*/ 471537 h 2778601"/>
                <a:gd name="connsiteX18" fmla="*/ 1267595 w 3958501"/>
                <a:gd name="connsiteY18" fmla="*/ 234145 h 2778601"/>
                <a:gd name="connsiteX19" fmla="*/ 1504732 w 3958501"/>
                <a:gd name="connsiteY19" fmla="*/ 209922 h 2778601"/>
                <a:gd name="connsiteX20" fmla="*/ 1587004 w 3958501"/>
                <a:gd name="connsiteY20" fmla="*/ 40356 h 2778601"/>
                <a:gd name="connsiteX21" fmla="*/ 1814462 w 3958501"/>
                <a:gd name="connsiteY21" fmla="*/ 40356 h 2778601"/>
                <a:gd name="connsiteX22" fmla="*/ 1935450 w 3958501"/>
                <a:gd name="connsiteY22" fmla="*/ 1598 h 2778601"/>
                <a:gd name="connsiteX23" fmla="*/ 2056438 w 3958501"/>
                <a:gd name="connsiteY23" fmla="*/ 146940 h 2778601"/>
                <a:gd name="connsiteX24" fmla="*/ 2162908 w 3958501"/>
                <a:gd name="connsiteY24" fmla="*/ 127561 h 2778601"/>
                <a:gd name="connsiteX25" fmla="*/ 2250020 w 3958501"/>
                <a:gd name="connsiteY25" fmla="*/ 200232 h 2778601"/>
                <a:gd name="connsiteX26" fmla="*/ 2554910 w 3958501"/>
                <a:gd name="connsiteY26" fmla="*/ 103338 h 2778601"/>
                <a:gd name="connsiteX27" fmla="*/ 2733973 w 3958501"/>
                <a:gd name="connsiteY27" fmla="*/ 394021 h 2778601"/>
                <a:gd name="connsiteX28" fmla="*/ 2859801 w 3958501"/>
                <a:gd name="connsiteY28" fmla="*/ 398866 h 2778601"/>
                <a:gd name="connsiteX29" fmla="*/ 2942073 w 3958501"/>
                <a:gd name="connsiteY29" fmla="*/ 524829 h 2778601"/>
                <a:gd name="connsiteX30" fmla="*/ 3209941 w 3958501"/>
                <a:gd name="connsiteY30" fmla="*/ 477161 h 2778601"/>
                <a:gd name="connsiteX31" fmla="*/ 3285679 w 3958501"/>
                <a:gd name="connsiteY31" fmla="*/ 684705 h 2778601"/>
                <a:gd name="connsiteX32" fmla="*/ 3440544 w 3958501"/>
                <a:gd name="connsiteY32" fmla="*/ 694394 h 2778601"/>
                <a:gd name="connsiteX33" fmla="*/ 3464742 w 3958501"/>
                <a:gd name="connsiteY33" fmla="*/ 912407 h 2778601"/>
                <a:gd name="connsiteX34" fmla="*/ 3576051 w 3958501"/>
                <a:gd name="connsiteY34" fmla="*/ 1081972 h 2778601"/>
                <a:gd name="connsiteX35" fmla="*/ 3706719 w 3958501"/>
                <a:gd name="connsiteY35" fmla="*/ 1222469 h 2778601"/>
                <a:gd name="connsiteX36" fmla="*/ 3542175 w 3958501"/>
                <a:gd name="connsiteY36" fmla="*/ 1411413 h 2778601"/>
                <a:gd name="connsiteX37" fmla="*/ 3929337 w 3958501"/>
                <a:gd name="connsiteY37" fmla="*/ 1517997 h 2778601"/>
                <a:gd name="connsiteX38" fmla="*/ 3895460 w 3958501"/>
                <a:gd name="connsiteY38" fmla="*/ 1818370 h 2778601"/>
                <a:gd name="connsiteX39" fmla="*/ 3876102 w 3958501"/>
                <a:gd name="connsiteY39" fmla="*/ 2017004 h 2778601"/>
                <a:gd name="connsiteX40" fmla="*/ 3668002 w 3958501"/>
                <a:gd name="connsiteY40" fmla="*/ 2007314 h 2778601"/>
                <a:gd name="connsiteX41" fmla="*/ 3624447 w 3958501"/>
                <a:gd name="connsiteY41" fmla="*/ 2094519 h 2778601"/>
                <a:gd name="connsiteX42" fmla="*/ 3551854 w 3958501"/>
                <a:gd name="connsiteY42" fmla="*/ 2128432 h 2778601"/>
                <a:gd name="connsiteX43" fmla="*/ 3513137 w 3958501"/>
                <a:gd name="connsiteY43" fmla="*/ 2467563 h 2778601"/>
                <a:gd name="connsiteX44" fmla="*/ 3213086 w 3958501"/>
                <a:gd name="connsiteY44" fmla="*/ 2516010 h 2778601"/>
                <a:gd name="connsiteX45" fmla="*/ 3024345 w 3958501"/>
                <a:gd name="connsiteY45" fmla="*/ 2569302 h 2778601"/>
                <a:gd name="connsiteX46" fmla="*/ 2806566 w 3958501"/>
                <a:gd name="connsiteY46" fmla="*/ 2641973 h 2778601"/>
                <a:gd name="connsiteX47" fmla="*/ 2753331 w 3958501"/>
                <a:gd name="connsiteY47" fmla="*/ 2438495 h 2778601"/>
                <a:gd name="connsiteX48" fmla="*/ 2719454 w 3958501"/>
                <a:gd name="connsiteY48" fmla="*/ 2433650 h 2778601"/>
                <a:gd name="connsiteX49" fmla="*/ 2540392 w 3958501"/>
                <a:gd name="connsiteY49" fmla="*/ 2734023 h 2778601"/>
                <a:gd name="connsiteX50" fmla="*/ 2274217 w 3958501"/>
                <a:gd name="connsiteY50" fmla="*/ 2656507 h 2778601"/>
                <a:gd name="connsiteX51" fmla="*/ 2075797 w 3958501"/>
                <a:gd name="connsiteY51" fmla="*/ 2646818 h 2778601"/>
                <a:gd name="connsiteX52" fmla="*/ 2027401 w 3958501"/>
                <a:gd name="connsiteY52" fmla="*/ 2491787 h 2778601"/>
                <a:gd name="connsiteX53" fmla="*/ 1775746 w 3958501"/>
                <a:gd name="connsiteY53" fmla="*/ 2671042 h 2778601"/>
                <a:gd name="connsiteX54" fmla="*/ 1630560 w 3958501"/>
                <a:gd name="connsiteY54" fmla="*/ 2617750 h 2778601"/>
                <a:gd name="connsiteX55" fmla="*/ 1495053 w 3958501"/>
                <a:gd name="connsiteY55" fmla="*/ 2641973 h 2778601"/>
                <a:gd name="connsiteX56" fmla="*/ 1388607 w 3958501"/>
                <a:gd name="connsiteY56" fmla="*/ 2753940 h 2778601"/>
                <a:gd name="connsiteX57" fmla="*/ 1306311 w 3958501"/>
                <a:gd name="connsiteY57" fmla="*/ 2719489 h 2778601"/>
                <a:gd name="connsiteX58" fmla="*/ 1127248 w 3958501"/>
                <a:gd name="connsiteY58" fmla="*/ 2772781 h 2778601"/>
                <a:gd name="connsiteX59" fmla="*/ 991741 w 3958501"/>
                <a:gd name="connsiteY59" fmla="*/ 2603215 h 2778601"/>
                <a:gd name="connsiteX60" fmla="*/ 923988 w 3958501"/>
                <a:gd name="connsiteY60" fmla="*/ 2603215 h 2778601"/>
                <a:gd name="connsiteX61" fmla="*/ 701370 w 3958501"/>
                <a:gd name="connsiteY61" fmla="*/ 2700110 h 2778601"/>
                <a:gd name="connsiteX62" fmla="*/ 638456 w 3958501"/>
                <a:gd name="connsiteY62" fmla="*/ 2428805 h 2778601"/>
                <a:gd name="connsiteX63" fmla="*/ 570702 w 3958501"/>
                <a:gd name="connsiteY63" fmla="*/ 2375513 h 2778601"/>
                <a:gd name="connsiteX64" fmla="*/ 314207 w 3958501"/>
                <a:gd name="connsiteY64" fmla="*/ 2370669 h 2778601"/>
                <a:gd name="connsiteX65" fmla="*/ 309368 w 3958501"/>
                <a:gd name="connsiteY65" fmla="*/ 2162345 h 277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958501" h="2778601">
                  <a:moveTo>
                    <a:pt x="309368" y="2162345"/>
                  </a:moveTo>
                  <a:cubicBezTo>
                    <a:pt x="209867" y="2133955"/>
                    <a:pt x="138968" y="2058814"/>
                    <a:pt x="130305" y="1973401"/>
                  </a:cubicBezTo>
                  <a:cubicBezTo>
                    <a:pt x="124739" y="1918559"/>
                    <a:pt x="146324" y="1874230"/>
                    <a:pt x="159342" y="1852283"/>
                  </a:cubicBezTo>
                  <a:cubicBezTo>
                    <a:pt x="63282" y="1838069"/>
                    <a:pt x="-3077" y="1748591"/>
                    <a:pt x="11122" y="1652428"/>
                  </a:cubicBezTo>
                  <a:cubicBezTo>
                    <a:pt x="16769" y="1614179"/>
                    <a:pt x="34845" y="1578852"/>
                    <a:pt x="62551" y="1551910"/>
                  </a:cubicBezTo>
                  <a:cubicBezTo>
                    <a:pt x="49630" y="1537134"/>
                    <a:pt x="-3895" y="1472505"/>
                    <a:pt x="-362" y="1377500"/>
                  </a:cubicBezTo>
                  <a:cubicBezTo>
                    <a:pt x="4187" y="1254880"/>
                    <a:pt x="99961" y="1186424"/>
                    <a:pt x="110947" y="1178866"/>
                  </a:cubicBezTo>
                  <a:cubicBezTo>
                    <a:pt x="108382" y="1172568"/>
                    <a:pt x="74892" y="1085993"/>
                    <a:pt x="125465" y="1014146"/>
                  </a:cubicBezTo>
                  <a:cubicBezTo>
                    <a:pt x="170183" y="950583"/>
                    <a:pt x="261359" y="926020"/>
                    <a:pt x="343244" y="960854"/>
                  </a:cubicBezTo>
                  <a:cubicBezTo>
                    <a:pt x="330226" y="868804"/>
                    <a:pt x="369862" y="778159"/>
                    <a:pt x="444874" y="728307"/>
                  </a:cubicBezTo>
                  <a:cubicBezTo>
                    <a:pt x="546843" y="660481"/>
                    <a:pt x="658685" y="705246"/>
                    <a:pt x="667493" y="708928"/>
                  </a:cubicBezTo>
                  <a:cubicBezTo>
                    <a:pt x="679214" y="670170"/>
                    <a:pt x="705145" y="637284"/>
                    <a:pt x="740086" y="616878"/>
                  </a:cubicBezTo>
                  <a:cubicBezTo>
                    <a:pt x="733891" y="613293"/>
                    <a:pt x="675430" y="578121"/>
                    <a:pt x="667493" y="505450"/>
                  </a:cubicBezTo>
                  <a:cubicBezTo>
                    <a:pt x="666864" y="499539"/>
                    <a:pt x="660330" y="428806"/>
                    <a:pt x="715888" y="379487"/>
                  </a:cubicBezTo>
                  <a:cubicBezTo>
                    <a:pt x="777689" y="324645"/>
                    <a:pt x="856815" y="349014"/>
                    <a:pt x="861074" y="350419"/>
                  </a:cubicBezTo>
                  <a:cubicBezTo>
                    <a:pt x="931635" y="373528"/>
                    <a:pt x="955348" y="439804"/>
                    <a:pt x="957865" y="447313"/>
                  </a:cubicBezTo>
                  <a:cubicBezTo>
                    <a:pt x="993914" y="424785"/>
                    <a:pt x="1036923" y="416171"/>
                    <a:pt x="1078853" y="423089"/>
                  </a:cubicBezTo>
                  <a:cubicBezTo>
                    <a:pt x="1113746" y="429397"/>
                    <a:pt x="1145852" y="446315"/>
                    <a:pt x="1170804" y="471537"/>
                  </a:cubicBezTo>
                  <a:cubicBezTo>
                    <a:pt x="1155371" y="380422"/>
                    <a:pt x="1192882" y="288425"/>
                    <a:pt x="1267595" y="234145"/>
                  </a:cubicBezTo>
                  <a:cubicBezTo>
                    <a:pt x="1375807" y="156630"/>
                    <a:pt x="1498489" y="207209"/>
                    <a:pt x="1504732" y="209922"/>
                  </a:cubicBezTo>
                  <a:cubicBezTo>
                    <a:pt x="1504732" y="201589"/>
                    <a:pt x="1503522" y="99365"/>
                    <a:pt x="1587004" y="40356"/>
                  </a:cubicBezTo>
                  <a:cubicBezTo>
                    <a:pt x="1652725" y="-6105"/>
                    <a:pt x="1743466" y="-6395"/>
                    <a:pt x="1814462" y="40356"/>
                  </a:cubicBezTo>
                  <a:cubicBezTo>
                    <a:pt x="1821382" y="34107"/>
                    <a:pt x="1870988" y="-9399"/>
                    <a:pt x="1935450" y="1598"/>
                  </a:cubicBezTo>
                  <a:cubicBezTo>
                    <a:pt x="1998993" y="12451"/>
                    <a:pt x="2050582" y="71799"/>
                    <a:pt x="2056438" y="146940"/>
                  </a:cubicBezTo>
                  <a:cubicBezTo>
                    <a:pt x="2087702" y="125958"/>
                    <a:pt x="2126268" y="118938"/>
                    <a:pt x="2162908" y="127561"/>
                  </a:cubicBezTo>
                  <a:cubicBezTo>
                    <a:pt x="2222434" y="142580"/>
                    <a:pt x="2246971" y="193595"/>
                    <a:pt x="2250020" y="200232"/>
                  </a:cubicBezTo>
                  <a:cubicBezTo>
                    <a:pt x="2321306" y="104597"/>
                    <a:pt x="2445488" y="65694"/>
                    <a:pt x="2554910" y="103338"/>
                  </a:cubicBezTo>
                  <a:cubicBezTo>
                    <a:pt x="2673140" y="144033"/>
                    <a:pt x="2749121" y="265491"/>
                    <a:pt x="2733973" y="394021"/>
                  </a:cubicBezTo>
                  <a:cubicBezTo>
                    <a:pt x="2742926" y="390436"/>
                    <a:pt x="2800420" y="368586"/>
                    <a:pt x="2859801" y="398866"/>
                  </a:cubicBezTo>
                  <a:cubicBezTo>
                    <a:pt x="2933700" y="436558"/>
                    <a:pt x="2941686" y="519984"/>
                    <a:pt x="2942073" y="524829"/>
                  </a:cubicBezTo>
                  <a:cubicBezTo>
                    <a:pt x="3002905" y="437619"/>
                    <a:pt x="3122829" y="416278"/>
                    <a:pt x="3209941" y="477161"/>
                  </a:cubicBezTo>
                  <a:cubicBezTo>
                    <a:pt x="3276243" y="523516"/>
                    <a:pt x="3306538" y="606462"/>
                    <a:pt x="3285679" y="684705"/>
                  </a:cubicBezTo>
                  <a:cubicBezTo>
                    <a:pt x="3338527" y="660481"/>
                    <a:pt x="3398682" y="663049"/>
                    <a:pt x="3440544" y="694394"/>
                  </a:cubicBezTo>
                  <a:cubicBezTo>
                    <a:pt x="3499587" y="738626"/>
                    <a:pt x="3515896" y="835182"/>
                    <a:pt x="3464742" y="912407"/>
                  </a:cubicBezTo>
                  <a:cubicBezTo>
                    <a:pt x="3539174" y="932832"/>
                    <a:pt x="3586843" y="1005464"/>
                    <a:pt x="3576051" y="1081972"/>
                  </a:cubicBezTo>
                  <a:cubicBezTo>
                    <a:pt x="3646951" y="1101787"/>
                    <a:pt x="3699121" y="1158228"/>
                    <a:pt x="3706719" y="1222469"/>
                  </a:cubicBezTo>
                  <a:cubicBezTo>
                    <a:pt x="3716833" y="1307930"/>
                    <a:pt x="3646999" y="1398284"/>
                    <a:pt x="3542175" y="1411413"/>
                  </a:cubicBezTo>
                  <a:cubicBezTo>
                    <a:pt x="3693652" y="1339905"/>
                    <a:pt x="3864294" y="1396395"/>
                    <a:pt x="3929337" y="1517997"/>
                  </a:cubicBezTo>
                  <a:cubicBezTo>
                    <a:pt x="3977732" y="1608206"/>
                    <a:pt x="3963698" y="1726320"/>
                    <a:pt x="3895460" y="1818370"/>
                  </a:cubicBezTo>
                  <a:cubicBezTo>
                    <a:pt x="3940517" y="1880867"/>
                    <a:pt x="3931176" y="1967297"/>
                    <a:pt x="3876102" y="2017004"/>
                  </a:cubicBezTo>
                  <a:cubicBezTo>
                    <a:pt x="3818028" y="2069666"/>
                    <a:pt x="3724432" y="2066517"/>
                    <a:pt x="3668002" y="2007314"/>
                  </a:cubicBezTo>
                  <a:cubicBezTo>
                    <a:pt x="3664470" y="2040689"/>
                    <a:pt x="3648983" y="2071662"/>
                    <a:pt x="3624447" y="2094519"/>
                  </a:cubicBezTo>
                  <a:cubicBezTo>
                    <a:pt x="3604169" y="2112823"/>
                    <a:pt x="3578907" y="2124634"/>
                    <a:pt x="3551854" y="2128432"/>
                  </a:cubicBezTo>
                  <a:cubicBezTo>
                    <a:pt x="3619607" y="2239861"/>
                    <a:pt x="3601894" y="2381908"/>
                    <a:pt x="3513137" y="2467563"/>
                  </a:cubicBezTo>
                  <a:cubicBezTo>
                    <a:pt x="3435705" y="2542559"/>
                    <a:pt x="3315975" y="2562181"/>
                    <a:pt x="3213086" y="2516010"/>
                  </a:cubicBezTo>
                  <a:cubicBezTo>
                    <a:pt x="3172483" y="2578701"/>
                    <a:pt x="3091711" y="2601505"/>
                    <a:pt x="3024345" y="2569302"/>
                  </a:cubicBezTo>
                  <a:cubicBezTo>
                    <a:pt x="2983789" y="2655490"/>
                    <a:pt x="2879159" y="2685576"/>
                    <a:pt x="2806566" y="2641973"/>
                  </a:cubicBezTo>
                  <a:cubicBezTo>
                    <a:pt x="2742104" y="2603215"/>
                    <a:pt x="2715389" y="2513636"/>
                    <a:pt x="2753331" y="2438495"/>
                  </a:cubicBezTo>
                  <a:lnTo>
                    <a:pt x="2719454" y="2433650"/>
                  </a:lnTo>
                  <a:cubicBezTo>
                    <a:pt x="2738086" y="2571434"/>
                    <a:pt x="2657992" y="2698269"/>
                    <a:pt x="2540392" y="2734023"/>
                  </a:cubicBezTo>
                  <a:cubicBezTo>
                    <a:pt x="2448779" y="2761880"/>
                    <a:pt x="2345117" y="2731164"/>
                    <a:pt x="2274217" y="2656507"/>
                  </a:cubicBezTo>
                  <a:cubicBezTo>
                    <a:pt x="2210432" y="2698414"/>
                    <a:pt x="2128548" y="2693424"/>
                    <a:pt x="2075797" y="2646818"/>
                  </a:cubicBezTo>
                  <a:cubicBezTo>
                    <a:pt x="2033451" y="2609368"/>
                    <a:pt x="2015254" y="2549923"/>
                    <a:pt x="2027401" y="2491787"/>
                  </a:cubicBezTo>
                  <a:cubicBezTo>
                    <a:pt x="1977554" y="2602004"/>
                    <a:pt x="1878634" y="2672689"/>
                    <a:pt x="1775746" y="2671042"/>
                  </a:cubicBezTo>
                  <a:cubicBezTo>
                    <a:pt x="1706298" y="2669927"/>
                    <a:pt x="1654757" y="2636208"/>
                    <a:pt x="1630560" y="2617750"/>
                  </a:cubicBezTo>
                  <a:cubicBezTo>
                    <a:pt x="1589941" y="2642337"/>
                    <a:pt x="1541657" y="2650965"/>
                    <a:pt x="1495053" y="2641973"/>
                  </a:cubicBezTo>
                  <a:cubicBezTo>
                    <a:pt x="1496543" y="2702319"/>
                    <a:pt x="1448888" y="2752447"/>
                    <a:pt x="1388607" y="2753940"/>
                  </a:cubicBezTo>
                  <a:cubicBezTo>
                    <a:pt x="1357528" y="2754710"/>
                    <a:pt x="1327590" y="2742177"/>
                    <a:pt x="1306311" y="2719489"/>
                  </a:cubicBezTo>
                  <a:cubicBezTo>
                    <a:pt x="1259464" y="2768663"/>
                    <a:pt x="1190743" y="2789398"/>
                    <a:pt x="1127248" y="2772781"/>
                  </a:cubicBezTo>
                  <a:cubicBezTo>
                    <a:pt x="1052333" y="2753402"/>
                    <a:pt x="997017" y="2684704"/>
                    <a:pt x="991741" y="2603215"/>
                  </a:cubicBezTo>
                  <a:lnTo>
                    <a:pt x="923988" y="2603215"/>
                  </a:lnTo>
                  <a:cubicBezTo>
                    <a:pt x="876125" y="2694442"/>
                    <a:pt x="773430" y="2730583"/>
                    <a:pt x="701370" y="2700110"/>
                  </a:cubicBezTo>
                  <a:cubicBezTo>
                    <a:pt x="616387" y="2664211"/>
                    <a:pt x="570702" y="2534227"/>
                    <a:pt x="638456" y="2428805"/>
                  </a:cubicBezTo>
                  <a:lnTo>
                    <a:pt x="570702" y="2375513"/>
                  </a:lnTo>
                  <a:cubicBezTo>
                    <a:pt x="490753" y="2448572"/>
                    <a:pt x="371991" y="2439270"/>
                    <a:pt x="314207" y="2370669"/>
                  </a:cubicBezTo>
                  <a:cubicBezTo>
                    <a:pt x="268667" y="2316602"/>
                    <a:pt x="265038" y="2230656"/>
                    <a:pt x="309368" y="21623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74C5D0E-AFDB-4E7A-B7A1-388A4591DF08}"/>
                </a:ext>
              </a:extLst>
            </p:cNvPr>
            <p:cNvSpPr txBox="1"/>
            <p:nvPr/>
          </p:nvSpPr>
          <p:spPr>
            <a:xfrm>
              <a:off x="2277992" y="3786295"/>
              <a:ext cx="13378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6AA78D-DD06-4A5E-A689-EA1CA3A08B3F}"/>
                </a:ext>
              </a:extLst>
            </p:cNvPr>
            <p:cNvSpPr txBox="1"/>
            <p:nvPr/>
          </p:nvSpPr>
          <p:spPr>
            <a:xfrm>
              <a:off x="1770524" y="2832188"/>
              <a:ext cx="127673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F09838-5ED6-4CCF-88A2-D1FE41596332}"/>
                </a:ext>
              </a:extLst>
            </p:cNvPr>
            <p:cNvSpPr txBox="1"/>
            <p:nvPr/>
          </p:nvSpPr>
          <p:spPr>
            <a:xfrm>
              <a:off x="2247089" y="2153514"/>
              <a:ext cx="13378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1735C2-C912-4A70-94F8-D09CA297F78A}"/>
                </a:ext>
              </a:extLst>
            </p:cNvPr>
            <p:cNvSpPr txBox="1"/>
            <p:nvPr/>
          </p:nvSpPr>
          <p:spPr>
            <a:xfrm>
              <a:off x="5683822" y="2014173"/>
              <a:ext cx="1295427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935205-9B08-4243-8CEA-E60D17C33820}"/>
                </a:ext>
              </a:extLst>
            </p:cNvPr>
            <p:cNvSpPr txBox="1"/>
            <p:nvPr/>
          </p:nvSpPr>
          <p:spPr>
            <a:xfrm>
              <a:off x="6009357" y="2979014"/>
              <a:ext cx="131977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08B5E44-F4F2-4033-B3DE-CEFD568B6D0A}"/>
                </a:ext>
              </a:extLst>
            </p:cNvPr>
            <p:cNvSpPr txBox="1"/>
            <p:nvPr/>
          </p:nvSpPr>
          <p:spPr>
            <a:xfrm>
              <a:off x="5628105" y="3624731"/>
              <a:ext cx="121420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0CD159-DBC8-45A1-B36C-1DEE36AB8D83}"/>
                </a:ext>
              </a:extLst>
            </p:cNvPr>
            <p:cNvSpPr/>
            <p:nvPr/>
          </p:nvSpPr>
          <p:spPr>
            <a:xfrm>
              <a:off x="3080445" y="2384932"/>
              <a:ext cx="2995388" cy="3859772"/>
            </a:xfrm>
            <a:custGeom>
              <a:avLst/>
              <a:gdLst>
                <a:gd name="connsiteX0" fmla="*/ 415670 w 2342333"/>
                <a:gd name="connsiteY0" fmla="*/ 125788 h 3018263"/>
                <a:gd name="connsiteX1" fmla="*/ 522140 w 2342333"/>
                <a:gd name="connsiteY1" fmla="*/ 164546 h 3018263"/>
                <a:gd name="connsiteX2" fmla="*/ 522140 w 2342333"/>
                <a:gd name="connsiteY2" fmla="*/ 82428 h 3018263"/>
                <a:gd name="connsiteX3" fmla="*/ 548273 w 2342333"/>
                <a:gd name="connsiteY3" fmla="*/ 82428 h 3018263"/>
                <a:gd name="connsiteX4" fmla="*/ 548273 w 2342333"/>
                <a:gd name="connsiteY4" fmla="*/ 172298 h 3018263"/>
                <a:gd name="connsiteX5" fmla="*/ 754437 w 2342333"/>
                <a:gd name="connsiteY5" fmla="*/ 319577 h 3018263"/>
                <a:gd name="connsiteX6" fmla="*/ 754437 w 2342333"/>
                <a:gd name="connsiteY6" fmla="*/ 233729 h 3018263"/>
                <a:gd name="connsiteX7" fmla="*/ 768956 w 2342333"/>
                <a:gd name="connsiteY7" fmla="*/ 233729 h 3018263"/>
                <a:gd name="connsiteX8" fmla="*/ 778635 w 2342333"/>
                <a:gd name="connsiteY8" fmla="*/ 368024 h 3018263"/>
                <a:gd name="connsiteX9" fmla="*/ 943179 w 2342333"/>
                <a:gd name="connsiteY9" fmla="*/ 508521 h 3018263"/>
                <a:gd name="connsiteX10" fmla="*/ 943179 w 2342333"/>
                <a:gd name="connsiteY10" fmla="*/ 418894 h 3018263"/>
                <a:gd name="connsiteX11" fmla="*/ 961376 w 2342333"/>
                <a:gd name="connsiteY11" fmla="*/ 437110 h 3018263"/>
                <a:gd name="connsiteX12" fmla="*/ 961376 w 2342333"/>
                <a:gd name="connsiteY12" fmla="*/ 513366 h 3018263"/>
                <a:gd name="connsiteX13" fmla="*/ 1127081 w 2342333"/>
                <a:gd name="connsiteY13" fmla="*/ 629640 h 3018263"/>
                <a:gd name="connsiteX14" fmla="*/ 1402935 w 2342333"/>
                <a:gd name="connsiteY14" fmla="*/ 469764 h 3018263"/>
                <a:gd name="connsiteX15" fmla="*/ 1436811 w 2342333"/>
                <a:gd name="connsiteY15" fmla="*/ 237217 h 3018263"/>
                <a:gd name="connsiteX16" fmla="*/ 1461009 w 2342333"/>
                <a:gd name="connsiteY16" fmla="*/ 208149 h 3018263"/>
                <a:gd name="connsiteX17" fmla="*/ 1441651 w 2342333"/>
                <a:gd name="connsiteY17" fmla="*/ 426161 h 3018263"/>
                <a:gd name="connsiteX18" fmla="*/ 1683627 w 2342333"/>
                <a:gd name="connsiteY18" fmla="*/ 179080 h 3018263"/>
                <a:gd name="connsiteX19" fmla="*/ 1746541 w 2342333"/>
                <a:gd name="connsiteY19" fmla="*/ -175 h 3018263"/>
                <a:gd name="connsiteX20" fmla="*/ 1771368 w 2342333"/>
                <a:gd name="connsiteY20" fmla="*/ -175 h 3018263"/>
                <a:gd name="connsiteX21" fmla="*/ 1717504 w 2342333"/>
                <a:gd name="connsiteY21" fmla="*/ 183925 h 3018263"/>
                <a:gd name="connsiteX22" fmla="*/ 2020266 w 2342333"/>
                <a:gd name="connsiteY22" fmla="*/ -175 h 3018263"/>
                <a:gd name="connsiteX23" fmla="*/ 1693307 w 2342333"/>
                <a:gd name="connsiteY23" fmla="*/ 251751 h 3018263"/>
                <a:gd name="connsiteX24" fmla="*/ 1717504 w 2342333"/>
                <a:gd name="connsiteY24" fmla="*/ 271130 h 3018263"/>
                <a:gd name="connsiteX25" fmla="*/ 2012716 w 2342333"/>
                <a:gd name="connsiteY25" fmla="*/ 256596 h 3018263"/>
                <a:gd name="connsiteX26" fmla="*/ 2020266 w 2342333"/>
                <a:gd name="connsiteY26" fmla="*/ 276411 h 3018263"/>
                <a:gd name="connsiteX27" fmla="*/ 1625553 w 2342333"/>
                <a:gd name="connsiteY27" fmla="*/ 300198 h 3018263"/>
                <a:gd name="connsiteX28" fmla="*/ 1286786 w 2342333"/>
                <a:gd name="connsiteY28" fmla="*/ 799205 h 3018263"/>
                <a:gd name="connsiteX29" fmla="*/ 1359379 w 2342333"/>
                <a:gd name="connsiteY29" fmla="*/ 915478 h 3018263"/>
                <a:gd name="connsiteX30" fmla="*/ 1683627 w 2342333"/>
                <a:gd name="connsiteY30" fmla="*/ 774981 h 3018263"/>
                <a:gd name="connsiteX31" fmla="*/ 1727183 w 2342333"/>
                <a:gd name="connsiteY31" fmla="*/ 673242 h 3018263"/>
                <a:gd name="connsiteX32" fmla="*/ 1751381 w 2342333"/>
                <a:gd name="connsiteY32" fmla="*/ 673242 h 3018263"/>
                <a:gd name="connsiteX33" fmla="*/ 1712665 w 2342333"/>
                <a:gd name="connsiteY33" fmla="*/ 774981 h 3018263"/>
                <a:gd name="connsiteX34" fmla="*/ 2065950 w 2342333"/>
                <a:gd name="connsiteY34" fmla="*/ 658708 h 3018263"/>
                <a:gd name="connsiteX35" fmla="*/ 2080469 w 2342333"/>
                <a:gd name="connsiteY35" fmla="*/ 561813 h 3018263"/>
                <a:gd name="connsiteX36" fmla="*/ 2109506 w 2342333"/>
                <a:gd name="connsiteY36" fmla="*/ 561813 h 3018263"/>
                <a:gd name="connsiteX37" fmla="*/ 2085309 w 2342333"/>
                <a:gd name="connsiteY37" fmla="*/ 668397 h 3018263"/>
                <a:gd name="connsiteX38" fmla="*/ 2336964 w 2342333"/>
                <a:gd name="connsiteY38" fmla="*/ 610261 h 3018263"/>
                <a:gd name="connsiteX39" fmla="*/ 2341804 w 2342333"/>
                <a:gd name="connsiteY39" fmla="*/ 639329 h 3018263"/>
                <a:gd name="connsiteX40" fmla="*/ 2051432 w 2342333"/>
                <a:gd name="connsiteY40" fmla="*/ 707155 h 3018263"/>
                <a:gd name="connsiteX41" fmla="*/ 2172420 w 2342333"/>
                <a:gd name="connsiteY41" fmla="*/ 770137 h 3018263"/>
                <a:gd name="connsiteX42" fmla="*/ 2172420 w 2342333"/>
                <a:gd name="connsiteY42" fmla="*/ 789515 h 3018263"/>
                <a:gd name="connsiteX43" fmla="*/ 1959481 w 2342333"/>
                <a:gd name="connsiteY43" fmla="*/ 750758 h 3018263"/>
                <a:gd name="connsiteX44" fmla="*/ 1441651 w 2342333"/>
                <a:gd name="connsiteY44" fmla="*/ 997839 h 3018263"/>
                <a:gd name="connsiteX45" fmla="*/ 1291625 w 2342333"/>
                <a:gd name="connsiteY45" fmla="*/ 1244920 h 3018263"/>
                <a:gd name="connsiteX46" fmla="*/ 1393256 w 2342333"/>
                <a:gd name="connsiteY46" fmla="*/ 1327280 h 3018263"/>
                <a:gd name="connsiteX47" fmla="*/ 1620714 w 2342333"/>
                <a:gd name="connsiteY47" fmla="*/ 1172249 h 3018263"/>
                <a:gd name="connsiteX48" fmla="*/ 1635232 w 2342333"/>
                <a:gd name="connsiteY48" fmla="*/ 1172249 h 3018263"/>
                <a:gd name="connsiteX49" fmla="*/ 1601355 w 2342333"/>
                <a:gd name="connsiteY49" fmla="*/ 1249764 h 3018263"/>
                <a:gd name="connsiteX50" fmla="*/ 1872369 w 2342333"/>
                <a:gd name="connsiteY50" fmla="*/ 1206162 h 3018263"/>
                <a:gd name="connsiteX51" fmla="*/ 1920764 w 2342333"/>
                <a:gd name="connsiteY51" fmla="*/ 1089888 h 3018263"/>
                <a:gd name="connsiteX52" fmla="*/ 1944962 w 2342333"/>
                <a:gd name="connsiteY52" fmla="*/ 1089888 h 3018263"/>
                <a:gd name="connsiteX53" fmla="*/ 1906246 w 2342333"/>
                <a:gd name="connsiteY53" fmla="*/ 1196472 h 3018263"/>
                <a:gd name="connsiteX54" fmla="*/ 2012716 w 2342333"/>
                <a:gd name="connsiteY54" fmla="*/ 1177093 h 3018263"/>
                <a:gd name="connsiteX55" fmla="*/ 2012716 w 2342333"/>
                <a:gd name="connsiteY55" fmla="*/ 1196472 h 3018263"/>
                <a:gd name="connsiteX56" fmla="*/ 1523923 w 2342333"/>
                <a:gd name="connsiteY56" fmla="*/ 1322435 h 3018263"/>
                <a:gd name="connsiteX57" fmla="*/ 1727183 w 2342333"/>
                <a:gd name="connsiteY57" fmla="*/ 1395106 h 3018263"/>
                <a:gd name="connsiteX58" fmla="*/ 1504565 w 2342333"/>
                <a:gd name="connsiteY58" fmla="*/ 1370882 h 3018263"/>
                <a:gd name="connsiteX59" fmla="*/ 1286786 w 2342333"/>
                <a:gd name="connsiteY59" fmla="*/ 1768150 h 3018263"/>
                <a:gd name="connsiteX60" fmla="*/ 1277107 w 2342333"/>
                <a:gd name="connsiteY60" fmla="*/ 2020075 h 3018263"/>
                <a:gd name="connsiteX61" fmla="*/ 1340021 w 2342333"/>
                <a:gd name="connsiteY61" fmla="*/ 2073367 h 3018263"/>
                <a:gd name="connsiteX62" fmla="*/ 1272267 w 2342333"/>
                <a:gd name="connsiteY62" fmla="*/ 2155728 h 3018263"/>
                <a:gd name="connsiteX63" fmla="*/ 1596516 w 2342333"/>
                <a:gd name="connsiteY63" fmla="*/ 2422187 h 3018263"/>
                <a:gd name="connsiteX64" fmla="*/ 1823974 w 2342333"/>
                <a:gd name="connsiteY64" fmla="*/ 2490014 h 3018263"/>
                <a:gd name="connsiteX65" fmla="*/ 2075629 w 2342333"/>
                <a:gd name="connsiteY65" fmla="*/ 2562684 h 3018263"/>
                <a:gd name="connsiteX66" fmla="*/ 2119185 w 2342333"/>
                <a:gd name="connsiteY66" fmla="*/ 2664424 h 3018263"/>
                <a:gd name="connsiteX67" fmla="*/ 2153062 w 2342333"/>
                <a:gd name="connsiteY67" fmla="*/ 2746784 h 3018263"/>
                <a:gd name="connsiteX68" fmla="*/ 2075629 w 2342333"/>
                <a:gd name="connsiteY68" fmla="*/ 2669268 h 3018263"/>
                <a:gd name="connsiteX69" fmla="*/ 2003037 w 2342333"/>
                <a:gd name="connsiteY69" fmla="*/ 2582063 h 3018263"/>
                <a:gd name="connsiteX70" fmla="*/ 1935283 w 2342333"/>
                <a:gd name="connsiteY70" fmla="*/ 2717716 h 3018263"/>
                <a:gd name="connsiteX71" fmla="*/ 1935283 w 2342333"/>
                <a:gd name="connsiteY71" fmla="*/ 2562684 h 3018263"/>
                <a:gd name="connsiteX72" fmla="*/ 1867530 w 2342333"/>
                <a:gd name="connsiteY72" fmla="*/ 2543306 h 3018263"/>
                <a:gd name="connsiteX73" fmla="*/ 1775579 w 2342333"/>
                <a:gd name="connsiteY73" fmla="*/ 2562684 h 3018263"/>
                <a:gd name="connsiteX74" fmla="*/ 1761060 w 2342333"/>
                <a:gd name="connsiteY74" fmla="*/ 2693492 h 3018263"/>
                <a:gd name="connsiteX75" fmla="*/ 1591676 w 2342333"/>
                <a:gd name="connsiteY75" fmla="*/ 2519082 h 3018263"/>
                <a:gd name="connsiteX76" fmla="*/ 1451330 w 2342333"/>
                <a:gd name="connsiteY76" fmla="*/ 2480324 h 3018263"/>
                <a:gd name="connsiteX77" fmla="*/ 1402935 w 2342333"/>
                <a:gd name="connsiteY77" fmla="*/ 2591753 h 3018263"/>
                <a:gd name="connsiteX78" fmla="*/ 1494886 w 2342333"/>
                <a:gd name="connsiteY78" fmla="*/ 2771008 h 3018263"/>
                <a:gd name="connsiteX79" fmla="*/ 1581997 w 2342333"/>
                <a:gd name="connsiteY79" fmla="*/ 2785542 h 3018263"/>
                <a:gd name="connsiteX80" fmla="*/ 1581997 w 2342333"/>
                <a:gd name="connsiteY80" fmla="*/ 2804921 h 3018263"/>
                <a:gd name="connsiteX81" fmla="*/ 1436811 w 2342333"/>
                <a:gd name="connsiteY81" fmla="*/ 2790387 h 3018263"/>
                <a:gd name="connsiteX82" fmla="*/ 1499725 w 2342333"/>
                <a:gd name="connsiteY82" fmla="*/ 2896970 h 3018263"/>
                <a:gd name="connsiteX83" fmla="*/ 1596516 w 2342333"/>
                <a:gd name="connsiteY83" fmla="*/ 3013244 h 3018263"/>
                <a:gd name="connsiteX84" fmla="*/ 1490046 w 2342333"/>
                <a:gd name="connsiteY84" fmla="*/ 2930884 h 3018263"/>
                <a:gd name="connsiteX85" fmla="*/ 1451330 w 2342333"/>
                <a:gd name="connsiteY85" fmla="*/ 3008399 h 3018263"/>
                <a:gd name="connsiteX86" fmla="*/ 1456169 w 2342333"/>
                <a:gd name="connsiteY86" fmla="*/ 2911505 h 3018263"/>
                <a:gd name="connsiteX87" fmla="*/ 1378737 w 2342333"/>
                <a:gd name="connsiteY87" fmla="*/ 2778662 h 3018263"/>
                <a:gd name="connsiteX88" fmla="*/ 1296465 w 2342333"/>
                <a:gd name="connsiteY88" fmla="*/ 2829144 h 3018263"/>
                <a:gd name="connsiteX89" fmla="*/ 1277107 w 2342333"/>
                <a:gd name="connsiteY89" fmla="*/ 2814610 h 3018263"/>
                <a:gd name="connsiteX90" fmla="*/ 1325502 w 2342333"/>
                <a:gd name="connsiteY90" fmla="*/ 2688647 h 3018263"/>
                <a:gd name="connsiteX91" fmla="*/ 1112563 w 2342333"/>
                <a:gd name="connsiteY91" fmla="*/ 2519082 h 3018263"/>
                <a:gd name="connsiteX92" fmla="*/ 972216 w 2342333"/>
                <a:gd name="connsiteY92" fmla="*/ 2717716 h 3018263"/>
                <a:gd name="connsiteX93" fmla="*/ 1010933 w 2342333"/>
                <a:gd name="connsiteY93" fmla="*/ 2833989 h 3018263"/>
                <a:gd name="connsiteX94" fmla="*/ 986735 w 2342333"/>
                <a:gd name="connsiteY94" fmla="*/ 2838834 h 3018263"/>
                <a:gd name="connsiteX95" fmla="*/ 914142 w 2342333"/>
                <a:gd name="connsiteY95" fmla="*/ 2766163 h 3018263"/>
                <a:gd name="connsiteX96" fmla="*/ 894784 w 2342333"/>
                <a:gd name="connsiteY96" fmla="*/ 2819455 h 3018263"/>
                <a:gd name="connsiteX97" fmla="*/ 827030 w 2342333"/>
                <a:gd name="connsiteY97" fmla="*/ 2930884 h 3018263"/>
                <a:gd name="connsiteX98" fmla="*/ 851228 w 2342333"/>
                <a:gd name="connsiteY98" fmla="*/ 3008399 h 3018263"/>
                <a:gd name="connsiteX99" fmla="*/ 836274 w 2342333"/>
                <a:gd name="connsiteY99" fmla="*/ 3013244 h 3018263"/>
                <a:gd name="connsiteX100" fmla="*/ 788314 w 2342333"/>
                <a:gd name="connsiteY100" fmla="*/ 2926039 h 3018263"/>
                <a:gd name="connsiteX101" fmla="*/ 691523 w 2342333"/>
                <a:gd name="connsiteY101" fmla="*/ 3018089 h 3018263"/>
                <a:gd name="connsiteX102" fmla="*/ 691523 w 2342333"/>
                <a:gd name="connsiteY102" fmla="*/ 2998710 h 3018263"/>
                <a:gd name="connsiteX103" fmla="*/ 807672 w 2342333"/>
                <a:gd name="connsiteY103" fmla="*/ 2877592 h 3018263"/>
                <a:gd name="connsiteX104" fmla="*/ 836709 w 2342333"/>
                <a:gd name="connsiteY104" fmla="*/ 2785542 h 3018263"/>
                <a:gd name="connsiteX105" fmla="*/ 701203 w 2342333"/>
                <a:gd name="connsiteY105" fmla="*/ 2804921 h 3018263"/>
                <a:gd name="connsiteX106" fmla="*/ 701203 w 2342333"/>
                <a:gd name="connsiteY106" fmla="*/ 2785542 h 3018263"/>
                <a:gd name="connsiteX107" fmla="*/ 831870 w 2342333"/>
                <a:gd name="connsiteY107" fmla="*/ 2751629 h 3018263"/>
                <a:gd name="connsiteX108" fmla="*/ 889944 w 2342333"/>
                <a:gd name="connsiteY108" fmla="*/ 2591753 h 3018263"/>
                <a:gd name="connsiteX109" fmla="*/ 827030 w 2342333"/>
                <a:gd name="connsiteY109" fmla="*/ 2485169 h 3018263"/>
                <a:gd name="connsiteX110" fmla="*/ 589893 w 2342333"/>
                <a:gd name="connsiteY110" fmla="*/ 2567529 h 3018263"/>
                <a:gd name="connsiteX111" fmla="*/ 546338 w 2342333"/>
                <a:gd name="connsiteY111" fmla="*/ 2698337 h 3018263"/>
                <a:gd name="connsiteX112" fmla="*/ 522140 w 2342333"/>
                <a:gd name="connsiteY112" fmla="*/ 2698337 h 3018263"/>
                <a:gd name="connsiteX113" fmla="*/ 526979 w 2342333"/>
                <a:gd name="connsiteY113" fmla="*/ 2577219 h 3018263"/>
                <a:gd name="connsiteX114" fmla="*/ 444707 w 2342333"/>
                <a:gd name="connsiteY114" fmla="*/ 2548150 h 3018263"/>
                <a:gd name="connsiteX115" fmla="*/ 352756 w 2342333"/>
                <a:gd name="connsiteY115" fmla="*/ 2601442 h 3018263"/>
                <a:gd name="connsiteX116" fmla="*/ 372114 w 2342333"/>
                <a:gd name="connsiteY116" fmla="*/ 2727405 h 3018263"/>
                <a:gd name="connsiteX117" fmla="*/ 357596 w 2342333"/>
                <a:gd name="connsiteY117" fmla="*/ 2722560 h 3018263"/>
                <a:gd name="connsiteX118" fmla="*/ 270484 w 2342333"/>
                <a:gd name="connsiteY118" fmla="*/ 2577219 h 3018263"/>
                <a:gd name="connsiteX119" fmla="*/ 134977 w 2342333"/>
                <a:gd name="connsiteY119" fmla="*/ 2756473 h 3018263"/>
                <a:gd name="connsiteX120" fmla="*/ 134977 w 2342333"/>
                <a:gd name="connsiteY120" fmla="*/ 2743974 h 3018263"/>
                <a:gd name="connsiteX121" fmla="*/ 202731 w 2342333"/>
                <a:gd name="connsiteY121" fmla="*/ 2596598 h 3018263"/>
                <a:gd name="connsiteX122" fmla="*/ 381793 w 2342333"/>
                <a:gd name="connsiteY122" fmla="*/ 2499703 h 3018263"/>
                <a:gd name="connsiteX123" fmla="*/ 696363 w 2342333"/>
                <a:gd name="connsiteY123" fmla="*/ 2427032 h 3018263"/>
                <a:gd name="connsiteX124" fmla="*/ 928661 w 2342333"/>
                <a:gd name="connsiteY124" fmla="*/ 2238088 h 3018263"/>
                <a:gd name="connsiteX125" fmla="*/ 1010933 w 2342333"/>
                <a:gd name="connsiteY125" fmla="*/ 2097591 h 3018263"/>
                <a:gd name="connsiteX126" fmla="*/ 1020612 w 2342333"/>
                <a:gd name="connsiteY126" fmla="*/ 2063678 h 3018263"/>
                <a:gd name="connsiteX127" fmla="*/ 943179 w 2342333"/>
                <a:gd name="connsiteY127" fmla="*/ 1957094 h 3018263"/>
                <a:gd name="connsiteX128" fmla="*/ 943179 w 2342333"/>
                <a:gd name="connsiteY128" fmla="*/ 1898957 h 3018263"/>
                <a:gd name="connsiteX129" fmla="*/ 1004254 w 2342333"/>
                <a:gd name="connsiteY129" fmla="*/ 1890091 h 3018263"/>
                <a:gd name="connsiteX130" fmla="*/ 986735 w 2342333"/>
                <a:gd name="connsiteY130" fmla="*/ 1695479 h 3018263"/>
                <a:gd name="connsiteX131" fmla="*/ 735079 w 2342333"/>
                <a:gd name="connsiteY131" fmla="*/ 1322435 h 3018263"/>
                <a:gd name="connsiteX132" fmla="*/ 536658 w 2342333"/>
                <a:gd name="connsiteY132" fmla="*/ 1361193 h 3018263"/>
                <a:gd name="connsiteX133" fmla="*/ 517300 w 2342333"/>
                <a:gd name="connsiteY133" fmla="*/ 1346659 h 3018263"/>
                <a:gd name="connsiteX134" fmla="*/ 686684 w 2342333"/>
                <a:gd name="connsiteY134" fmla="*/ 1298211 h 3018263"/>
                <a:gd name="connsiteX135" fmla="*/ 318880 w 2342333"/>
                <a:gd name="connsiteY135" fmla="*/ 1211006 h 3018263"/>
                <a:gd name="connsiteX136" fmla="*/ 604412 w 2342333"/>
                <a:gd name="connsiteY136" fmla="*/ 1235230 h 3018263"/>
                <a:gd name="connsiteX137" fmla="*/ 560856 w 2342333"/>
                <a:gd name="connsiteY137" fmla="*/ 1114112 h 3018263"/>
                <a:gd name="connsiteX138" fmla="*/ 589893 w 2342333"/>
                <a:gd name="connsiteY138" fmla="*/ 1114112 h 3018263"/>
                <a:gd name="connsiteX139" fmla="*/ 638289 w 2342333"/>
                <a:gd name="connsiteY139" fmla="*/ 1240075 h 3018263"/>
                <a:gd name="connsiteX140" fmla="*/ 783475 w 2342333"/>
                <a:gd name="connsiteY140" fmla="*/ 1269143 h 3018263"/>
                <a:gd name="connsiteX141" fmla="*/ 923821 w 2342333"/>
                <a:gd name="connsiteY141" fmla="*/ 1322435 h 3018263"/>
                <a:gd name="connsiteX142" fmla="*/ 1020612 w 2342333"/>
                <a:gd name="connsiteY142" fmla="*/ 1230385 h 3018263"/>
                <a:gd name="connsiteX143" fmla="*/ 565696 w 2342333"/>
                <a:gd name="connsiteY143" fmla="*/ 823428 h 3018263"/>
                <a:gd name="connsiteX144" fmla="*/ 405991 w 2342333"/>
                <a:gd name="connsiteY144" fmla="*/ 862186 h 3018263"/>
                <a:gd name="connsiteX145" fmla="*/ 512461 w 2342333"/>
                <a:gd name="connsiteY145" fmla="*/ 808894 h 3018263"/>
                <a:gd name="connsiteX146" fmla="*/ 314040 w 2342333"/>
                <a:gd name="connsiteY146" fmla="*/ 745913 h 3018263"/>
                <a:gd name="connsiteX147" fmla="*/ 86582 w 2342333"/>
                <a:gd name="connsiteY147" fmla="*/ 784671 h 3018263"/>
                <a:gd name="connsiteX148" fmla="*/ 285003 w 2342333"/>
                <a:gd name="connsiteY148" fmla="*/ 731379 h 3018263"/>
                <a:gd name="connsiteX149" fmla="*/ -530 w 2342333"/>
                <a:gd name="connsiteY149" fmla="*/ 668397 h 3018263"/>
                <a:gd name="connsiteX150" fmla="*/ 285003 w 2342333"/>
                <a:gd name="connsiteY150" fmla="*/ 707155 h 3018263"/>
                <a:gd name="connsiteX151" fmla="*/ 265645 w 2342333"/>
                <a:gd name="connsiteY151" fmla="*/ 590882 h 3018263"/>
                <a:gd name="connsiteX152" fmla="*/ 323719 w 2342333"/>
                <a:gd name="connsiteY152" fmla="*/ 702310 h 3018263"/>
                <a:gd name="connsiteX153" fmla="*/ 502782 w 2342333"/>
                <a:gd name="connsiteY153" fmla="*/ 750758 h 3018263"/>
                <a:gd name="connsiteX154" fmla="*/ 454386 w 2342333"/>
                <a:gd name="connsiteY154" fmla="*/ 653863 h 3018263"/>
                <a:gd name="connsiteX155" fmla="*/ 551177 w 2342333"/>
                <a:gd name="connsiteY155" fmla="*/ 755602 h 3018263"/>
                <a:gd name="connsiteX156" fmla="*/ 720561 w 2342333"/>
                <a:gd name="connsiteY156" fmla="*/ 833118 h 3018263"/>
                <a:gd name="connsiteX157" fmla="*/ 701203 w 2342333"/>
                <a:gd name="connsiteY157" fmla="*/ 741068 h 3018263"/>
                <a:gd name="connsiteX158" fmla="*/ 918981 w 2342333"/>
                <a:gd name="connsiteY158" fmla="*/ 905789 h 3018263"/>
                <a:gd name="connsiteX159" fmla="*/ 962537 w 2342333"/>
                <a:gd name="connsiteY159" fmla="*/ 634484 h 3018263"/>
                <a:gd name="connsiteX160" fmla="*/ 628610 w 2342333"/>
                <a:gd name="connsiteY160" fmla="*/ 295354 h 3018263"/>
                <a:gd name="connsiteX161" fmla="*/ 376954 w 2342333"/>
                <a:gd name="connsiteY161" fmla="*/ 242062 h 3018263"/>
                <a:gd name="connsiteX162" fmla="*/ 585054 w 2342333"/>
                <a:gd name="connsiteY162" fmla="*/ 246906 h 3018263"/>
                <a:gd name="connsiteX163" fmla="*/ 420510 w 2342333"/>
                <a:gd name="connsiteY163" fmla="*/ 164546 h 301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2342333" h="3018263">
                  <a:moveTo>
                    <a:pt x="415670" y="125788"/>
                  </a:moveTo>
                  <a:lnTo>
                    <a:pt x="522140" y="164546"/>
                  </a:lnTo>
                  <a:lnTo>
                    <a:pt x="522140" y="82428"/>
                  </a:lnTo>
                  <a:lnTo>
                    <a:pt x="548273" y="82428"/>
                  </a:lnTo>
                  <a:lnTo>
                    <a:pt x="548273" y="172298"/>
                  </a:lnTo>
                  <a:cubicBezTo>
                    <a:pt x="548273" y="172298"/>
                    <a:pt x="691523" y="271130"/>
                    <a:pt x="754437" y="319577"/>
                  </a:cubicBezTo>
                  <a:lnTo>
                    <a:pt x="754437" y="233729"/>
                  </a:lnTo>
                  <a:lnTo>
                    <a:pt x="768956" y="233729"/>
                  </a:lnTo>
                  <a:lnTo>
                    <a:pt x="778635" y="368024"/>
                  </a:lnTo>
                  <a:lnTo>
                    <a:pt x="943179" y="508521"/>
                  </a:lnTo>
                  <a:lnTo>
                    <a:pt x="943179" y="418894"/>
                  </a:lnTo>
                  <a:lnTo>
                    <a:pt x="961376" y="437110"/>
                  </a:lnTo>
                  <a:lnTo>
                    <a:pt x="961376" y="513366"/>
                  </a:lnTo>
                  <a:cubicBezTo>
                    <a:pt x="961376" y="513366"/>
                    <a:pt x="1006093" y="629640"/>
                    <a:pt x="1127081" y="629640"/>
                  </a:cubicBezTo>
                  <a:cubicBezTo>
                    <a:pt x="1248070" y="629640"/>
                    <a:pt x="1388416" y="489143"/>
                    <a:pt x="1402935" y="469764"/>
                  </a:cubicBezTo>
                  <a:cubicBezTo>
                    <a:pt x="1402935" y="469764"/>
                    <a:pt x="1431972" y="256596"/>
                    <a:pt x="1436811" y="237217"/>
                  </a:cubicBezTo>
                  <a:cubicBezTo>
                    <a:pt x="1441651" y="217838"/>
                    <a:pt x="1461009" y="208149"/>
                    <a:pt x="1461009" y="208149"/>
                  </a:cubicBezTo>
                  <a:lnTo>
                    <a:pt x="1441651" y="426161"/>
                  </a:lnTo>
                  <a:lnTo>
                    <a:pt x="1683627" y="179080"/>
                  </a:lnTo>
                  <a:lnTo>
                    <a:pt x="1746541" y="-175"/>
                  </a:lnTo>
                  <a:lnTo>
                    <a:pt x="1771368" y="-175"/>
                  </a:lnTo>
                  <a:lnTo>
                    <a:pt x="1717504" y="183925"/>
                  </a:lnTo>
                  <a:lnTo>
                    <a:pt x="2020266" y="-175"/>
                  </a:lnTo>
                  <a:lnTo>
                    <a:pt x="1693307" y="251751"/>
                  </a:lnTo>
                  <a:cubicBezTo>
                    <a:pt x="1693307" y="251751"/>
                    <a:pt x="1678788" y="271130"/>
                    <a:pt x="1717504" y="271130"/>
                  </a:cubicBezTo>
                  <a:cubicBezTo>
                    <a:pt x="1756220" y="271130"/>
                    <a:pt x="2012716" y="256596"/>
                    <a:pt x="2012716" y="256596"/>
                  </a:cubicBezTo>
                  <a:lnTo>
                    <a:pt x="2020266" y="276411"/>
                  </a:lnTo>
                  <a:lnTo>
                    <a:pt x="1625553" y="300198"/>
                  </a:lnTo>
                  <a:cubicBezTo>
                    <a:pt x="1625553" y="300198"/>
                    <a:pt x="1286786" y="581192"/>
                    <a:pt x="1286786" y="799205"/>
                  </a:cubicBezTo>
                  <a:cubicBezTo>
                    <a:pt x="1286786" y="799205"/>
                    <a:pt x="1281946" y="915478"/>
                    <a:pt x="1359379" y="915478"/>
                  </a:cubicBezTo>
                  <a:cubicBezTo>
                    <a:pt x="1436811" y="915478"/>
                    <a:pt x="1683627" y="774981"/>
                    <a:pt x="1683627" y="774981"/>
                  </a:cubicBezTo>
                  <a:lnTo>
                    <a:pt x="1727183" y="673242"/>
                  </a:lnTo>
                  <a:lnTo>
                    <a:pt x="1751381" y="673242"/>
                  </a:lnTo>
                  <a:lnTo>
                    <a:pt x="1712665" y="774981"/>
                  </a:lnTo>
                  <a:cubicBezTo>
                    <a:pt x="1712665" y="774981"/>
                    <a:pt x="2041753" y="678087"/>
                    <a:pt x="2065950" y="658708"/>
                  </a:cubicBezTo>
                  <a:cubicBezTo>
                    <a:pt x="2090148" y="639329"/>
                    <a:pt x="2080469" y="561813"/>
                    <a:pt x="2080469" y="561813"/>
                  </a:cubicBezTo>
                  <a:lnTo>
                    <a:pt x="2109506" y="561813"/>
                  </a:lnTo>
                  <a:lnTo>
                    <a:pt x="2085309" y="668397"/>
                  </a:lnTo>
                  <a:lnTo>
                    <a:pt x="2336964" y="610261"/>
                  </a:lnTo>
                  <a:lnTo>
                    <a:pt x="2341804" y="639329"/>
                  </a:lnTo>
                  <a:lnTo>
                    <a:pt x="2051432" y="707155"/>
                  </a:lnTo>
                  <a:lnTo>
                    <a:pt x="2172420" y="770137"/>
                  </a:lnTo>
                  <a:lnTo>
                    <a:pt x="2172420" y="789515"/>
                  </a:lnTo>
                  <a:cubicBezTo>
                    <a:pt x="2172420" y="789515"/>
                    <a:pt x="2061111" y="750758"/>
                    <a:pt x="1959481" y="750758"/>
                  </a:cubicBezTo>
                  <a:cubicBezTo>
                    <a:pt x="1857851" y="750758"/>
                    <a:pt x="1577158" y="867031"/>
                    <a:pt x="1441651" y="997839"/>
                  </a:cubicBezTo>
                  <a:cubicBezTo>
                    <a:pt x="1306144" y="1128646"/>
                    <a:pt x="1291625" y="1177093"/>
                    <a:pt x="1291625" y="1244920"/>
                  </a:cubicBezTo>
                  <a:cubicBezTo>
                    <a:pt x="1291625" y="1312746"/>
                    <a:pt x="1330342" y="1327280"/>
                    <a:pt x="1393256" y="1327280"/>
                  </a:cubicBezTo>
                  <a:cubicBezTo>
                    <a:pt x="1456169" y="1327280"/>
                    <a:pt x="1581997" y="1244920"/>
                    <a:pt x="1620714" y="1172249"/>
                  </a:cubicBezTo>
                  <a:lnTo>
                    <a:pt x="1635232" y="1172249"/>
                  </a:lnTo>
                  <a:cubicBezTo>
                    <a:pt x="1635232" y="1172249"/>
                    <a:pt x="1601355" y="1211006"/>
                    <a:pt x="1601355" y="1249764"/>
                  </a:cubicBezTo>
                  <a:lnTo>
                    <a:pt x="1872369" y="1206162"/>
                  </a:lnTo>
                  <a:lnTo>
                    <a:pt x="1920764" y="1089888"/>
                  </a:lnTo>
                  <a:lnTo>
                    <a:pt x="1944962" y="1089888"/>
                  </a:lnTo>
                  <a:lnTo>
                    <a:pt x="1906246" y="1196472"/>
                  </a:lnTo>
                  <a:lnTo>
                    <a:pt x="2012716" y="1177093"/>
                  </a:lnTo>
                  <a:lnTo>
                    <a:pt x="2012716" y="1196472"/>
                  </a:lnTo>
                  <a:cubicBezTo>
                    <a:pt x="2012716" y="1196472"/>
                    <a:pt x="1683627" y="1244920"/>
                    <a:pt x="1523923" y="1322435"/>
                  </a:cubicBezTo>
                  <a:cubicBezTo>
                    <a:pt x="1523923" y="1322435"/>
                    <a:pt x="1732023" y="1385416"/>
                    <a:pt x="1727183" y="1395106"/>
                  </a:cubicBezTo>
                  <a:cubicBezTo>
                    <a:pt x="1727183" y="1395106"/>
                    <a:pt x="1601355" y="1370882"/>
                    <a:pt x="1504565" y="1370882"/>
                  </a:cubicBezTo>
                  <a:cubicBezTo>
                    <a:pt x="1407774" y="1370882"/>
                    <a:pt x="1330342" y="1467777"/>
                    <a:pt x="1286786" y="1768150"/>
                  </a:cubicBezTo>
                  <a:cubicBezTo>
                    <a:pt x="1286786" y="1768150"/>
                    <a:pt x="1277107" y="1981318"/>
                    <a:pt x="1277107" y="2020075"/>
                  </a:cubicBezTo>
                  <a:cubicBezTo>
                    <a:pt x="1277107" y="2058833"/>
                    <a:pt x="1340021" y="2010386"/>
                    <a:pt x="1340021" y="2073367"/>
                  </a:cubicBezTo>
                  <a:cubicBezTo>
                    <a:pt x="1340021" y="2136349"/>
                    <a:pt x="1267428" y="2116970"/>
                    <a:pt x="1272267" y="2155728"/>
                  </a:cubicBezTo>
                  <a:cubicBezTo>
                    <a:pt x="1277107" y="2194485"/>
                    <a:pt x="1354539" y="2301069"/>
                    <a:pt x="1596516" y="2422187"/>
                  </a:cubicBezTo>
                  <a:cubicBezTo>
                    <a:pt x="1596516" y="2422187"/>
                    <a:pt x="1722344" y="2480324"/>
                    <a:pt x="1823974" y="2490014"/>
                  </a:cubicBezTo>
                  <a:cubicBezTo>
                    <a:pt x="1925604" y="2499703"/>
                    <a:pt x="2056271" y="2519082"/>
                    <a:pt x="2075629" y="2562684"/>
                  </a:cubicBezTo>
                  <a:cubicBezTo>
                    <a:pt x="2094988" y="2606287"/>
                    <a:pt x="2104667" y="2620821"/>
                    <a:pt x="2119185" y="2664424"/>
                  </a:cubicBezTo>
                  <a:cubicBezTo>
                    <a:pt x="2133704" y="2708026"/>
                    <a:pt x="2162741" y="2741939"/>
                    <a:pt x="2153062" y="2746784"/>
                  </a:cubicBezTo>
                  <a:cubicBezTo>
                    <a:pt x="2153062" y="2746784"/>
                    <a:pt x="2109506" y="2756473"/>
                    <a:pt x="2075629" y="2669268"/>
                  </a:cubicBezTo>
                  <a:cubicBezTo>
                    <a:pt x="2041753" y="2582063"/>
                    <a:pt x="2017555" y="2582063"/>
                    <a:pt x="2003037" y="2582063"/>
                  </a:cubicBezTo>
                  <a:cubicBezTo>
                    <a:pt x="1988518" y="2582063"/>
                    <a:pt x="1944962" y="2606287"/>
                    <a:pt x="1935283" y="2717716"/>
                  </a:cubicBezTo>
                  <a:cubicBezTo>
                    <a:pt x="1935283" y="2717716"/>
                    <a:pt x="1954641" y="2577219"/>
                    <a:pt x="1935283" y="2562684"/>
                  </a:cubicBezTo>
                  <a:cubicBezTo>
                    <a:pt x="1915925" y="2548150"/>
                    <a:pt x="1896567" y="2543306"/>
                    <a:pt x="1867530" y="2543306"/>
                  </a:cubicBezTo>
                  <a:cubicBezTo>
                    <a:pt x="1838492" y="2543306"/>
                    <a:pt x="1799776" y="2552995"/>
                    <a:pt x="1775579" y="2562684"/>
                  </a:cubicBezTo>
                  <a:cubicBezTo>
                    <a:pt x="1751381" y="2572374"/>
                    <a:pt x="1746541" y="2649890"/>
                    <a:pt x="1761060" y="2693492"/>
                  </a:cubicBezTo>
                  <a:cubicBezTo>
                    <a:pt x="1761060" y="2693492"/>
                    <a:pt x="1717504" y="2514237"/>
                    <a:pt x="1591676" y="2519082"/>
                  </a:cubicBezTo>
                  <a:cubicBezTo>
                    <a:pt x="1591676" y="2519082"/>
                    <a:pt x="1485207" y="2480324"/>
                    <a:pt x="1451330" y="2480324"/>
                  </a:cubicBezTo>
                  <a:cubicBezTo>
                    <a:pt x="1417453" y="2480324"/>
                    <a:pt x="1402935" y="2543306"/>
                    <a:pt x="1402935" y="2591753"/>
                  </a:cubicBezTo>
                  <a:cubicBezTo>
                    <a:pt x="1402935" y="2640200"/>
                    <a:pt x="1393256" y="2722560"/>
                    <a:pt x="1494886" y="2771008"/>
                  </a:cubicBezTo>
                  <a:cubicBezTo>
                    <a:pt x="1494886" y="2771008"/>
                    <a:pt x="1562639" y="2785542"/>
                    <a:pt x="1581997" y="2785542"/>
                  </a:cubicBezTo>
                  <a:lnTo>
                    <a:pt x="1581997" y="2804921"/>
                  </a:lnTo>
                  <a:cubicBezTo>
                    <a:pt x="1581997" y="2804921"/>
                    <a:pt x="1461009" y="2790387"/>
                    <a:pt x="1436811" y="2790387"/>
                  </a:cubicBezTo>
                  <a:cubicBezTo>
                    <a:pt x="1436811" y="2790387"/>
                    <a:pt x="1427132" y="2848523"/>
                    <a:pt x="1499725" y="2896970"/>
                  </a:cubicBezTo>
                  <a:cubicBezTo>
                    <a:pt x="1572318" y="2945418"/>
                    <a:pt x="1606195" y="2998710"/>
                    <a:pt x="1596516" y="3013244"/>
                  </a:cubicBezTo>
                  <a:cubicBezTo>
                    <a:pt x="1596516" y="3013244"/>
                    <a:pt x="1533602" y="2945418"/>
                    <a:pt x="1490046" y="2930884"/>
                  </a:cubicBezTo>
                  <a:cubicBezTo>
                    <a:pt x="1490046" y="2930884"/>
                    <a:pt x="1461009" y="2993865"/>
                    <a:pt x="1451330" y="3008399"/>
                  </a:cubicBezTo>
                  <a:cubicBezTo>
                    <a:pt x="1451330" y="3008399"/>
                    <a:pt x="1465849" y="2930884"/>
                    <a:pt x="1456169" y="2911505"/>
                  </a:cubicBezTo>
                  <a:cubicBezTo>
                    <a:pt x="1446490" y="2892126"/>
                    <a:pt x="1398095" y="2854143"/>
                    <a:pt x="1378737" y="2778662"/>
                  </a:cubicBezTo>
                  <a:cubicBezTo>
                    <a:pt x="1378737" y="2778662"/>
                    <a:pt x="1354539" y="2756473"/>
                    <a:pt x="1296465" y="2829144"/>
                  </a:cubicBezTo>
                  <a:lnTo>
                    <a:pt x="1277107" y="2814610"/>
                  </a:lnTo>
                  <a:cubicBezTo>
                    <a:pt x="1277107" y="2814610"/>
                    <a:pt x="1330342" y="2727405"/>
                    <a:pt x="1325502" y="2688647"/>
                  </a:cubicBezTo>
                  <a:cubicBezTo>
                    <a:pt x="1320663" y="2649890"/>
                    <a:pt x="1204514" y="2514237"/>
                    <a:pt x="1112563" y="2519082"/>
                  </a:cubicBezTo>
                  <a:cubicBezTo>
                    <a:pt x="1020612" y="2523927"/>
                    <a:pt x="972216" y="2654734"/>
                    <a:pt x="972216" y="2717716"/>
                  </a:cubicBezTo>
                  <a:cubicBezTo>
                    <a:pt x="972216" y="2780697"/>
                    <a:pt x="1006093" y="2819455"/>
                    <a:pt x="1010933" y="2833989"/>
                  </a:cubicBezTo>
                  <a:lnTo>
                    <a:pt x="986735" y="2838834"/>
                  </a:lnTo>
                  <a:cubicBezTo>
                    <a:pt x="986735" y="2838834"/>
                    <a:pt x="928661" y="2751629"/>
                    <a:pt x="914142" y="2766163"/>
                  </a:cubicBezTo>
                  <a:cubicBezTo>
                    <a:pt x="914142" y="2766163"/>
                    <a:pt x="904463" y="2804921"/>
                    <a:pt x="894784" y="2819455"/>
                  </a:cubicBezTo>
                  <a:cubicBezTo>
                    <a:pt x="885105" y="2833989"/>
                    <a:pt x="827030" y="2906660"/>
                    <a:pt x="827030" y="2930884"/>
                  </a:cubicBezTo>
                  <a:cubicBezTo>
                    <a:pt x="827030" y="2955107"/>
                    <a:pt x="851228" y="3008399"/>
                    <a:pt x="851228" y="3008399"/>
                  </a:cubicBezTo>
                  <a:lnTo>
                    <a:pt x="836274" y="3013244"/>
                  </a:lnTo>
                  <a:cubicBezTo>
                    <a:pt x="836274" y="3013244"/>
                    <a:pt x="807672" y="2930884"/>
                    <a:pt x="788314" y="2926039"/>
                  </a:cubicBezTo>
                  <a:lnTo>
                    <a:pt x="691523" y="3018089"/>
                  </a:lnTo>
                  <a:lnTo>
                    <a:pt x="691523" y="2998710"/>
                  </a:lnTo>
                  <a:cubicBezTo>
                    <a:pt x="691523" y="2998710"/>
                    <a:pt x="785894" y="2899393"/>
                    <a:pt x="807672" y="2877592"/>
                  </a:cubicBezTo>
                  <a:cubicBezTo>
                    <a:pt x="829450" y="2855790"/>
                    <a:pt x="856068" y="2824300"/>
                    <a:pt x="836709" y="2785542"/>
                  </a:cubicBezTo>
                  <a:cubicBezTo>
                    <a:pt x="836709" y="2785542"/>
                    <a:pt x="720561" y="2804921"/>
                    <a:pt x="701203" y="2804921"/>
                  </a:cubicBezTo>
                  <a:lnTo>
                    <a:pt x="701203" y="2785542"/>
                  </a:lnTo>
                  <a:cubicBezTo>
                    <a:pt x="701203" y="2785542"/>
                    <a:pt x="812512" y="2780697"/>
                    <a:pt x="831870" y="2751629"/>
                  </a:cubicBezTo>
                  <a:cubicBezTo>
                    <a:pt x="851228" y="2722560"/>
                    <a:pt x="889944" y="2703181"/>
                    <a:pt x="889944" y="2591753"/>
                  </a:cubicBezTo>
                  <a:cubicBezTo>
                    <a:pt x="889944" y="2591753"/>
                    <a:pt x="885105" y="2485169"/>
                    <a:pt x="827030" y="2485169"/>
                  </a:cubicBezTo>
                  <a:cubicBezTo>
                    <a:pt x="768956" y="2485169"/>
                    <a:pt x="628610" y="2548150"/>
                    <a:pt x="589893" y="2567529"/>
                  </a:cubicBezTo>
                  <a:cubicBezTo>
                    <a:pt x="589893" y="2567529"/>
                    <a:pt x="565696" y="2698337"/>
                    <a:pt x="546338" y="2698337"/>
                  </a:cubicBezTo>
                  <a:lnTo>
                    <a:pt x="522140" y="2698337"/>
                  </a:lnTo>
                  <a:cubicBezTo>
                    <a:pt x="522140" y="2698337"/>
                    <a:pt x="551177" y="2620821"/>
                    <a:pt x="526979" y="2577219"/>
                  </a:cubicBezTo>
                  <a:cubicBezTo>
                    <a:pt x="502782" y="2533616"/>
                    <a:pt x="454386" y="2548150"/>
                    <a:pt x="444707" y="2548150"/>
                  </a:cubicBezTo>
                  <a:cubicBezTo>
                    <a:pt x="435028" y="2548150"/>
                    <a:pt x="343077" y="2562684"/>
                    <a:pt x="352756" y="2601442"/>
                  </a:cubicBezTo>
                  <a:cubicBezTo>
                    <a:pt x="362435" y="2640200"/>
                    <a:pt x="372114" y="2727405"/>
                    <a:pt x="372114" y="2727405"/>
                  </a:cubicBezTo>
                  <a:lnTo>
                    <a:pt x="357596" y="2722560"/>
                  </a:lnTo>
                  <a:cubicBezTo>
                    <a:pt x="357596" y="2722560"/>
                    <a:pt x="338238" y="2577219"/>
                    <a:pt x="270484" y="2577219"/>
                  </a:cubicBezTo>
                  <a:cubicBezTo>
                    <a:pt x="202731" y="2577219"/>
                    <a:pt x="265645" y="2732250"/>
                    <a:pt x="134977" y="2756473"/>
                  </a:cubicBezTo>
                  <a:lnTo>
                    <a:pt x="134977" y="2743974"/>
                  </a:lnTo>
                  <a:cubicBezTo>
                    <a:pt x="134977" y="2743974"/>
                    <a:pt x="202731" y="2674113"/>
                    <a:pt x="202731" y="2596598"/>
                  </a:cubicBezTo>
                  <a:cubicBezTo>
                    <a:pt x="202731" y="2519082"/>
                    <a:pt x="338238" y="2499703"/>
                    <a:pt x="381793" y="2499703"/>
                  </a:cubicBezTo>
                  <a:cubicBezTo>
                    <a:pt x="425349" y="2499703"/>
                    <a:pt x="652807" y="2456101"/>
                    <a:pt x="696363" y="2427032"/>
                  </a:cubicBezTo>
                  <a:cubicBezTo>
                    <a:pt x="739919" y="2397964"/>
                    <a:pt x="899623" y="2286535"/>
                    <a:pt x="928661" y="2238088"/>
                  </a:cubicBezTo>
                  <a:cubicBezTo>
                    <a:pt x="928661" y="2238088"/>
                    <a:pt x="1001253" y="2155728"/>
                    <a:pt x="1010933" y="2097591"/>
                  </a:cubicBezTo>
                  <a:cubicBezTo>
                    <a:pt x="1020612" y="2039454"/>
                    <a:pt x="1020612" y="2063678"/>
                    <a:pt x="1020612" y="2063678"/>
                  </a:cubicBezTo>
                  <a:cubicBezTo>
                    <a:pt x="1020612" y="2063678"/>
                    <a:pt x="1006093" y="1957094"/>
                    <a:pt x="943179" y="1957094"/>
                  </a:cubicBezTo>
                  <a:lnTo>
                    <a:pt x="943179" y="1898957"/>
                  </a:lnTo>
                  <a:cubicBezTo>
                    <a:pt x="943179" y="1898957"/>
                    <a:pt x="997575" y="1905401"/>
                    <a:pt x="1004254" y="1890091"/>
                  </a:cubicBezTo>
                  <a:cubicBezTo>
                    <a:pt x="1010933" y="1874782"/>
                    <a:pt x="1010933" y="1768150"/>
                    <a:pt x="986735" y="1695479"/>
                  </a:cubicBezTo>
                  <a:cubicBezTo>
                    <a:pt x="962537" y="1622808"/>
                    <a:pt x="938340" y="1390261"/>
                    <a:pt x="735079" y="1322435"/>
                  </a:cubicBezTo>
                  <a:cubicBezTo>
                    <a:pt x="735079" y="1322435"/>
                    <a:pt x="560856" y="1361193"/>
                    <a:pt x="536658" y="1361193"/>
                  </a:cubicBezTo>
                  <a:lnTo>
                    <a:pt x="517300" y="1346659"/>
                  </a:lnTo>
                  <a:cubicBezTo>
                    <a:pt x="517300" y="1346659"/>
                    <a:pt x="686684" y="1312746"/>
                    <a:pt x="686684" y="1298211"/>
                  </a:cubicBezTo>
                  <a:cubicBezTo>
                    <a:pt x="686684" y="1283677"/>
                    <a:pt x="459226" y="1215851"/>
                    <a:pt x="318880" y="1211006"/>
                  </a:cubicBezTo>
                  <a:cubicBezTo>
                    <a:pt x="318880" y="1211006"/>
                    <a:pt x="585054" y="1206162"/>
                    <a:pt x="604412" y="1235230"/>
                  </a:cubicBezTo>
                  <a:lnTo>
                    <a:pt x="560856" y="1114112"/>
                  </a:lnTo>
                  <a:lnTo>
                    <a:pt x="589893" y="1114112"/>
                  </a:lnTo>
                  <a:lnTo>
                    <a:pt x="638289" y="1240075"/>
                  </a:lnTo>
                  <a:cubicBezTo>
                    <a:pt x="638289" y="1240075"/>
                    <a:pt x="720561" y="1235230"/>
                    <a:pt x="783475" y="1269143"/>
                  </a:cubicBezTo>
                  <a:cubicBezTo>
                    <a:pt x="846388" y="1303056"/>
                    <a:pt x="894784" y="1322435"/>
                    <a:pt x="923821" y="1322435"/>
                  </a:cubicBezTo>
                  <a:cubicBezTo>
                    <a:pt x="952858" y="1322435"/>
                    <a:pt x="1020612" y="1307901"/>
                    <a:pt x="1020612" y="1230385"/>
                  </a:cubicBezTo>
                  <a:cubicBezTo>
                    <a:pt x="1020612" y="1152870"/>
                    <a:pt x="914142" y="954236"/>
                    <a:pt x="565696" y="823428"/>
                  </a:cubicBezTo>
                  <a:cubicBezTo>
                    <a:pt x="565696" y="823428"/>
                    <a:pt x="435028" y="867031"/>
                    <a:pt x="405991" y="862186"/>
                  </a:cubicBezTo>
                  <a:cubicBezTo>
                    <a:pt x="376954" y="857342"/>
                    <a:pt x="512461" y="818584"/>
                    <a:pt x="512461" y="808894"/>
                  </a:cubicBezTo>
                  <a:cubicBezTo>
                    <a:pt x="512461" y="799205"/>
                    <a:pt x="439868" y="741068"/>
                    <a:pt x="314040" y="745913"/>
                  </a:cubicBezTo>
                  <a:cubicBezTo>
                    <a:pt x="188212" y="750758"/>
                    <a:pt x="101101" y="799205"/>
                    <a:pt x="86582" y="784671"/>
                  </a:cubicBezTo>
                  <a:cubicBezTo>
                    <a:pt x="72063" y="770137"/>
                    <a:pt x="285003" y="731379"/>
                    <a:pt x="285003" y="731379"/>
                  </a:cubicBezTo>
                  <a:cubicBezTo>
                    <a:pt x="285003" y="731379"/>
                    <a:pt x="-530" y="678087"/>
                    <a:pt x="-530" y="668397"/>
                  </a:cubicBezTo>
                  <a:cubicBezTo>
                    <a:pt x="-530" y="658708"/>
                    <a:pt x="275324" y="707155"/>
                    <a:pt x="285003" y="707155"/>
                  </a:cubicBezTo>
                  <a:cubicBezTo>
                    <a:pt x="294682" y="707155"/>
                    <a:pt x="226928" y="600571"/>
                    <a:pt x="265645" y="590882"/>
                  </a:cubicBezTo>
                  <a:cubicBezTo>
                    <a:pt x="265645" y="590882"/>
                    <a:pt x="314040" y="663553"/>
                    <a:pt x="323719" y="702310"/>
                  </a:cubicBezTo>
                  <a:cubicBezTo>
                    <a:pt x="323719" y="702310"/>
                    <a:pt x="488263" y="741068"/>
                    <a:pt x="502782" y="750758"/>
                  </a:cubicBezTo>
                  <a:cubicBezTo>
                    <a:pt x="502782" y="750758"/>
                    <a:pt x="435028" y="653863"/>
                    <a:pt x="454386" y="653863"/>
                  </a:cubicBezTo>
                  <a:cubicBezTo>
                    <a:pt x="473745" y="653863"/>
                    <a:pt x="546338" y="741068"/>
                    <a:pt x="551177" y="755602"/>
                  </a:cubicBezTo>
                  <a:cubicBezTo>
                    <a:pt x="556017" y="770137"/>
                    <a:pt x="710882" y="823428"/>
                    <a:pt x="720561" y="833118"/>
                  </a:cubicBezTo>
                  <a:cubicBezTo>
                    <a:pt x="730240" y="842807"/>
                    <a:pt x="686684" y="741068"/>
                    <a:pt x="701203" y="741068"/>
                  </a:cubicBezTo>
                  <a:cubicBezTo>
                    <a:pt x="715721" y="741068"/>
                    <a:pt x="788314" y="905789"/>
                    <a:pt x="918981" y="905789"/>
                  </a:cubicBezTo>
                  <a:cubicBezTo>
                    <a:pt x="1049649" y="905789"/>
                    <a:pt x="1001253" y="692621"/>
                    <a:pt x="962537" y="634484"/>
                  </a:cubicBezTo>
                  <a:cubicBezTo>
                    <a:pt x="923821" y="576348"/>
                    <a:pt x="735079" y="319577"/>
                    <a:pt x="628610" y="295354"/>
                  </a:cubicBezTo>
                  <a:cubicBezTo>
                    <a:pt x="522140" y="271130"/>
                    <a:pt x="396312" y="275975"/>
                    <a:pt x="376954" y="242062"/>
                  </a:cubicBezTo>
                  <a:lnTo>
                    <a:pt x="585054" y="246906"/>
                  </a:lnTo>
                  <a:cubicBezTo>
                    <a:pt x="585054" y="246906"/>
                    <a:pt x="493103" y="179080"/>
                    <a:pt x="420510" y="1645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283FFE9-FC9A-4D35-B9D6-6F92F1CA85BA}"/>
                </a:ext>
              </a:extLst>
            </p:cNvPr>
            <p:cNvSpPr txBox="1"/>
            <p:nvPr/>
          </p:nvSpPr>
          <p:spPr>
            <a:xfrm>
              <a:off x="2142401" y="5564420"/>
              <a:ext cx="11240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7DD7A01-104D-4658-BDAD-9E19B8640EC2}"/>
                </a:ext>
              </a:extLst>
            </p:cNvPr>
            <p:cNvSpPr txBox="1"/>
            <p:nvPr/>
          </p:nvSpPr>
          <p:spPr>
            <a:xfrm>
              <a:off x="2834551" y="6114481"/>
              <a:ext cx="11240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8A1B411-8826-4515-AA1B-7B3CA0F35BF1}"/>
                </a:ext>
              </a:extLst>
            </p:cNvPr>
            <p:cNvSpPr txBox="1"/>
            <p:nvPr/>
          </p:nvSpPr>
          <p:spPr>
            <a:xfrm>
              <a:off x="5134356" y="6114481"/>
              <a:ext cx="11240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C5D5D46-586B-4761-B49C-228D4B495F14}"/>
                </a:ext>
              </a:extLst>
            </p:cNvPr>
            <p:cNvSpPr txBox="1"/>
            <p:nvPr/>
          </p:nvSpPr>
          <p:spPr>
            <a:xfrm>
              <a:off x="3906659" y="1513336"/>
              <a:ext cx="134296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3008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+mn-lt"/>
              </a:rPr>
              <a:t>TREE WITH ROOT AND BRANCH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903D768-878D-4D6C-9EB9-AC852BFB6E4D}"/>
              </a:ext>
            </a:extLst>
          </p:cNvPr>
          <p:cNvGrpSpPr>
            <a:grpSpLocks noChangeAspect="1"/>
          </p:cNvGrpSpPr>
          <p:nvPr/>
        </p:nvGrpSpPr>
        <p:grpSpPr>
          <a:xfrm>
            <a:off x="1648148" y="661875"/>
            <a:ext cx="5847705" cy="5612997"/>
            <a:chOff x="1648148" y="1024704"/>
            <a:chExt cx="5847705" cy="561299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17F25D9-B705-41F8-B8AA-744B898DC39F}"/>
                </a:ext>
              </a:extLst>
            </p:cNvPr>
            <p:cNvSpPr txBox="1"/>
            <p:nvPr/>
          </p:nvSpPr>
          <p:spPr>
            <a:xfrm>
              <a:off x="5857342" y="5564420"/>
              <a:ext cx="11240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F5D799A-6060-412A-A141-E5D54128F577}"/>
                </a:ext>
              </a:extLst>
            </p:cNvPr>
            <p:cNvSpPr/>
            <p:nvPr/>
          </p:nvSpPr>
          <p:spPr>
            <a:xfrm>
              <a:off x="1648148" y="1037310"/>
              <a:ext cx="5847705" cy="3893281"/>
            </a:xfrm>
            <a:custGeom>
              <a:avLst/>
              <a:gdLst>
                <a:gd name="connsiteX0" fmla="*/ 1697916 w 4157078"/>
                <a:gd name="connsiteY0" fmla="*/ 2664503 h 2767697"/>
                <a:gd name="connsiteX1" fmla="*/ 1627743 w 4157078"/>
                <a:gd name="connsiteY1" fmla="*/ 2729907 h 2767697"/>
                <a:gd name="connsiteX2" fmla="*/ 1516434 w 4157078"/>
                <a:gd name="connsiteY2" fmla="*/ 2720218 h 2767697"/>
                <a:gd name="connsiteX3" fmla="*/ 1332532 w 4157078"/>
                <a:gd name="connsiteY3" fmla="*/ 2758976 h 2767697"/>
                <a:gd name="connsiteX4" fmla="*/ 1270054 w 4157078"/>
                <a:gd name="connsiteY4" fmla="*/ 2720218 h 2767697"/>
                <a:gd name="connsiteX5" fmla="*/ 1124432 w 4157078"/>
                <a:gd name="connsiteY5" fmla="*/ 2763820 h 2767697"/>
                <a:gd name="connsiteX6" fmla="*/ 1022802 w 4157078"/>
                <a:gd name="connsiteY6" fmla="*/ 2691149 h 2767697"/>
                <a:gd name="connsiteX7" fmla="*/ 848579 w 4157078"/>
                <a:gd name="connsiteY7" fmla="*/ 2695994 h 2767697"/>
                <a:gd name="connsiteX8" fmla="*/ 621121 w 4157078"/>
                <a:gd name="connsiteY8" fmla="*/ 2608789 h 2767697"/>
                <a:gd name="connsiteX9" fmla="*/ 650158 w 4157078"/>
                <a:gd name="connsiteY9" fmla="*/ 2405311 h 2767697"/>
                <a:gd name="connsiteX10" fmla="*/ 292033 w 4157078"/>
                <a:gd name="connsiteY10" fmla="*/ 2318106 h 2767697"/>
                <a:gd name="connsiteX11" fmla="*/ 325909 w 4157078"/>
                <a:gd name="connsiteY11" fmla="*/ 2138851 h 2767697"/>
                <a:gd name="connsiteX12" fmla="*/ 137168 w 4157078"/>
                <a:gd name="connsiteY12" fmla="*/ 2003199 h 2767697"/>
                <a:gd name="connsiteX13" fmla="*/ 156526 w 4157078"/>
                <a:gd name="connsiteY13" fmla="*/ 1838478 h 2767697"/>
                <a:gd name="connsiteX14" fmla="*/ 16179 w 4157078"/>
                <a:gd name="connsiteY14" fmla="*/ 1702826 h 2767697"/>
                <a:gd name="connsiteX15" fmla="*/ 64575 w 4157078"/>
                <a:gd name="connsiteY15" fmla="*/ 1538105 h 2767697"/>
                <a:gd name="connsiteX16" fmla="*/ 1661 w 4157078"/>
                <a:gd name="connsiteY16" fmla="*/ 1344316 h 2767697"/>
                <a:gd name="connsiteX17" fmla="*/ 108130 w 4157078"/>
                <a:gd name="connsiteY17" fmla="*/ 1179595 h 2767697"/>
                <a:gd name="connsiteX18" fmla="*/ 127488 w 4157078"/>
                <a:gd name="connsiteY18" fmla="*/ 1000341 h 2767697"/>
                <a:gd name="connsiteX19" fmla="*/ 350107 w 4157078"/>
                <a:gd name="connsiteY19" fmla="*/ 961583 h 2767697"/>
                <a:gd name="connsiteX20" fmla="*/ 446898 w 4157078"/>
                <a:gd name="connsiteY20" fmla="*/ 724191 h 2767697"/>
                <a:gd name="connsiteX21" fmla="*/ 737269 w 4157078"/>
                <a:gd name="connsiteY21" fmla="*/ 767794 h 2767697"/>
                <a:gd name="connsiteX22" fmla="*/ 698553 w 4157078"/>
                <a:gd name="connsiteY22" fmla="*/ 680589 h 2767697"/>
                <a:gd name="connsiteX23" fmla="*/ 732430 w 4157078"/>
                <a:gd name="connsiteY23" fmla="*/ 607918 h 2767697"/>
                <a:gd name="connsiteX24" fmla="*/ 698553 w 4157078"/>
                <a:gd name="connsiteY24" fmla="*/ 389905 h 2767697"/>
                <a:gd name="connsiteX25" fmla="*/ 916332 w 4157078"/>
                <a:gd name="connsiteY25" fmla="*/ 370526 h 2767697"/>
                <a:gd name="connsiteX26" fmla="*/ 1085716 w 4157078"/>
                <a:gd name="connsiteY26" fmla="*/ 355992 h 2767697"/>
                <a:gd name="connsiteX27" fmla="*/ 1172827 w 4157078"/>
                <a:gd name="connsiteY27" fmla="*/ 462576 h 2767697"/>
                <a:gd name="connsiteX28" fmla="*/ 1318013 w 4157078"/>
                <a:gd name="connsiteY28" fmla="*/ 205806 h 2767697"/>
                <a:gd name="connsiteX29" fmla="*/ 1521274 w 4157078"/>
                <a:gd name="connsiteY29" fmla="*/ 225185 h 2767697"/>
                <a:gd name="connsiteX30" fmla="*/ 1574508 w 4157078"/>
                <a:gd name="connsiteY30" fmla="*/ 55619 h 2767697"/>
                <a:gd name="connsiteX31" fmla="*/ 1792287 w 4157078"/>
                <a:gd name="connsiteY31" fmla="*/ 31396 h 2767697"/>
                <a:gd name="connsiteX32" fmla="*/ 2020278 w 4157078"/>
                <a:gd name="connsiteY32" fmla="*/ 31396 h 2767697"/>
                <a:gd name="connsiteX33" fmla="*/ 2193969 w 4157078"/>
                <a:gd name="connsiteY33" fmla="*/ 21706 h 2767697"/>
                <a:gd name="connsiteX34" fmla="*/ 2266561 w 4157078"/>
                <a:gd name="connsiteY34" fmla="*/ 152514 h 2767697"/>
                <a:gd name="connsiteX35" fmla="*/ 2464982 w 4157078"/>
                <a:gd name="connsiteY35" fmla="*/ 94377 h 2767697"/>
                <a:gd name="connsiteX36" fmla="*/ 2552094 w 4157078"/>
                <a:gd name="connsiteY36" fmla="*/ 118601 h 2767697"/>
                <a:gd name="connsiteX37" fmla="*/ 2852145 w 4157078"/>
                <a:gd name="connsiteY37" fmla="*/ 152514 h 2767697"/>
                <a:gd name="connsiteX38" fmla="*/ 2915059 w 4157078"/>
                <a:gd name="connsiteY38" fmla="*/ 409284 h 2767697"/>
                <a:gd name="connsiteX39" fmla="*/ 3078006 w 4157078"/>
                <a:gd name="connsiteY39" fmla="*/ 401039 h 2767697"/>
                <a:gd name="connsiteX40" fmla="*/ 3113479 w 4157078"/>
                <a:gd name="connsiteY40" fmla="*/ 462576 h 2767697"/>
                <a:gd name="connsiteX41" fmla="*/ 3466765 w 4157078"/>
                <a:gd name="connsiteY41" fmla="*/ 525558 h 2767697"/>
                <a:gd name="connsiteX42" fmla="*/ 3490963 w 4157078"/>
                <a:gd name="connsiteY42" fmla="*/ 695123 h 2767697"/>
                <a:gd name="connsiteX43" fmla="*/ 3670026 w 4157078"/>
                <a:gd name="connsiteY43" fmla="*/ 709657 h 2767697"/>
                <a:gd name="connsiteX44" fmla="*/ 3670026 w 4157078"/>
                <a:gd name="connsiteY44" fmla="*/ 903446 h 2767697"/>
                <a:gd name="connsiteX45" fmla="*/ 3776495 w 4157078"/>
                <a:gd name="connsiteY45" fmla="*/ 1082701 h 2767697"/>
                <a:gd name="connsiteX46" fmla="*/ 3912002 w 4157078"/>
                <a:gd name="connsiteY46" fmla="*/ 1174751 h 2767697"/>
                <a:gd name="connsiteX47" fmla="*/ 3812308 w 4157078"/>
                <a:gd name="connsiteY47" fmla="*/ 1375807 h 2767697"/>
                <a:gd name="connsiteX48" fmla="*/ 4144300 w 4157078"/>
                <a:gd name="connsiteY48" fmla="*/ 1547794 h 2767697"/>
                <a:gd name="connsiteX49" fmla="*/ 4091065 w 4157078"/>
                <a:gd name="connsiteY49" fmla="*/ 1804565 h 2767697"/>
                <a:gd name="connsiteX50" fmla="*/ 4115262 w 4157078"/>
                <a:gd name="connsiteY50" fmla="*/ 1959596 h 2767697"/>
                <a:gd name="connsiteX51" fmla="*/ 3849088 w 4157078"/>
                <a:gd name="connsiteY51" fmla="*/ 2017733 h 2767697"/>
                <a:gd name="connsiteX52" fmla="*/ 3829730 w 4157078"/>
                <a:gd name="connsiteY52" fmla="*/ 2100093 h 2767697"/>
                <a:gd name="connsiteX53" fmla="*/ 3757137 w 4157078"/>
                <a:gd name="connsiteY53" fmla="*/ 2124317 h 2767697"/>
                <a:gd name="connsiteX54" fmla="*/ 3718421 w 4157078"/>
                <a:gd name="connsiteY54" fmla="*/ 2463447 h 2767697"/>
                <a:gd name="connsiteX55" fmla="*/ 3423209 w 4157078"/>
                <a:gd name="connsiteY55" fmla="*/ 2502205 h 2767697"/>
                <a:gd name="connsiteX56" fmla="*/ 3275701 w 4157078"/>
                <a:gd name="connsiteY56" fmla="*/ 2580457 h 2767697"/>
                <a:gd name="connsiteX57" fmla="*/ 3205431 w 4157078"/>
                <a:gd name="connsiteY57" fmla="*/ 2521584 h 2767697"/>
                <a:gd name="connsiteX58" fmla="*/ 3157035 w 4157078"/>
                <a:gd name="connsiteY58" fmla="*/ 2647547 h 2767697"/>
                <a:gd name="connsiteX59" fmla="*/ 2987652 w 4157078"/>
                <a:gd name="connsiteY59" fmla="*/ 2603944 h 2767697"/>
                <a:gd name="connsiteX60" fmla="*/ 2939256 w 4157078"/>
                <a:gd name="connsiteY60" fmla="*/ 2657236 h 2767697"/>
                <a:gd name="connsiteX61" fmla="*/ 2871503 w 4157078"/>
                <a:gd name="connsiteY61" fmla="*/ 2647547 h 2767697"/>
                <a:gd name="connsiteX62" fmla="*/ 2740836 w 4157078"/>
                <a:gd name="connsiteY62" fmla="*/ 2729907 h 2767697"/>
                <a:gd name="connsiteX63" fmla="*/ 2566612 w 4157078"/>
                <a:gd name="connsiteY63" fmla="*/ 2676615 h 2767697"/>
                <a:gd name="connsiteX64" fmla="*/ 2363352 w 4157078"/>
                <a:gd name="connsiteY64" fmla="*/ 2715373 h 2767697"/>
                <a:gd name="connsiteX65" fmla="*/ 2256882 w 4157078"/>
                <a:gd name="connsiteY65" fmla="*/ 2608789 h 2767697"/>
                <a:gd name="connsiteX66" fmla="*/ 2060760 w 4157078"/>
                <a:gd name="connsiteY66" fmla="*/ 2677715 h 2767697"/>
                <a:gd name="connsiteX67" fmla="*/ 1985869 w 4157078"/>
                <a:gd name="connsiteY67" fmla="*/ 2594255 h 2767697"/>
                <a:gd name="connsiteX68" fmla="*/ 1869720 w 4157078"/>
                <a:gd name="connsiteY68" fmla="*/ 2681460 h 2767697"/>
                <a:gd name="connsiteX69" fmla="*/ 1697916 w 4157078"/>
                <a:gd name="connsiteY69" fmla="*/ 2664503 h 27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157078" h="2767697">
                  <a:moveTo>
                    <a:pt x="1697916" y="2664503"/>
                  </a:moveTo>
                  <a:cubicBezTo>
                    <a:pt x="1683591" y="2694376"/>
                    <a:pt x="1658528" y="2717732"/>
                    <a:pt x="1627743" y="2729907"/>
                  </a:cubicBezTo>
                  <a:cubicBezTo>
                    <a:pt x="1571750" y="2751321"/>
                    <a:pt x="1522919" y="2723997"/>
                    <a:pt x="1516434" y="2720218"/>
                  </a:cubicBezTo>
                  <a:cubicBezTo>
                    <a:pt x="1506755" y="2727775"/>
                    <a:pt x="1422789" y="2789836"/>
                    <a:pt x="1332532" y="2758976"/>
                  </a:cubicBezTo>
                  <a:cubicBezTo>
                    <a:pt x="1309123" y="2750788"/>
                    <a:pt x="1287795" y="2737557"/>
                    <a:pt x="1270054" y="2720218"/>
                  </a:cubicBezTo>
                  <a:cubicBezTo>
                    <a:pt x="1265214" y="2725062"/>
                    <a:pt x="1205543" y="2781213"/>
                    <a:pt x="1124432" y="2763820"/>
                  </a:cubicBezTo>
                  <a:cubicBezTo>
                    <a:pt x="1060599" y="2750158"/>
                    <a:pt x="1028609" y="2700548"/>
                    <a:pt x="1022802" y="2691149"/>
                  </a:cubicBezTo>
                  <a:cubicBezTo>
                    <a:pt x="965207" y="2700553"/>
                    <a:pt x="906610" y="2702181"/>
                    <a:pt x="848579" y="2695994"/>
                  </a:cubicBezTo>
                  <a:cubicBezTo>
                    <a:pt x="752466" y="2685675"/>
                    <a:pt x="658676" y="2675598"/>
                    <a:pt x="621121" y="2608789"/>
                  </a:cubicBezTo>
                  <a:cubicBezTo>
                    <a:pt x="575968" y="2528463"/>
                    <a:pt x="641737" y="2418973"/>
                    <a:pt x="650158" y="2405311"/>
                  </a:cubicBezTo>
                  <a:cubicBezTo>
                    <a:pt x="483291" y="2471829"/>
                    <a:pt x="329007" y="2412336"/>
                    <a:pt x="292033" y="2318106"/>
                  </a:cubicBezTo>
                  <a:cubicBezTo>
                    <a:pt x="262076" y="2241753"/>
                    <a:pt x="314633" y="2156389"/>
                    <a:pt x="325909" y="2138851"/>
                  </a:cubicBezTo>
                  <a:cubicBezTo>
                    <a:pt x="237878" y="2134006"/>
                    <a:pt x="162962" y="2079648"/>
                    <a:pt x="137168" y="2003199"/>
                  </a:cubicBezTo>
                  <a:cubicBezTo>
                    <a:pt x="109679" y="1921759"/>
                    <a:pt x="149702" y="1850202"/>
                    <a:pt x="156526" y="1838478"/>
                  </a:cubicBezTo>
                  <a:cubicBezTo>
                    <a:pt x="87272" y="1824617"/>
                    <a:pt x="32445" y="1771621"/>
                    <a:pt x="16179" y="1702826"/>
                  </a:cubicBezTo>
                  <a:cubicBezTo>
                    <a:pt x="-4486" y="1610776"/>
                    <a:pt x="59735" y="1542950"/>
                    <a:pt x="64575" y="1538105"/>
                  </a:cubicBezTo>
                  <a:cubicBezTo>
                    <a:pt x="55863" y="1528997"/>
                    <a:pt x="-13632" y="1453855"/>
                    <a:pt x="1661" y="1344316"/>
                  </a:cubicBezTo>
                  <a:cubicBezTo>
                    <a:pt x="16179" y="1239718"/>
                    <a:pt x="96612" y="1186911"/>
                    <a:pt x="108130" y="1179595"/>
                  </a:cubicBezTo>
                  <a:cubicBezTo>
                    <a:pt x="81368" y="1118649"/>
                    <a:pt x="88482" y="1049030"/>
                    <a:pt x="127488" y="1000341"/>
                  </a:cubicBezTo>
                  <a:cubicBezTo>
                    <a:pt x="177336" y="938183"/>
                    <a:pt x="271513" y="919627"/>
                    <a:pt x="350107" y="961583"/>
                  </a:cubicBezTo>
                  <a:cubicBezTo>
                    <a:pt x="331571" y="867644"/>
                    <a:pt x="370627" y="772639"/>
                    <a:pt x="446898" y="724191"/>
                  </a:cubicBezTo>
                  <a:cubicBezTo>
                    <a:pt x="536139" y="667217"/>
                    <a:pt x="660127" y="683835"/>
                    <a:pt x="737269" y="767794"/>
                  </a:cubicBezTo>
                  <a:cubicBezTo>
                    <a:pt x="732817" y="764015"/>
                    <a:pt x="696133" y="731943"/>
                    <a:pt x="698553" y="680589"/>
                  </a:cubicBezTo>
                  <a:cubicBezTo>
                    <a:pt x="700218" y="652940"/>
                    <a:pt x="712331" y="626958"/>
                    <a:pt x="732430" y="607918"/>
                  </a:cubicBezTo>
                  <a:cubicBezTo>
                    <a:pt x="660515" y="558211"/>
                    <a:pt x="645754" y="456908"/>
                    <a:pt x="698553" y="389905"/>
                  </a:cubicBezTo>
                  <a:cubicBezTo>
                    <a:pt x="750772" y="323678"/>
                    <a:pt x="851047" y="313795"/>
                    <a:pt x="916332" y="370526"/>
                  </a:cubicBezTo>
                  <a:cubicBezTo>
                    <a:pt x="966116" y="335664"/>
                    <a:pt x="1030729" y="330121"/>
                    <a:pt x="1085716" y="355992"/>
                  </a:cubicBezTo>
                  <a:cubicBezTo>
                    <a:pt x="1150904" y="387725"/>
                    <a:pt x="1169924" y="452208"/>
                    <a:pt x="1172827" y="462576"/>
                  </a:cubicBezTo>
                  <a:cubicBezTo>
                    <a:pt x="1162664" y="347562"/>
                    <a:pt x="1223691" y="243159"/>
                    <a:pt x="1318013" y="205806"/>
                  </a:cubicBezTo>
                  <a:cubicBezTo>
                    <a:pt x="1416353" y="167048"/>
                    <a:pt x="1508304" y="217724"/>
                    <a:pt x="1521274" y="225185"/>
                  </a:cubicBezTo>
                  <a:cubicBezTo>
                    <a:pt x="1520015" y="218257"/>
                    <a:pt x="1504190" y="121459"/>
                    <a:pt x="1574508" y="55619"/>
                  </a:cubicBezTo>
                  <a:cubicBezTo>
                    <a:pt x="1631034" y="2667"/>
                    <a:pt x="1719114" y="-7701"/>
                    <a:pt x="1792287" y="31396"/>
                  </a:cubicBezTo>
                  <a:cubicBezTo>
                    <a:pt x="1863346" y="-7386"/>
                    <a:pt x="1949219" y="-7386"/>
                    <a:pt x="2020278" y="31396"/>
                  </a:cubicBezTo>
                  <a:cubicBezTo>
                    <a:pt x="2072254" y="-6926"/>
                    <a:pt x="2141266" y="-10608"/>
                    <a:pt x="2193969" y="21706"/>
                  </a:cubicBezTo>
                  <a:cubicBezTo>
                    <a:pt x="2263948" y="64582"/>
                    <a:pt x="2266561" y="147185"/>
                    <a:pt x="2266561" y="152514"/>
                  </a:cubicBezTo>
                  <a:cubicBezTo>
                    <a:pt x="2290759" y="134928"/>
                    <a:pt x="2365675" y="84688"/>
                    <a:pt x="2464982" y="94377"/>
                  </a:cubicBezTo>
                  <a:cubicBezTo>
                    <a:pt x="2495181" y="97420"/>
                    <a:pt x="2524653" y="105612"/>
                    <a:pt x="2552094" y="118601"/>
                  </a:cubicBezTo>
                  <a:cubicBezTo>
                    <a:pt x="2651450" y="62693"/>
                    <a:pt x="2774132" y="77421"/>
                    <a:pt x="2852145" y="152514"/>
                  </a:cubicBezTo>
                  <a:cubicBezTo>
                    <a:pt x="2919269" y="217094"/>
                    <a:pt x="2943564" y="316944"/>
                    <a:pt x="2915059" y="409284"/>
                  </a:cubicBezTo>
                  <a:cubicBezTo>
                    <a:pt x="2957792" y="361961"/>
                    <a:pt x="3030724" y="358269"/>
                    <a:pt x="3078006" y="401039"/>
                  </a:cubicBezTo>
                  <a:cubicBezTo>
                    <a:pt x="3096009" y="417312"/>
                    <a:pt x="3108398" y="438842"/>
                    <a:pt x="3113479" y="462576"/>
                  </a:cubicBezTo>
                  <a:cubicBezTo>
                    <a:pt x="3257552" y="397754"/>
                    <a:pt x="3406416" y="433120"/>
                    <a:pt x="3466765" y="525558"/>
                  </a:cubicBezTo>
                  <a:cubicBezTo>
                    <a:pt x="3508966" y="590186"/>
                    <a:pt x="3497109" y="666055"/>
                    <a:pt x="3490963" y="695123"/>
                  </a:cubicBezTo>
                  <a:cubicBezTo>
                    <a:pt x="3547876" y="655784"/>
                    <a:pt x="3624147" y="663051"/>
                    <a:pt x="3670026" y="709657"/>
                  </a:cubicBezTo>
                  <a:cubicBezTo>
                    <a:pt x="3720454" y="760866"/>
                    <a:pt x="3722051" y="847441"/>
                    <a:pt x="3670026" y="903446"/>
                  </a:cubicBezTo>
                  <a:cubicBezTo>
                    <a:pt x="3742038" y="932103"/>
                    <a:pt x="3785739" y="1005689"/>
                    <a:pt x="3776495" y="1082701"/>
                  </a:cubicBezTo>
                  <a:cubicBezTo>
                    <a:pt x="3838442" y="1087546"/>
                    <a:pt x="3892112" y="1123445"/>
                    <a:pt x="3912002" y="1174751"/>
                  </a:cubicBezTo>
                  <a:cubicBezTo>
                    <a:pt x="3939443" y="1245532"/>
                    <a:pt x="3899952" y="1338987"/>
                    <a:pt x="3812308" y="1375807"/>
                  </a:cubicBezTo>
                  <a:cubicBezTo>
                    <a:pt x="3962720" y="1347853"/>
                    <a:pt x="4102970" y="1427306"/>
                    <a:pt x="4144300" y="1547794"/>
                  </a:cubicBezTo>
                  <a:cubicBezTo>
                    <a:pt x="4188920" y="1677827"/>
                    <a:pt x="4097792" y="1796135"/>
                    <a:pt x="4091065" y="1804565"/>
                  </a:cubicBezTo>
                  <a:cubicBezTo>
                    <a:pt x="4095904" y="1812123"/>
                    <a:pt x="4146332" y="1891092"/>
                    <a:pt x="4115262" y="1959596"/>
                  </a:cubicBezTo>
                  <a:cubicBezTo>
                    <a:pt x="4081870" y="2033236"/>
                    <a:pt x="3963689" y="2074125"/>
                    <a:pt x="3849088" y="2017733"/>
                  </a:cubicBezTo>
                  <a:cubicBezTo>
                    <a:pt x="3857944" y="2046670"/>
                    <a:pt x="3850589" y="2078156"/>
                    <a:pt x="3829730" y="2100093"/>
                  </a:cubicBezTo>
                  <a:cubicBezTo>
                    <a:pt x="3800693" y="2130179"/>
                    <a:pt x="3760961" y="2124898"/>
                    <a:pt x="3757137" y="2124317"/>
                  </a:cubicBezTo>
                  <a:cubicBezTo>
                    <a:pt x="3827504" y="2236230"/>
                    <a:pt x="3808871" y="2380118"/>
                    <a:pt x="3718421" y="2463447"/>
                  </a:cubicBezTo>
                  <a:cubicBezTo>
                    <a:pt x="3640988" y="2534713"/>
                    <a:pt x="3523194" y="2550652"/>
                    <a:pt x="3423209" y="2502205"/>
                  </a:cubicBezTo>
                  <a:cubicBezTo>
                    <a:pt x="3404045" y="2564586"/>
                    <a:pt x="3338034" y="2599623"/>
                    <a:pt x="3275701" y="2580457"/>
                  </a:cubicBezTo>
                  <a:cubicBezTo>
                    <a:pt x="3245308" y="2571107"/>
                    <a:pt x="3219998" y="2549882"/>
                    <a:pt x="3205431" y="2521584"/>
                  </a:cubicBezTo>
                  <a:cubicBezTo>
                    <a:pt x="3214819" y="2572405"/>
                    <a:pt x="3195268" y="2622742"/>
                    <a:pt x="3157035" y="2647547"/>
                  </a:cubicBezTo>
                  <a:cubicBezTo>
                    <a:pt x="3106414" y="2680346"/>
                    <a:pt x="3028642" y="2664843"/>
                    <a:pt x="2987652" y="2603944"/>
                  </a:cubicBezTo>
                  <a:cubicBezTo>
                    <a:pt x="2986974" y="2606657"/>
                    <a:pt x="2977005" y="2644204"/>
                    <a:pt x="2939256" y="2657236"/>
                  </a:cubicBezTo>
                  <a:cubicBezTo>
                    <a:pt x="2903831" y="2669494"/>
                    <a:pt x="2874455" y="2649630"/>
                    <a:pt x="2871503" y="2647547"/>
                  </a:cubicBezTo>
                  <a:cubicBezTo>
                    <a:pt x="2862695" y="2659707"/>
                    <a:pt x="2819816" y="2716391"/>
                    <a:pt x="2740836" y="2729907"/>
                  </a:cubicBezTo>
                  <a:cubicBezTo>
                    <a:pt x="2644045" y="2746476"/>
                    <a:pt x="2574743" y="2684173"/>
                    <a:pt x="2566612" y="2676615"/>
                  </a:cubicBezTo>
                  <a:cubicBezTo>
                    <a:pt x="2508538" y="2726564"/>
                    <a:pt x="2430331" y="2741825"/>
                    <a:pt x="2363352" y="2715373"/>
                  </a:cubicBezTo>
                  <a:cubicBezTo>
                    <a:pt x="2291630" y="2687031"/>
                    <a:pt x="2262690" y="2622548"/>
                    <a:pt x="2256882" y="2608789"/>
                  </a:cubicBezTo>
                  <a:cubicBezTo>
                    <a:pt x="2221738" y="2682037"/>
                    <a:pt x="2133929" y="2712897"/>
                    <a:pt x="2060760" y="2677715"/>
                  </a:cubicBezTo>
                  <a:cubicBezTo>
                    <a:pt x="2025766" y="2660889"/>
                    <a:pt x="1998844" y="2630886"/>
                    <a:pt x="1985869" y="2594255"/>
                  </a:cubicBezTo>
                  <a:cubicBezTo>
                    <a:pt x="1957935" y="2635459"/>
                    <a:pt x="1917055" y="2666151"/>
                    <a:pt x="1869720" y="2681460"/>
                  </a:cubicBezTo>
                  <a:cubicBezTo>
                    <a:pt x="1783431" y="2708687"/>
                    <a:pt x="1711419" y="2671770"/>
                    <a:pt x="1697916" y="266450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B61B51D-57CC-48D6-8381-72A2949D145C}"/>
                </a:ext>
              </a:extLst>
            </p:cNvPr>
            <p:cNvSpPr/>
            <p:nvPr/>
          </p:nvSpPr>
          <p:spPr>
            <a:xfrm>
              <a:off x="1793955" y="1024704"/>
              <a:ext cx="5568370" cy="3908620"/>
            </a:xfrm>
            <a:custGeom>
              <a:avLst/>
              <a:gdLst>
                <a:gd name="connsiteX0" fmla="*/ 309368 w 3958501"/>
                <a:gd name="connsiteY0" fmla="*/ 2162345 h 2778601"/>
                <a:gd name="connsiteX1" fmla="*/ 130305 w 3958501"/>
                <a:gd name="connsiteY1" fmla="*/ 1973401 h 2778601"/>
                <a:gd name="connsiteX2" fmla="*/ 159342 w 3958501"/>
                <a:gd name="connsiteY2" fmla="*/ 1852283 h 2778601"/>
                <a:gd name="connsiteX3" fmla="*/ 11122 w 3958501"/>
                <a:gd name="connsiteY3" fmla="*/ 1652428 h 2778601"/>
                <a:gd name="connsiteX4" fmla="*/ 62551 w 3958501"/>
                <a:gd name="connsiteY4" fmla="*/ 1551910 h 2778601"/>
                <a:gd name="connsiteX5" fmla="*/ -362 w 3958501"/>
                <a:gd name="connsiteY5" fmla="*/ 1377500 h 2778601"/>
                <a:gd name="connsiteX6" fmla="*/ 110947 w 3958501"/>
                <a:gd name="connsiteY6" fmla="*/ 1178866 h 2778601"/>
                <a:gd name="connsiteX7" fmla="*/ 125465 w 3958501"/>
                <a:gd name="connsiteY7" fmla="*/ 1014146 h 2778601"/>
                <a:gd name="connsiteX8" fmla="*/ 343244 w 3958501"/>
                <a:gd name="connsiteY8" fmla="*/ 960854 h 2778601"/>
                <a:gd name="connsiteX9" fmla="*/ 444874 w 3958501"/>
                <a:gd name="connsiteY9" fmla="*/ 728307 h 2778601"/>
                <a:gd name="connsiteX10" fmla="*/ 667493 w 3958501"/>
                <a:gd name="connsiteY10" fmla="*/ 708928 h 2778601"/>
                <a:gd name="connsiteX11" fmla="*/ 740086 w 3958501"/>
                <a:gd name="connsiteY11" fmla="*/ 616878 h 2778601"/>
                <a:gd name="connsiteX12" fmla="*/ 667493 w 3958501"/>
                <a:gd name="connsiteY12" fmla="*/ 505450 h 2778601"/>
                <a:gd name="connsiteX13" fmla="*/ 715888 w 3958501"/>
                <a:gd name="connsiteY13" fmla="*/ 379487 h 2778601"/>
                <a:gd name="connsiteX14" fmla="*/ 861074 w 3958501"/>
                <a:gd name="connsiteY14" fmla="*/ 350419 h 2778601"/>
                <a:gd name="connsiteX15" fmla="*/ 957865 w 3958501"/>
                <a:gd name="connsiteY15" fmla="*/ 447313 h 2778601"/>
                <a:gd name="connsiteX16" fmla="*/ 1078853 w 3958501"/>
                <a:gd name="connsiteY16" fmla="*/ 423089 h 2778601"/>
                <a:gd name="connsiteX17" fmla="*/ 1170804 w 3958501"/>
                <a:gd name="connsiteY17" fmla="*/ 471537 h 2778601"/>
                <a:gd name="connsiteX18" fmla="*/ 1267595 w 3958501"/>
                <a:gd name="connsiteY18" fmla="*/ 234145 h 2778601"/>
                <a:gd name="connsiteX19" fmla="*/ 1504732 w 3958501"/>
                <a:gd name="connsiteY19" fmla="*/ 209922 h 2778601"/>
                <a:gd name="connsiteX20" fmla="*/ 1587004 w 3958501"/>
                <a:gd name="connsiteY20" fmla="*/ 40356 h 2778601"/>
                <a:gd name="connsiteX21" fmla="*/ 1814462 w 3958501"/>
                <a:gd name="connsiteY21" fmla="*/ 40356 h 2778601"/>
                <a:gd name="connsiteX22" fmla="*/ 1935450 w 3958501"/>
                <a:gd name="connsiteY22" fmla="*/ 1598 h 2778601"/>
                <a:gd name="connsiteX23" fmla="*/ 2056438 w 3958501"/>
                <a:gd name="connsiteY23" fmla="*/ 146940 h 2778601"/>
                <a:gd name="connsiteX24" fmla="*/ 2162908 w 3958501"/>
                <a:gd name="connsiteY24" fmla="*/ 127561 h 2778601"/>
                <a:gd name="connsiteX25" fmla="*/ 2250020 w 3958501"/>
                <a:gd name="connsiteY25" fmla="*/ 200232 h 2778601"/>
                <a:gd name="connsiteX26" fmla="*/ 2554910 w 3958501"/>
                <a:gd name="connsiteY26" fmla="*/ 103338 h 2778601"/>
                <a:gd name="connsiteX27" fmla="*/ 2733973 w 3958501"/>
                <a:gd name="connsiteY27" fmla="*/ 394021 h 2778601"/>
                <a:gd name="connsiteX28" fmla="*/ 2859801 w 3958501"/>
                <a:gd name="connsiteY28" fmla="*/ 398866 h 2778601"/>
                <a:gd name="connsiteX29" fmla="*/ 2942073 w 3958501"/>
                <a:gd name="connsiteY29" fmla="*/ 524829 h 2778601"/>
                <a:gd name="connsiteX30" fmla="*/ 3209941 w 3958501"/>
                <a:gd name="connsiteY30" fmla="*/ 477161 h 2778601"/>
                <a:gd name="connsiteX31" fmla="*/ 3285679 w 3958501"/>
                <a:gd name="connsiteY31" fmla="*/ 684705 h 2778601"/>
                <a:gd name="connsiteX32" fmla="*/ 3440544 w 3958501"/>
                <a:gd name="connsiteY32" fmla="*/ 694394 h 2778601"/>
                <a:gd name="connsiteX33" fmla="*/ 3464742 w 3958501"/>
                <a:gd name="connsiteY33" fmla="*/ 912407 h 2778601"/>
                <a:gd name="connsiteX34" fmla="*/ 3576051 w 3958501"/>
                <a:gd name="connsiteY34" fmla="*/ 1081972 h 2778601"/>
                <a:gd name="connsiteX35" fmla="*/ 3706719 w 3958501"/>
                <a:gd name="connsiteY35" fmla="*/ 1222469 h 2778601"/>
                <a:gd name="connsiteX36" fmla="*/ 3542175 w 3958501"/>
                <a:gd name="connsiteY36" fmla="*/ 1411413 h 2778601"/>
                <a:gd name="connsiteX37" fmla="*/ 3929337 w 3958501"/>
                <a:gd name="connsiteY37" fmla="*/ 1517997 h 2778601"/>
                <a:gd name="connsiteX38" fmla="*/ 3895460 w 3958501"/>
                <a:gd name="connsiteY38" fmla="*/ 1818370 h 2778601"/>
                <a:gd name="connsiteX39" fmla="*/ 3876102 w 3958501"/>
                <a:gd name="connsiteY39" fmla="*/ 2017004 h 2778601"/>
                <a:gd name="connsiteX40" fmla="*/ 3668002 w 3958501"/>
                <a:gd name="connsiteY40" fmla="*/ 2007314 h 2778601"/>
                <a:gd name="connsiteX41" fmla="*/ 3624447 w 3958501"/>
                <a:gd name="connsiteY41" fmla="*/ 2094519 h 2778601"/>
                <a:gd name="connsiteX42" fmla="*/ 3551854 w 3958501"/>
                <a:gd name="connsiteY42" fmla="*/ 2128432 h 2778601"/>
                <a:gd name="connsiteX43" fmla="*/ 3513137 w 3958501"/>
                <a:gd name="connsiteY43" fmla="*/ 2467563 h 2778601"/>
                <a:gd name="connsiteX44" fmla="*/ 3213086 w 3958501"/>
                <a:gd name="connsiteY44" fmla="*/ 2516010 h 2778601"/>
                <a:gd name="connsiteX45" fmla="*/ 3024345 w 3958501"/>
                <a:gd name="connsiteY45" fmla="*/ 2569302 h 2778601"/>
                <a:gd name="connsiteX46" fmla="*/ 2806566 w 3958501"/>
                <a:gd name="connsiteY46" fmla="*/ 2641973 h 2778601"/>
                <a:gd name="connsiteX47" fmla="*/ 2753331 w 3958501"/>
                <a:gd name="connsiteY47" fmla="*/ 2438495 h 2778601"/>
                <a:gd name="connsiteX48" fmla="*/ 2719454 w 3958501"/>
                <a:gd name="connsiteY48" fmla="*/ 2433650 h 2778601"/>
                <a:gd name="connsiteX49" fmla="*/ 2540392 w 3958501"/>
                <a:gd name="connsiteY49" fmla="*/ 2734023 h 2778601"/>
                <a:gd name="connsiteX50" fmla="*/ 2274217 w 3958501"/>
                <a:gd name="connsiteY50" fmla="*/ 2656507 h 2778601"/>
                <a:gd name="connsiteX51" fmla="*/ 2075797 w 3958501"/>
                <a:gd name="connsiteY51" fmla="*/ 2646818 h 2778601"/>
                <a:gd name="connsiteX52" fmla="*/ 2027401 w 3958501"/>
                <a:gd name="connsiteY52" fmla="*/ 2491787 h 2778601"/>
                <a:gd name="connsiteX53" fmla="*/ 1775746 w 3958501"/>
                <a:gd name="connsiteY53" fmla="*/ 2671042 h 2778601"/>
                <a:gd name="connsiteX54" fmla="*/ 1630560 w 3958501"/>
                <a:gd name="connsiteY54" fmla="*/ 2617750 h 2778601"/>
                <a:gd name="connsiteX55" fmla="*/ 1495053 w 3958501"/>
                <a:gd name="connsiteY55" fmla="*/ 2641973 h 2778601"/>
                <a:gd name="connsiteX56" fmla="*/ 1388607 w 3958501"/>
                <a:gd name="connsiteY56" fmla="*/ 2753940 h 2778601"/>
                <a:gd name="connsiteX57" fmla="*/ 1306311 w 3958501"/>
                <a:gd name="connsiteY57" fmla="*/ 2719489 h 2778601"/>
                <a:gd name="connsiteX58" fmla="*/ 1127248 w 3958501"/>
                <a:gd name="connsiteY58" fmla="*/ 2772781 h 2778601"/>
                <a:gd name="connsiteX59" fmla="*/ 991741 w 3958501"/>
                <a:gd name="connsiteY59" fmla="*/ 2603215 h 2778601"/>
                <a:gd name="connsiteX60" fmla="*/ 923988 w 3958501"/>
                <a:gd name="connsiteY60" fmla="*/ 2603215 h 2778601"/>
                <a:gd name="connsiteX61" fmla="*/ 701370 w 3958501"/>
                <a:gd name="connsiteY61" fmla="*/ 2700110 h 2778601"/>
                <a:gd name="connsiteX62" fmla="*/ 638456 w 3958501"/>
                <a:gd name="connsiteY62" fmla="*/ 2428805 h 2778601"/>
                <a:gd name="connsiteX63" fmla="*/ 570702 w 3958501"/>
                <a:gd name="connsiteY63" fmla="*/ 2375513 h 2778601"/>
                <a:gd name="connsiteX64" fmla="*/ 314207 w 3958501"/>
                <a:gd name="connsiteY64" fmla="*/ 2370669 h 2778601"/>
                <a:gd name="connsiteX65" fmla="*/ 309368 w 3958501"/>
                <a:gd name="connsiteY65" fmla="*/ 2162345 h 277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958501" h="2778601">
                  <a:moveTo>
                    <a:pt x="309368" y="2162345"/>
                  </a:moveTo>
                  <a:cubicBezTo>
                    <a:pt x="209867" y="2133955"/>
                    <a:pt x="138968" y="2058814"/>
                    <a:pt x="130305" y="1973401"/>
                  </a:cubicBezTo>
                  <a:cubicBezTo>
                    <a:pt x="124739" y="1918559"/>
                    <a:pt x="146324" y="1874230"/>
                    <a:pt x="159342" y="1852283"/>
                  </a:cubicBezTo>
                  <a:cubicBezTo>
                    <a:pt x="63282" y="1838069"/>
                    <a:pt x="-3077" y="1748591"/>
                    <a:pt x="11122" y="1652428"/>
                  </a:cubicBezTo>
                  <a:cubicBezTo>
                    <a:pt x="16769" y="1614179"/>
                    <a:pt x="34845" y="1578852"/>
                    <a:pt x="62551" y="1551910"/>
                  </a:cubicBezTo>
                  <a:cubicBezTo>
                    <a:pt x="49630" y="1537134"/>
                    <a:pt x="-3895" y="1472505"/>
                    <a:pt x="-362" y="1377500"/>
                  </a:cubicBezTo>
                  <a:cubicBezTo>
                    <a:pt x="4187" y="1254880"/>
                    <a:pt x="99961" y="1186424"/>
                    <a:pt x="110947" y="1178866"/>
                  </a:cubicBezTo>
                  <a:cubicBezTo>
                    <a:pt x="108382" y="1172568"/>
                    <a:pt x="74892" y="1085993"/>
                    <a:pt x="125465" y="1014146"/>
                  </a:cubicBezTo>
                  <a:cubicBezTo>
                    <a:pt x="170183" y="950583"/>
                    <a:pt x="261359" y="926020"/>
                    <a:pt x="343244" y="960854"/>
                  </a:cubicBezTo>
                  <a:cubicBezTo>
                    <a:pt x="330226" y="868804"/>
                    <a:pt x="369862" y="778159"/>
                    <a:pt x="444874" y="728307"/>
                  </a:cubicBezTo>
                  <a:cubicBezTo>
                    <a:pt x="546843" y="660481"/>
                    <a:pt x="658685" y="705246"/>
                    <a:pt x="667493" y="708928"/>
                  </a:cubicBezTo>
                  <a:cubicBezTo>
                    <a:pt x="679214" y="670170"/>
                    <a:pt x="705145" y="637284"/>
                    <a:pt x="740086" y="616878"/>
                  </a:cubicBezTo>
                  <a:cubicBezTo>
                    <a:pt x="733891" y="613293"/>
                    <a:pt x="675430" y="578121"/>
                    <a:pt x="667493" y="505450"/>
                  </a:cubicBezTo>
                  <a:cubicBezTo>
                    <a:pt x="666864" y="499539"/>
                    <a:pt x="660330" y="428806"/>
                    <a:pt x="715888" y="379487"/>
                  </a:cubicBezTo>
                  <a:cubicBezTo>
                    <a:pt x="777689" y="324645"/>
                    <a:pt x="856815" y="349014"/>
                    <a:pt x="861074" y="350419"/>
                  </a:cubicBezTo>
                  <a:cubicBezTo>
                    <a:pt x="931635" y="373528"/>
                    <a:pt x="955348" y="439804"/>
                    <a:pt x="957865" y="447313"/>
                  </a:cubicBezTo>
                  <a:cubicBezTo>
                    <a:pt x="993914" y="424785"/>
                    <a:pt x="1036923" y="416171"/>
                    <a:pt x="1078853" y="423089"/>
                  </a:cubicBezTo>
                  <a:cubicBezTo>
                    <a:pt x="1113746" y="429397"/>
                    <a:pt x="1145852" y="446315"/>
                    <a:pt x="1170804" y="471537"/>
                  </a:cubicBezTo>
                  <a:cubicBezTo>
                    <a:pt x="1155371" y="380422"/>
                    <a:pt x="1192882" y="288425"/>
                    <a:pt x="1267595" y="234145"/>
                  </a:cubicBezTo>
                  <a:cubicBezTo>
                    <a:pt x="1375807" y="156630"/>
                    <a:pt x="1498489" y="207209"/>
                    <a:pt x="1504732" y="209922"/>
                  </a:cubicBezTo>
                  <a:cubicBezTo>
                    <a:pt x="1504732" y="201589"/>
                    <a:pt x="1503522" y="99365"/>
                    <a:pt x="1587004" y="40356"/>
                  </a:cubicBezTo>
                  <a:cubicBezTo>
                    <a:pt x="1652725" y="-6105"/>
                    <a:pt x="1743466" y="-6395"/>
                    <a:pt x="1814462" y="40356"/>
                  </a:cubicBezTo>
                  <a:cubicBezTo>
                    <a:pt x="1821382" y="34107"/>
                    <a:pt x="1870988" y="-9399"/>
                    <a:pt x="1935450" y="1598"/>
                  </a:cubicBezTo>
                  <a:cubicBezTo>
                    <a:pt x="1998993" y="12451"/>
                    <a:pt x="2050582" y="71799"/>
                    <a:pt x="2056438" y="146940"/>
                  </a:cubicBezTo>
                  <a:cubicBezTo>
                    <a:pt x="2087702" y="125958"/>
                    <a:pt x="2126268" y="118938"/>
                    <a:pt x="2162908" y="127561"/>
                  </a:cubicBezTo>
                  <a:cubicBezTo>
                    <a:pt x="2222434" y="142580"/>
                    <a:pt x="2246971" y="193595"/>
                    <a:pt x="2250020" y="200232"/>
                  </a:cubicBezTo>
                  <a:cubicBezTo>
                    <a:pt x="2321306" y="104597"/>
                    <a:pt x="2445488" y="65694"/>
                    <a:pt x="2554910" y="103338"/>
                  </a:cubicBezTo>
                  <a:cubicBezTo>
                    <a:pt x="2673140" y="144033"/>
                    <a:pt x="2749121" y="265491"/>
                    <a:pt x="2733973" y="394021"/>
                  </a:cubicBezTo>
                  <a:cubicBezTo>
                    <a:pt x="2742926" y="390436"/>
                    <a:pt x="2800420" y="368586"/>
                    <a:pt x="2859801" y="398866"/>
                  </a:cubicBezTo>
                  <a:cubicBezTo>
                    <a:pt x="2933700" y="436558"/>
                    <a:pt x="2941686" y="519984"/>
                    <a:pt x="2942073" y="524829"/>
                  </a:cubicBezTo>
                  <a:cubicBezTo>
                    <a:pt x="3002905" y="437619"/>
                    <a:pt x="3122829" y="416278"/>
                    <a:pt x="3209941" y="477161"/>
                  </a:cubicBezTo>
                  <a:cubicBezTo>
                    <a:pt x="3276243" y="523516"/>
                    <a:pt x="3306538" y="606462"/>
                    <a:pt x="3285679" y="684705"/>
                  </a:cubicBezTo>
                  <a:cubicBezTo>
                    <a:pt x="3338527" y="660481"/>
                    <a:pt x="3398682" y="663049"/>
                    <a:pt x="3440544" y="694394"/>
                  </a:cubicBezTo>
                  <a:cubicBezTo>
                    <a:pt x="3499587" y="738626"/>
                    <a:pt x="3515896" y="835182"/>
                    <a:pt x="3464742" y="912407"/>
                  </a:cubicBezTo>
                  <a:cubicBezTo>
                    <a:pt x="3539174" y="932832"/>
                    <a:pt x="3586843" y="1005464"/>
                    <a:pt x="3576051" y="1081972"/>
                  </a:cubicBezTo>
                  <a:cubicBezTo>
                    <a:pt x="3646951" y="1101787"/>
                    <a:pt x="3699121" y="1158228"/>
                    <a:pt x="3706719" y="1222469"/>
                  </a:cubicBezTo>
                  <a:cubicBezTo>
                    <a:pt x="3716833" y="1307930"/>
                    <a:pt x="3646999" y="1398284"/>
                    <a:pt x="3542175" y="1411413"/>
                  </a:cubicBezTo>
                  <a:cubicBezTo>
                    <a:pt x="3693652" y="1339905"/>
                    <a:pt x="3864294" y="1396395"/>
                    <a:pt x="3929337" y="1517997"/>
                  </a:cubicBezTo>
                  <a:cubicBezTo>
                    <a:pt x="3977732" y="1608206"/>
                    <a:pt x="3963698" y="1726320"/>
                    <a:pt x="3895460" y="1818370"/>
                  </a:cubicBezTo>
                  <a:cubicBezTo>
                    <a:pt x="3940517" y="1880867"/>
                    <a:pt x="3931176" y="1967297"/>
                    <a:pt x="3876102" y="2017004"/>
                  </a:cubicBezTo>
                  <a:cubicBezTo>
                    <a:pt x="3818028" y="2069666"/>
                    <a:pt x="3724432" y="2066517"/>
                    <a:pt x="3668002" y="2007314"/>
                  </a:cubicBezTo>
                  <a:cubicBezTo>
                    <a:pt x="3664470" y="2040689"/>
                    <a:pt x="3648983" y="2071662"/>
                    <a:pt x="3624447" y="2094519"/>
                  </a:cubicBezTo>
                  <a:cubicBezTo>
                    <a:pt x="3604169" y="2112823"/>
                    <a:pt x="3578907" y="2124634"/>
                    <a:pt x="3551854" y="2128432"/>
                  </a:cubicBezTo>
                  <a:cubicBezTo>
                    <a:pt x="3619607" y="2239861"/>
                    <a:pt x="3601894" y="2381908"/>
                    <a:pt x="3513137" y="2467563"/>
                  </a:cubicBezTo>
                  <a:cubicBezTo>
                    <a:pt x="3435705" y="2542559"/>
                    <a:pt x="3315975" y="2562181"/>
                    <a:pt x="3213086" y="2516010"/>
                  </a:cubicBezTo>
                  <a:cubicBezTo>
                    <a:pt x="3172483" y="2578701"/>
                    <a:pt x="3091711" y="2601505"/>
                    <a:pt x="3024345" y="2569302"/>
                  </a:cubicBezTo>
                  <a:cubicBezTo>
                    <a:pt x="2983789" y="2655490"/>
                    <a:pt x="2879159" y="2685576"/>
                    <a:pt x="2806566" y="2641973"/>
                  </a:cubicBezTo>
                  <a:cubicBezTo>
                    <a:pt x="2742104" y="2603215"/>
                    <a:pt x="2715389" y="2513636"/>
                    <a:pt x="2753331" y="2438495"/>
                  </a:cubicBezTo>
                  <a:lnTo>
                    <a:pt x="2719454" y="2433650"/>
                  </a:lnTo>
                  <a:cubicBezTo>
                    <a:pt x="2738086" y="2571434"/>
                    <a:pt x="2657992" y="2698269"/>
                    <a:pt x="2540392" y="2734023"/>
                  </a:cubicBezTo>
                  <a:cubicBezTo>
                    <a:pt x="2448779" y="2761880"/>
                    <a:pt x="2345117" y="2731164"/>
                    <a:pt x="2274217" y="2656507"/>
                  </a:cubicBezTo>
                  <a:cubicBezTo>
                    <a:pt x="2210432" y="2698414"/>
                    <a:pt x="2128548" y="2693424"/>
                    <a:pt x="2075797" y="2646818"/>
                  </a:cubicBezTo>
                  <a:cubicBezTo>
                    <a:pt x="2033451" y="2609368"/>
                    <a:pt x="2015254" y="2549923"/>
                    <a:pt x="2027401" y="2491787"/>
                  </a:cubicBezTo>
                  <a:cubicBezTo>
                    <a:pt x="1977554" y="2602004"/>
                    <a:pt x="1878634" y="2672689"/>
                    <a:pt x="1775746" y="2671042"/>
                  </a:cubicBezTo>
                  <a:cubicBezTo>
                    <a:pt x="1706298" y="2669927"/>
                    <a:pt x="1654757" y="2636208"/>
                    <a:pt x="1630560" y="2617750"/>
                  </a:cubicBezTo>
                  <a:cubicBezTo>
                    <a:pt x="1589941" y="2642337"/>
                    <a:pt x="1541657" y="2650965"/>
                    <a:pt x="1495053" y="2641973"/>
                  </a:cubicBezTo>
                  <a:cubicBezTo>
                    <a:pt x="1496543" y="2702319"/>
                    <a:pt x="1448888" y="2752447"/>
                    <a:pt x="1388607" y="2753940"/>
                  </a:cubicBezTo>
                  <a:cubicBezTo>
                    <a:pt x="1357528" y="2754710"/>
                    <a:pt x="1327590" y="2742177"/>
                    <a:pt x="1306311" y="2719489"/>
                  </a:cubicBezTo>
                  <a:cubicBezTo>
                    <a:pt x="1259464" y="2768663"/>
                    <a:pt x="1190743" y="2789398"/>
                    <a:pt x="1127248" y="2772781"/>
                  </a:cubicBezTo>
                  <a:cubicBezTo>
                    <a:pt x="1052333" y="2753402"/>
                    <a:pt x="997017" y="2684704"/>
                    <a:pt x="991741" y="2603215"/>
                  </a:cubicBezTo>
                  <a:lnTo>
                    <a:pt x="923988" y="2603215"/>
                  </a:lnTo>
                  <a:cubicBezTo>
                    <a:pt x="876125" y="2694442"/>
                    <a:pt x="773430" y="2730583"/>
                    <a:pt x="701370" y="2700110"/>
                  </a:cubicBezTo>
                  <a:cubicBezTo>
                    <a:pt x="616387" y="2664211"/>
                    <a:pt x="570702" y="2534227"/>
                    <a:pt x="638456" y="2428805"/>
                  </a:cubicBezTo>
                  <a:lnTo>
                    <a:pt x="570702" y="2375513"/>
                  </a:lnTo>
                  <a:cubicBezTo>
                    <a:pt x="490753" y="2448572"/>
                    <a:pt x="371991" y="2439270"/>
                    <a:pt x="314207" y="2370669"/>
                  </a:cubicBezTo>
                  <a:cubicBezTo>
                    <a:pt x="268667" y="2316602"/>
                    <a:pt x="265038" y="2230656"/>
                    <a:pt x="309368" y="2162345"/>
                  </a:cubicBezTo>
                  <a:close/>
                </a:path>
              </a:pathLst>
            </a:custGeom>
            <a:solidFill>
              <a:schemeClr val="accent4"/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74C5D0E-AFDB-4E7A-B7A1-388A4591DF08}"/>
                </a:ext>
              </a:extLst>
            </p:cNvPr>
            <p:cNvSpPr txBox="1"/>
            <p:nvPr/>
          </p:nvSpPr>
          <p:spPr>
            <a:xfrm>
              <a:off x="2277992" y="3786295"/>
              <a:ext cx="13378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6AA78D-DD06-4A5E-A689-EA1CA3A08B3F}"/>
                </a:ext>
              </a:extLst>
            </p:cNvPr>
            <p:cNvSpPr txBox="1"/>
            <p:nvPr/>
          </p:nvSpPr>
          <p:spPr>
            <a:xfrm>
              <a:off x="1770524" y="2832188"/>
              <a:ext cx="127673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F09838-5ED6-4CCF-88A2-D1FE41596332}"/>
                </a:ext>
              </a:extLst>
            </p:cNvPr>
            <p:cNvSpPr txBox="1"/>
            <p:nvPr/>
          </p:nvSpPr>
          <p:spPr>
            <a:xfrm>
              <a:off x="2247089" y="2153514"/>
              <a:ext cx="13378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1735C2-C912-4A70-94F8-D09CA297F78A}"/>
                </a:ext>
              </a:extLst>
            </p:cNvPr>
            <p:cNvSpPr txBox="1"/>
            <p:nvPr/>
          </p:nvSpPr>
          <p:spPr>
            <a:xfrm>
              <a:off x="5683822" y="2014173"/>
              <a:ext cx="1295427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935205-9B08-4243-8CEA-E60D17C33820}"/>
                </a:ext>
              </a:extLst>
            </p:cNvPr>
            <p:cNvSpPr txBox="1"/>
            <p:nvPr/>
          </p:nvSpPr>
          <p:spPr>
            <a:xfrm>
              <a:off x="6009357" y="2979014"/>
              <a:ext cx="131977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08B5E44-F4F2-4033-B3DE-CEFD568B6D0A}"/>
                </a:ext>
              </a:extLst>
            </p:cNvPr>
            <p:cNvSpPr txBox="1"/>
            <p:nvPr/>
          </p:nvSpPr>
          <p:spPr>
            <a:xfrm>
              <a:off x="5628105" y="3624731"/>
              <a:ext cx="121420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0CD159-DBC8-45A1-B36C-1DEE36AB8D83}"/>
                </a:ext>
              </a:extLst>
            </p:cNvPr>
            <p:cNvSpPr/>
            <p:nvPr/>
          </p:nvSpPr>
          <p:spPr>
            <a:xfrm>
              <a:off x="3080445" y="2384932"/>
              <a:ext cx="2995388" cy="3859772"/>
            </a:xfrm>
            <a:custGeom>
              <a:avLst/>
              <a:gdLst>
                <a:gd name="connsiteX0" fmla="*/ 415670 w 2342333"/>
                <a:gd name="connsiteY0" fmla="*/ 125788 h 3018263"/>
                <a:gd name="connsiteX1" fmla="*/ 522140 w 2342333"/>
                <a:gd name="connsiteY1" fmla="*/ 164546 h 3018263"/>
                <a:gd name="connsiteX2" fmla="*/ 522140 w 2342333"/>
                <a:gd name="connsiteY2" fmla="*/ 82428 h 3018263"/>
                <a:gd name="connsiteX3" fmla="*/ 548273 w 2342333"/>
                <a:gd name="connsiteY3" fmla="*/ 82428 h 3018263"/>
                <a:gd name="connsiteX4" fmla="*/ 548273 w 2342333"/>
                <a:gd name="connsiteY4" fmla="*/ 172298 h 3018263"/>
                <a:gd name="connsiteX5" fmla="*/ 754437 w 2342333"/>
                <a:gd name="connsiteY5" fmla="*/ 319577 h 3018263"/>
                <a:gd name="connsiteX6" fmla="*/ 754437 w 2342333"/>
                <a:gd name="connsiteY6" fmla="*/ 233729 h 3018263"/>
                <a:gd name="connsiteX7" fmla="*/ 768956 w 2342333"/>
                <a:gd name="connsiteY7" fmla="*/ 233729 h 3018263"/>
                <a:gd name="connsiteX8" fmla="*/ 778635 w 2342333"/>
                <a:gd name="connsiteY8" fmla="*/ 368024 h 3018263"/>
                <a:gd name="connsiteX9" fmla="*/ 943179 w 2342333"/>
                <a:gd name="connsiteY9" fmla="*/ 508521 h 3018263"/>
                <a:gd name="connsiteX10" fmla="*/ 943179 w 2342333"/>
                <a:gd name="connsiteY10" fmla="*/ 418894 h 3018263"/>
                <a:gd name="connsiteX11" fmla="*/ 961376 w 2342333"/>
                <a:gd name="connsiteY11" fmla="*/ 437110 h 3018263"/>
                <a:gd name="connsiteX12" fmla="*/ 961376 w 2342333"/>
                <a:gd name="connsiteY12" fmla="*/ 513366 h 3018263"/>
                <a:gd name="connsiteX13" fmla="*/ 1127081 w 2342333"/>
                <a:gd name="connsiteY13" fmla="*/ 629640 h 3018263"/>
                <a:gd name="connsiteX14" fmla="*/ 1402935 w 2342333"/>
                <a:gd name="connsiteY14" fmla="*/ 469764 h 3018263"/>
                <a:gd name="connsiteX15" fmla="*/ 1436811 w 2342333"/>
                <a:gd name="connsiteY15" fmla="*/ 237217 h 3018263"/>
                <a:gd name="connsiteX16" fmla="*/ 1461009 w 2342333"/>
                <a:gd name="connsiteY16" fmla="*/ 208149 h 3018263"/>
                <a:gd name="connsiteX17" fmla="*/ 1441651 w 2342333"/>
                <a:gd name="connsiteY17" fmla="*/ 426161 h 3018263"/>
                <a:gd name="connsiteX18" fmla="*/ 1683627 w 2342333"/>
                <a:gd name="connsiteY18" fmla="*/ 179080 h 3018263"/>
                <a:gd name="connsiteX19" fmla="*/ 1746541 w 2342333"/>
                <a:gd name="connsiteY19" fmla="*/ -175 h 3018263"/>
                <a:gd name="connsiteX20" fmla="*/ 1771368 w 2342333"/>
                <a:gd name="connsiteY20" fmla="*/ -175 h 3018263"/>
                <a:gd name="connsiteX21" fmla="*/ 1717504 w 2342333"/>
                <a:gd name="connsiteY21" fmla="*/ 183925 h 3018263"/>
                <a:gd name="connsiteX22" fmla="*/ 2020266 w 2342333"/>
                <a:gd name="connsiteY22" fmla="*/ -175 h 3018263"/>
                <a:gd name="connsiteX23" fmla="*/ 1693307 w 2342333"/>
                <a:gd name="connsiteY23" fmla="*/ 251751 h 3018263"/>
                <a:gd name="connsiteX24" fmla="*/ 1717504 w 2342333"/>
                <a:gd name="connsiteY24" fmla="*/ 271130 h 3018263"/>
                <a:gd name="connsiteX25" fmla="*/ 2012716 w 2342333"/>
                <a:gd name="connsiteY25" fmla="*/ 256596 h 3018263"/>
                <a:gd name="connsiteX26" fmla="*/ 2020266 w 2342333"/>
                <a:gd name="connsiteY26" fmla="*/ 276411 h 3018263"/>
                <a:gd name="connsiteX27" fmla="*/ 1625553 w 2342333"/>
                <a:gd name="connsiteY27" fmla="*/ 300198 h 3018263"/>
                <a:gd name="connsiteX28" fmla="*/ 1286786 w 2342333"/>
                <a:gd name="connsiteY28" fmla="*/ 799205 h 3018263"/>
                <a:gd name="connsiteX29" fmla="*/ 1359379 w 2342333"/>
                <a:gd name="connsiteY29" fmla="*/ 915478 h 3018263"/>
                <a:gd name="connsiteX30" fmla="*/ 1683627 w 2342333"/>
                <a:gd name="connsiteY30" fmla="*/ 774981 h 3018263"/>
                <a:gd name="connsiteX31" fmla="*/ 1727183 w 2342333"/>
                <a:gd name="connsiteY31" fmla="*/ 673242 h 3018263"/>
                <a:gd name="connsiteX32" fmla="*/ 1751381 w 2342333"/>
                <a:gd name="connsiteY32" fmla="*/ 673242 h 3018263"/>
                <a:gd name="connsiteX33" fmla="*/ 1712665 w 2342333"/>
                <a:gd name="connsiteY33" fmla="*/ 774981 h 3018263"/>
                <a:gd name="connsiteX34" fmla="*/ 2065950 w 2342333"/>
                <a:gd name="connsiteY34" fmla="*/ 658708 h 3018263"/>
                <a:gd name="connsiteX35" fmla="*/ 2080469 w 2342333"/>
                <a:gd name="connsiteY35" fmla="*/ 561813 h 3018263"/>
                <a:gd name="connsiteX36" fmla="*/ 2109506 w 2342333"/>
                <a:gd name="connsiteY36" fmla="*/ 561813 h 3018263"/>
                <a:gd name="connsiteX37" fmla="*/ 2085309 w 2342333"/>
                <a:gd name="connsiteY37" fmla="*/ 668397 h 3018263"/>
                <a:gd name="connsiteX38" fmla="*/ 2336964 w 2342333"/>
                <a:gd name="connsiteY38" fmla="*/ 610261 h 3018263"/>
                <a:gd name="connsiteX39" fmla="*/ 2341804 w 2342333"/>
                <a:gd name="connsiteY39" fmla="*/ 639329 h 3018263"/>
                <a:gd name="connsiteX40" fmla="*/ 2051432 w 2342333"/>
                <a:gd name="connsiteY40" fmla="*/ 707155 h 3018263"/>
                <a:gd name="connsiteX41" fmla="*/ 2172420 w 2342333"/>
                <a:gd name="connsiteY41" fmla="*/ 770137 h 3018263"/>
                <a:gd name="connsiteX42" fmla="*/ 2172420 w 2342333"/>
                <a:gd name="connsiteY42" fmla="*/ 789515 h 3018263"/>
                <a:gd name="connsiteX43" fmla="*/ 1959481 w 2342333"/>
                <a:gd name="connsiteY43" fmla="*/ 750758 h 3018263"/>
                <a:gd name="connsiteX44" fmla="*/ 1441651 w 2342333"/>
                <a:gd name="connsiteY44" fmla="*/ 997839 h 3018263"/>
                <a:gd name="connsiteX45" fmla="*/ 1291625 w 2342333"/>
                <a:gd name="connsiteY45" fmla="*/ 1244920 h 3018263"/>
                <a:gd name="connsiteX46" fmla="*/ 1393256 w 2342333"/>
                <a:gd name="connsiteY46" fmla="*/ 1327280 h 3018263"/>
                <a:gd name="connsiteX47" fmla="*/ 1620714 w 2342333"/>
                <a:gd name="connsiteY47" fmla="*/ 1172249 h 3018263"/>
                <a:gd name="connsiteX48" fmla="*/ 1635232 w 2342333"/>
                <a:gd name="connsiteY48" fmla="*/ 1172249 h 3018263"/>
                <a:gd name="connsiteX49" fmla="*/ 1601355 w 2342333"/>
                <a:gd name="connsiteY49" fmla="*/ 1249764 h 3018263"/>
                <a:gd name="connsiteX50" fmla="*/ 1872369 w 2342333"/>
                <a:gd name="connsiteY50" fmla="*/ 1206162 h 3018263"/>
                <a:gd name="connsiteX51" fmla="*/ 1920764 w 2342333"/>
                <a:gd name="connsiteY51" fmla="*/ 1089888 h 3018263"/>
                <a:gd name="connsiteX52" fmla="*/ 1944962 w 2342333"/>
                <a:gd name="connsiteY52" fmla="*/ 1089888 h 3018263"/>
                <a:gd name="connsiteX53" fmla="*/ 1906246 w 2342333"/>
                <a:gd name="connsiteY53" fmla="*/ 1196472 h 3018263"/>
                <a:gd name="connsiteX54" fmla="*/ 2012716 w 2342333"/>
                <a:gd name="connsiteY54" fmla="*/ 1177093 h 3018263"/>
                <a:gd name="connsiteX55" fmla="*/ 2012716 w 2342333"/>
                <a:gd name="connsiteY55" fmla="*/ 1196472 h 3018263"/>
                <a:gd name="connsiteX56" fmla="*/ 1523923 w 2342333"/>
                <a:gd name="connsiteY56" fmla="*/ 1322435 h 3018263"/>
                <a:gd name="connsiteX57" fmla="*/ 1727183 w 2342333"/>
                <a:gd name="connsiteY57" fmla="*/ 1395106 h 3018263"/>
                <a:gd name="connsiteX58" fmla="*/ 1504565 w 2342333"/>
                <a:gd name="connsiteY58" fmla="*/ 1370882 h 3018263"/>
                <a:gd name="connsiteX59" fmla="*/ 1286786 w 2342333"/>
                <a:gd name="connsiteY59" fmla="*/ 1768150 h 3018263"/>
                <a:gd name="connsiteX60" fmla="*/ 1277107 w 2342333"/>
                <a:gd name="connsiteY60" fmla="*/ 2020075 h 3018263"/>
                <a:gd name="connsiteX61" fmla="*/ 1340021 w 2342333"/>
                <a:gd name="connsiteY61" fmla="*/ 2073367 h 3018263"/>
                <a:gd name="connsiteX62" fmla="*/ 1272267 w 2342333"/>
                <a:gd name="connsiteY62" fmla="*/ 2155728 h 3018263"/>
                <a:gd name="connsiteX63" fmla="*/ 1596516 w 2342333"/>
                <a:gd name="connsiteY63" fmla="*/ 2422187 h 3018263"/>
                <a:gd name="connsiteX64" fmla="*/ 1823974 w 2342333"/>
                <a:gd name="connsiteY64" fmla="*/ 2490014 h 3018263"/>
                <a:gd name="connsiteX65" fmla="*/ 2075629 w 2342333"/>
                <a:gd name="connsiteY65" fmla="*/ 2562684 h 3018263"/>
                <a:gd name="connsiteX66" fmla="*/ 2119185 w 2342333"/>
                <a:gd name="connsiteY66" fmla="*/ 2664424 h 3018263"/>
                <a:gd name="connsiteX67" fmla="*/ 2153062 w 2342333"/>
                <a:gd name="connsiteY67" fmla="*/ 2746784 h 3018263"/>
                <a:gd name="connsiteX68" fmla="*/ 2075629 w 2342333"/>
                <a:gd name="connsiteY68" fmla="*/ 2669268 h 3018263"/>
                <a:gd name="connsiteX69" fmla="*/ 2003037 w 2342333"/>
                <a:gd name="connsiteY69" fmla="*/ 2582063 h 3018263"/>
                <a:gd name="connsiteX70" fmla="*/ 1935283 w 2342333"/>
                <a:gd name="connsiteY70" fmla="*/ 2717716 h 3018263"/>
                <a:gd name="connsiteX71" fmla="*/ 1935283 w 2342333"/>
                <a:gd name="connsiteY71" fmla="*/ 2562684 h 3018263"/>
                <a:gd name="connsiteX72" fmla="*/ 1867530 w 2342333"/>
                <a:gd name="connsiteY72" fmla="*/ 2543306 h 3018263"/>
                <a:gd name="connsiteX73" fmla="*/ 1775579 w 2342333"/>
                <a:gd name="connsiteY73" fmla="*/ 2562684 h 3018263"/>
                <a:gd name="connsiteX74" fmla="*/ 1761060 w 2342333"/>
                <a:gd name="connsiteY74" fmla="*/ 2693492 h 3018263"/>
                <a:gd name="connsiteX75" fmla="*/ 1591676 w 2342333"/>
                <a:gd name="connsiteY75" fmla="*/ 2519082 h 3018263"/>
                <a:gd name="connsiteX76" fmla="*/ 1451330 w 2342333"/>
                <a:gd name="connsiteY76" fmla="*/ 2480324 h 3018263"/>
                <a:gd name="connsiteX77" fmla="*/ 1402935 w 2342333"/>
                <a:gd name="connsiteY77" fmla="*/ 2591753 h 3018263"/>
                <a:gd name="connsiteX78" fmla="*/ 1494886 w 2342333"/>
                <a:gd name="connsiteY78" fmla="*/ 2771008 h 3018263"/>
                <a:gd name="connsiteX79" fmla="*/ 1581997 w 2342333"/>
                <a:gd name="connsiteY79" fmla="*/ 2785542 h 3018263"/>
                <a:gd name="connsiteX80" fmla="*/ 1581997 w 2342333"/>
                <a:gd name="connsiteY80" fmla="*/ 2804921 h 3018263"/>
                <a:gd name="connsiteX81" fmla="*/ 1436811 w 2342333"/>
                <a:gd name="connsiteY81" fmla="*/ 2790387 h 3018263"/>
                <a:gd name="connsiteX82" fmla="*/ 1499725 w 2342333"/>
                <a:gd name="connsiteY82" fmla="*/ 2896970 h 3018263"/>
                <a:gd name="connsiteX83" fmla="*/ 1596516 w 2342333"/>
                <a:gd name="connsiteY83" fmla="*/ 3013244 h 3018263"/>
                <a:gd name="connsiteX84" fmla="*/ 1490046 w 2342333"/>
                <a:gd name="connsiteY84" fmla="*/ 2930884 h 3018263"/>
                <a:gd name="connsiteX85" fmla="*/ 1451330 w 2342333"/>
                <a:gd name="connsiteY85" fmla="*/ 3008399 h 3018263"/>
                <a:gd name="connsiteX86" fmla="*/ 1456169 w 2342333"/>
                <a:gd name="connsiteY86" fmla="*/ 2911505 h 3018263"/>
                <a:gd name="connsiteX87" fmla="*/ 1378737 w 2342333"/>
                <a:gd name="connsiteY87" fmla="*/ 2778662 h 3018263"/>
                <a:gd name="connsiteX88" fmla="*/ 1296465 w 2342333"/>
                <a:gd name="connsiteY88" fmla="*/ 2829144 h 3018263"/>
                <a:gd name="connsiteX89" fmla="*/ 1277107 w 2342333"/>
                <a:gd name="connsiteY89" fmla="*/ 2814610 h 3018263"/>
                <a:gd name="connsiteX90" fmla="*/ 1325502 w 2342333"/>
                <a:gd name="connsiteY90" fmla="*/ 2688647 h 3018263"/>
                <a:gd name="connsiteX91" fmla="*/ 1112563 w 2342333"/>
                <a:gd name="connsiteY91" fmla="*/ 2519082 h 3018263"/>
                <a:gd name="connsiteX92" fmla="*/ 972216 w 2342333"/>
                <a:gd name="connsiteY92" fmla="*/ 2717716 h 3018263"/>
                <a:gd name="connsiteX93" fmla="*/ 1010933 w 2342333"/>
                <a:gd name="connsiteY93" fmla="*/ 2833989 h 3018263"/>
                <a:gd name="connsiteX94" fmla="*/ 986735 w 2342333"/>
                <a:gd name="connsiteY94" fmla="*/ 2838834 h 3018263"/>
                <a:gd name="connsiteX95" fmla="*/ 914142 w 2342333"/>
                <a:gd name="connsiteY95" fmla="*/ 2766163 h 3018263"/>
                <a:gd name="connsiteX96" fmla="*/ 894784 w 2342333"/>
                <a:gd name="connsiteY96" fmla="*/ 2819455 h 3018263"/>
                <a:gd name="connsiteX97" fmla="*/ 827030 w 2342333"/>
                <a:gd name="connsiteY97" fmla="*/ 2930884 h 3018263"/>
                <a:gd name="connsiteX98" fmla="*/ 851228 w 2342333"/>
                <a:gd name="connsiteY98" fmla="*/ 3008399 h 3018263"/>
                <a:gd name="connsiteX99" fmla="*/ 836274 w 2342333"/>
                <a:gd name="connsiteY99" fmla="*/ 3013244 h 3018263"/>
                <a:gd name="connsiteX100" fmla="*/ 788314 w 2342333"/>
                <a:gd name="connsiteY100" fmla="*/ 2926039 h 3018263"/>
                <a:gd name="connsiteX101" fmla="*/ 691523 w 2342333"/>
                <a:gd name="connsiteY101" fmla="*/ 3018089 h 3018263"/>
                <a:gd name="connsiteX102" fmla="*/ 691523 w 2342333"/>
                <a:gd name="connsiteY102" fmla="*/ 2998710 h 3018263"/>
                <a:gd name="connsiteX103" fmla="*/ 807672 w 2342333"/>
                <a:gd name="connsiteY103" fmla="*/ 2877592 h 3018263"/>
                <a:gd name="connsiteX104" fmla="*/ 836709 w 2342333"/>
                <a:gd name="connsiteY104" fmla="*/ 2785542 h 3018263"/>
                <a:gd name="connsiteX105" fmla="*/ 701203 w 2342333"/>
                <a:gd name="connsiteY105" fmla="*/ 2804921 h 3018263"/>
                <a:gd name="connsiteX106" fmla="*/ 701203 w 2342333"/>
                <a:gd name="connsiteY106" fmla="*/ 2785542 h 3018263"/>
                <a:gd name="connsiteX107" fmla="*/ 831870 w 2342333"/>
                <a:gd name="connsiteY107" fmla="*/ 2751629 h 3018263"/>
                <a:gd name="connsiteX108" fmla="*/ 889944 w 2342333"/>
                <a:gd name="connsiteY108" fmla="*/ 2591753 h 3018263"/>
                <a:gd name="connsiteX109" fmla="*/ 827030 w 2342333"/>
                <a:gd name="connsiteY109" fmla="*/ 2485169 h 3018263"/>
                <a:gd name="connsiteX110" fmla="*/ 589893 w 2342333"/>
                <a:gd name="connsiteY110" fmla="*/ 2567529 h 3018263"/>
                <a:gd name="connsiteX111" fmla="*/ 546338 w 2342333"/>
                <a:gd name="connsiteY111" fmla="*/ 2698337 h 3018263"/>
                <a:gd name="connsiteX112" fmla="*/ 522140 w 2342333"/>
                <a:gd name="connsiteY112" fmla="*/ 2698337 h 3018263"/>
                <a:gd name="connsiteX113" fmla="*/ 526979 w 2342333"/>
                <a:gd name="connsiteY113" fmla="*/ 2577219 h 3018263"/>
                <a:gd name="connsiteX114" fmla="*/ 444707 w 2342333"/>
                <a:gd name="connsiteY114" fmla="*/ 2548150 h 3018263"/>
                <a:gd name="connsiteX115" fmla="*/ 352756 w 2342333"/>
                <a:gd name="connsiteY115" fmla="*/ 2601442 h 3018263"/>
                <a:gd name="connsiteX116" fmla="*/ 372114 w 2342333"/>
                <a:gd name="connsiteY116" fmla="*/ 2727405 h 3018263"/>
                <a:gd name="connsiteX117" fmla="*/ 357596 w 2342333"/>
                <a:gd name="connsiteY117" fmla="*/ 2722560 h 3018263"/>
                <a:gd name="connsiteX118" fmla="*/ 270484 w 2342333"/>
                <a:gd name="connsiteY118" fmla="*/ 2577219 h 3018263"/>
                <a:gd name="connsiteX119" fmla="*/ 134977 w 2342333"/>
                <a:gd name="connsiteY119" fmla="*/ 2756473 h 3018263"/>
                <a:gd name="connsiteX120" fmla="*/ 134977 w 2342333"/>
                <a:gd name="connsiteY120" fmla="*/ 2743974 h 3018263"/>
                <a:gd name="connsiteX121" fmla="*/ 202731 w 2342333"/>
                <a:gd name="connsiteY121" fmla="*/ 2596598 h 3018263"/>
                <a:gd name="connsiteX122" fmla="*/ 381793 w 2342333"/>
                <a:gd name="connsiteY122" fmla="*/ 2499703 h 3018263"/>
                <a:gd name="connsiteX123" fmla="*/ 696363 w 2342333"/>
                <a:gd name="connsiteY123" fmla="*/ 2427032 h 3018263"/>
                <a:gd name="connsiteX124" fmla="*/ 928661 w 2342333"/>
                <a:gd name="connsiteY124" fmla="*/ 2238088 h 3018263"/>
                <a:gd name="connsiteX125" fmla="*/ 1010933 w 2342333"/>
                <a:gd name="connsiteY125" fmla="*/ 2097591 h 3018263"/>
                <a:gd name="connsiteX126" fmla="*/ 1020612 w 2342333"/>
                <a:gd name="connsiteY126" fmla="*/ 2063678 h 3018263"/>
                <a:gd name="connsiteX127" fmla="*/ 943179 w 2342333"/>
                <a:gd name="connsiteY127" fmla="*/ 1957094 h 3018263"/>
                <a:gd name="connsiteX128" fmla="*/ 943179 w 2342333"/>
                <a:gd name="connsiteY128" fmla="*/ 1898957 h 3018263"/>
                <a:gd name="connsiteX129" fmla="*/ 1004254 w 2342333"/>
                <a:gd name="connsiteY129" fmla="*/ 1890091 h 3018263"/>
                <a:gd name="connsiteX130" fmla="*/ 986735 w 2342333"/>
                <a:gd name="connsiteY130" fmla="*/ 1695479 h 3018263"/>
                <a:gd name="connsiteX131" fmla="*/ 735079 w 2342333"/>
                <a:gd name="connsiteY131" fmla="*/ 1322435 h 3018263"/>
                <a:gd name="connsiteX132" fmla="*/ 536658 w 2342333"/>
                <a:gd name="connsiteY132" fmla="*/ 1361193 h 3018263"/>
                <a:gd name="connsiteX133" fmla="*/ 517300 w 2342333"/>
                <a:gd name="connsiteY133" fmla="*/ 1346659 h 3018263"/>
                <a:gd name="connsiteX134" fmla="*/ 686684 w 2342333"/>
                <a:gd name="connsiteY134" fmla="*/ 1298211 h 3018263"/>
                <a:gd name="connsiteX135" fmla="*/ 318880 w 2342333"/>
                <a:gd name="connsiteY135" fmla="*/ 1211006 h 3018263"/>
                <a:gd name="connsiteX136" fmla="*/ 604412 w 2342333"/>
                <a:gd name="connsiteY136" fmla="*/ 1235230 h 3018263"/>
                <a:gd name="connsiteX137" fmla="*/ 560856 w 2342333"/>
                <a:gd name="connsiteY137" fmla="*/ 1114112 h 3018263"/>
                <a:gd name="connsiteX138" fmla="*/ 589893 w 2342333"/>
                <a:gd name="connsiteY138" fmla="*/ 1114112 h 3018263"/>
                <a:gd name="connsiteX139" fmla="*/ 638289 w 2342333"/>
                <a:gd name="connsiteY139" fmla="*/ 1240075 h 3018263"/>
                <a:gd name="connsiteX140" fmla="*/ 783475 w 2342333"/>
                <a:gd name="connsiteY140" fmla="*/ 1269143 h 3018263"/>
                <a:gd name="connsiteX141" fmla="*/ 923821 w 2342333"/>
                <a:gd name="connsiteY141" fmla="*/ 1322435 h 3018263"/>
                <a:gd name="connsiteX142" fmla="*/ 1020612 w 2342333"/>
                <a:gd name="connsiteY142" fmla="*/ 1230385 h 3018263"/>
                <a:gd name="connsiteX143" fmla="*/ 565696 w 2342333"/>
                <a:gd name="connsiteY143" fmla="*/ 823428 h 3018263"/>
                <a:gd name="connsiteX144" fmla="*/ 405991 w 2342333"/>
                <a:gd name="connsiteY144" fmla="*/ 862186 h 3018263"/>
                <a:gd name="connsiteX145" fmla="*/ 512461 w 2342333"/>
                <a:gd name="connsiteY145" fmla="*/ 808894 h 3018263"/>
                <a:gd name="connsiteX146" fmla="*/ 314040 w 2342333"/>
                <a:gd name="connsiteY146" fmla="*/ 745913 h 3018263"/>
                <a:gd name="connsiteX147" fmla="*/ 86582 w 2342333"/>
                <a:gd name="connsiteY147" fmla="*/ 784671 h 3018263"/>
                <a:gd name="connsiteX148" fmla="*/ 285003 w 2342333"/>
                <a:gd name="connsiteY148" fmla="*/ 731379 h 3018263"/>
                <a:gd name="connsiteX149" fmla="*/ -530 w 2342333"/>
                <a:gd name="connsiteY149" fmla="*/ 668397 h 3018263"/>
                <a:gd name="connsiteX150" fmla="*/ 285003 w 2342333"/>
                <a:gd name="connsiteY150" fmla="*/ 707155 h 3018263"/>
                <a:gd name="connsiteX151" fmla="*/ 265645 w 2342333"/>
                <a:gd name="connsiteY151" fmla="*/ 590882 h 3018263"/>
                <a:gd name="connsiteX152" fmla="*/ 323719 w 2342333"/>
                <a:gd name="connsiteY152" fmla="*/ 702310 h 3018263"/>
                <a:gd name="connsiteX153" fmla="*/ 502782 w 2342333"/>
                <a:gd name="connsiteY153" fmla="*/ 750758 h 3018263"/>
                <a:gd name="connsiteX154" fmla="*/ 454386 w 2342333"/>
                <a:gd name="connsiteY154" fmla="*/ 653863 h 3018263"/>
                <a:gd name="connsiteX155" fmla="*/ 551177 w 2342333"/>
                <a:gd name="connsiteY155" fmla="*/ 755602 h 3018263"/>
                <a:gd name="connsiteX156" fmla="*/ 720561 w 2342333"/>
                <a:gd name="connsiteY156" fmla="*/ 833118 h 3018263"/>
                <a:gd name="connsiteX157" fmla="*/ 701203 w 2342333"/>
                <a:gd name="connsiteY157" fmla="*/ 741068 h 3018263"/>
                <a:gd name="connsiteX158" fmla="*/ 918981 w 2342333"/>
                <a:gd name="connsiteY158" fmla="*/ 905789 h 3018263"/>
                <a:gd name="connsiteX159" fmla="*/ 962537 w 2342333"/>
                <a:gd name="connsiteY159" fmla="*/ 634484 h 3018263"/>
                <a:gd name="connsiteX160" fmla="*/ 628610 w 2342333"/>
                <a:gd name="connsiteY160" fmla="*/ 295354 h 3018263"/>
                <a:gd name="connsiteX161" fmla="*/ 376954 w 2342333"/>
                <a:gd name="connsiteY161" fmla="*/ 242062 h 3018263"/>
                <a:gd name="connsiteX162" fmla="*/ 585054 w 2342333"/>
                <a:gd name="connsiteY162" fmla="*/ 246906 h 3018263"/>
                <a:gd name="connsiteX163" fmla="*/ 420510 w 2342333"/>
                <a:gd name="connsiteY163" fmla="*/ 164546 h 301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2342333" h="3018263">
                  <a:moveTo>
                    <a:pt x="415670" y="125788"/>
                  </a:moveTo>
                  <a:lnTo>
                    <a:pt x="522140" y="164546"/>
                  </a:lnTo>
                  <a:lnTo>
                    <a:pt x="522140" y="82428"/>
                  </a:lnTo>
                  <a:lnTo>
                    <a:pt x="548273" y="82428"/>
                  </a:lnTo>
                  <a:lnTo>
                    <a:pt x="548273" y="172298"/>
                  </a:lnTo>
                  <a:cubicBezTo>
                    <a:pt x="548273" y="172298"/>
                    <a:pt x="691523" y="271130"/>
                    <a:pt x="754437" y="319577"/>
                  </a:cubicBezTo>
                  <a:lnTo>
                    <a:pt x="754437" y="233729"/>
                  </a:lnTo>
                  <a:lnTo>
                    <a:pt x="768956" y="233729"/>
                  </a:lnTo>
                  <a:lnTo>
                    <a:pt x="778635" y="368024"/>
                  </a:lnTo>
                  <a:lnTo>
                    <a:pt x="943179" y="508521"/>
                  </a:lnTo>
                  <a:lnTo>
                    <a:pt x="943179" y="418894"/>
                  </a:lnTo>
                  <a:lnTo>
                    <a:pt x="961376" y="437110"/>
                  </a:lnTo>
                  <a:lnTo>
                    <a:pt x="961376" y="513366"/>
                  </a:lnTo>
                  <a:cubicBezTo>
                    <a:pt x="961376" y="513366"/>
                    <a:pt x="1006093" y="629640"/>
                    <a:pt x="1127081" y="629640"/>
                  </a:cubicBezTo>
                  <a:cubicBezTo>
                    <a:pt x="1248070" y="629640"/>
                    <a:pt x="1388416" y="489143"/>
                    <a:pt x="1402935" y="469764"/>
                  </a:cubicBezTo>
                  <a:cubicBezTo>
                    <a:pt x="1402935" y="469764"/>
                    <a:pt x="1431972" y="256596"/>
                    <a:pt x="1436811" y="237217"/>
                  </a:cubicBezTo>
                  <a:cubicBezTo>
                    <a:pt x="1441651" y="217838"/>
                    <a:pt x="1461009" y="208149"/>
                    <a:pt x="1461009" y="208149"/>
                  </a:cubicBezTo>
                  <a:lnTo>
                    <a:pt x="1441651" y="426161"/>
                  </a:lnTo>
                  <a:lnTo>
                    <a:pt x="1683627" y="179080"/>
                  </a:lnTo>
                  <a:lnTo>
                    <a:pt x="1746541" y="-175"/>
                  </a:lnTo>
                  <a:lnTo>
                    <a:pt x="1771368" y="-175"/>
                  </a:lnTo>
                  <a:lnTo>
                    <a:pt x="1717504" y="183925"/>
                  </a:lnTo>
                  <a:lnTo>
                    <a:pt x="2020266" y="-175"/>
                  </a:lnTo>
                  <a:lnTo>
                    <a:pt x="1693307" y="251751"/>
                  </a:lnTo>
                  <a:cubicBezTo>
                    <a:pt x="1693307" y="251751"/>
                    <a:pt x="1678788" y="271130"/>
                    <a:pt x="1717504" y="271130"/>
                  </a:cubicBezTo>
                  <a:cubicBezTo>
                    <a:pt x="1756220" y="271130"/>
                    <a:pt x="2012716" y="256596"/>
                    <a:pt x="2012716" y="256596"/>
                  </a:cubicBezTo>
                  <a:lnTo>
                    <a:pt x="2020266" y="276411"/>
                  </a:lnTo>
                  <a:lnTo>
                    <a:pt x="1625553" y="300198"/>
                  </a:lnTo>
                  <a:cubicBezTo>
                    <a:pt x="1625553" y="300198"/>
                    <a:pt x="1286786" y="581192"/>
                    <a:pt x="1286786" y="799205"/>
                  </a:cubicBezTo>
                  <a:cubicBezTo>
                    <a:pt x="1286786" y="799205"/>
                    <a:pt x="1281946" y="915478"/>
                    <a:pt x="1359379" y="915478"/>
                  </a:cubicBezTo>
                  <a:cubicBezTo>
                    <a:pt x="1436811" y="915478"/>
                    <a:pt x="1683627" y="774981"/>
                    <a:pt x="1683627" y="774981"/>
                  </a:cubicBezTo>
                  <a:lnTo>
                    <a:pt x="1727183" y="673242"/>
                  </a:lnTo>
                  <a:lnTo>
                    <a:pt x="1751381" y="673242"/>
                  </a:lnTo>
                  <a:lnTo>
                    <a:pt x="1712665" y="774981"/>
                  </a:lnTo>
                  <a:cubicBezTo>
                    <a:pt x="1712665" y="774981"/>
                    <a:pt x="2041753" y="678087"/>
                    <a:pt x="2065950" y="658708"/>
                  </a:cubicBezTo>
                  <a:cubicBezTo>
                    <a:pt x="2090148" y="639329"/>
                    <a:pt x="2080469" y="561813"/>
                    <a:pt x="2080469" y="561813"/>
                  </a:cubicBezTo>
                  <a:lnTo>
                    <a:pt x="2109506" y="561813"/>
                  </a:lnTo>
                  <a:lnTo>
                    <a:pt x="2085309" y="668397"/>
                  </a:lnTo>
                  <a:lnTo>
                    <a:pt x="2336964" y="610261"/>
                  </a:lnTo>
                  <a:lnTo>
                    <a:pt x="2341804" y="639329"/>
                  </a:lnTo>
                  <a:lnTo>
                    <a:pt x="2051432" y="707155"/>
                  </a:lnTo>
                  <a:lnTo>
                    <a:pt x="2172420" y="770137"/>
                  </a:lnTo>
                  <a:lnTo>
                    <a:pt x="2172420" y="789515"/>
                  </a:lnTo>
                  <a:cubicBezTo>
                    <a:pt x="2172420" y="789515"/>
                    <a:pt x="2061111" y="750758"/>
                    <a:pt x="1959481" y="750758"/>
                  </a:cubicBezTo>
                  <a:cubicBezTo>
                    <a:pt x="1857851" y="750758"/>
                    <a:pt x="1577158" y="867031"/>
                    <a:pt x="1441651" y="997839"/>
                  </a:cubicBezTo>
                  <a:cubicBezTo>
                    <a:pt x="1306144" y="1128646"/>
                    <a:pt x="1291625" y="1177093"/>
                    <a:pt x="1291625" y="1244920"/>
                  </a:cubicBezTo>
                  <a:cubicBezTo>
                    <a:pt x="1291625" y="1312746"/>
                    <a:pt x="1330342" y="1327280"/>
                    <a:pt x="1393256" y="1327280"/>
                  </a:cubicBezTo>
                  <a:cubicBezTo>
                    <a:pt x="1456169" y="1327280"/>
                    <a:pt x="1581997" y="1244920"/>
                    <a:pt x="1620714" y="1172249"/>
                  </a:cubicBezTo>
                  <a:lnTo>
                    <a:pt x="1635232" y="1172249"/>
                  </a:lnTo>
                  <a:cubicBezTo>
                    <a:pt x="1635232" y="1172249"/>
                    <a:pt x="1601355" y="1211006"/>
                    <a:pt x="1601355" y="1249764"/>
                  </a:cubicBezTo>
                  <a:lnTo>
                    <a:pt x="1872369" y="1206162"/>
                  </a:lnTo>
                  <a:lnTo>
                    <a:pt x="1920764" y="1089888"/>
                  </a:lnTo>
                  <a:lnTo>
                    <a:pt x="1944962" y="1089888"/>
                  </a:lnTo>
                  <a:lnTo>
                    <a:pt x="1906246" y="1196472"/>
                  </a:lnTo>
                  <a:lnTo>
                    <a:pt x="2012716" y="1177093"/>
                  </a:lnTo>
                  <a:lnTo>
                    <a:pt x="2012716" y="1196472"/>
                  </a:lnTo>
                  <a:cubicBezTo>
                    <a:pt x="2012716" y="1196472"/>
                    <a:pt x="1683627" y="1244920"/>
                    <a:pt x="1523923" y="1322435"/>
                  </a:cubicBezTo>
                  <a:cubicBezTo>
                    <a:pt x="1523923" y="1322435"/>
                    <a:pt x="1732023" y="1385416"/>
                    <a:pt x="1727183" y="1395106"/>
                  </a:cubicBezTo>
                  <a:cubicBezTo>
                    <a:pt x="1727183" y="1395106"/>
                    <a:pt x="1601355" y="1370882"/>
                    <a:pt x="1504565" y="1370882"/>
                  </a:cubicBezTo>
                  <a:cubicBezTo>
                    <a:pt x="1407774" y="1370882"/>
                    <a:pt x="1330342" y="1467777"/>
                    <a:pt x="1286786" y="1768150"/>
                  </a:cubicBezTo>
                  <a:cubicBezTo>
                    <a:pt x="1286786" y="1768150"/>
                    <a:pt x="1277107" y="1981318"/>
                    <a:pt x="1277107" y="2020075"/>
                  </a:cubicBezTo>
                  <a:cubicBezTo>
                    <a:pt x="1277107" y="2058833"/>
                    <a:pt x="1340021" y="2010386"/>
                    <a:pt x="1340021" y="2073367"/>
                  </a:cubicBezTo>
                  <a:cubicBezTo>
                    <a:pt x="1340021" y="2136349"/>
                    <a:pt x="1267428" y="2116970"/>
                    <a:pt x="1272267" y="2155728"/>
                  </a:cubicBezTo>
                  <a:cubicBezTo>
                    <a:pt x="1277107" y="2194485"/>
                    <a:pt x="1354539" y="2301069"/>
                    <a:pt x="1596516" y="2422187"/>
                  </a:cubicBezTo>
                  <a:cubicBezTo>
                    <a:pt x="1596516" y="2422187"/>
                    <a:pt x="1722344" y="2480324"/>
                    <a:pt x="1823974" y="2490014"/>
                  </a:cubicBezTo>
                  <a:cubicBezTo>
                    <a:pt x="1925604" y="2499703"/>
                    <a:pt x="2056271" y="2519082"/>
                    <a:pt x="2075629" y="2562684"/>
                  </a:cubicBezTo>
                  <a:cubicBezTo>
                    <a:pt x="2094988" y="2606287"/>
                    <a:pt x="2104667" y="2620821"/>
                    <a:pt x="2119185" y="2664424"/>
                  </a:cubicBezTo>
                  <a:cubicBezTo>
                    <a:pt x="2133704" y="2708026"/>
                    <a:pt x="2162741" y="2741939"/>
                    <a:pt x="2153062" y="2746784"/>
                  </a:cubicBezTo>
                  <a:cubicBezTo>
                    <a:pt x="2153062" y="2746784"/>
                    <a:pt x="2109506" y="2756473"/>
                    <a:pt x="2075629" y="2669268"/>
                  </a:cubicBezTo>
                  <a:cubicBezTo>
                    <a:pt x="2041753" y="2582063"/>
                    <a:pt x="2017555" y="2582063"/>
                    <a:pt x="2003037" y="2582063"/>
                  </a:cubicBezTo>
                  <a:cubicBezTo>
                    <a:pt x="1988518" y="2582063"/>
                    <a:pt x="1944962" y="2606287"/>
                    <a:pt x="1935283" y="2717716"/>
                  </a:cubicBezTo>
                  <a:cubicBezTo>
                    <a:pt x="1935283" y="2717716"/>
                    <a:pt x="1954641" y="2577219"/>
                    <a:pt x="1935283" y="2562684"/>
                  </a:cubicBezTo>
                  <a:cubicBezTo>
                    <a:pt x="1915925" y="2548150"/>
                    <a:pt x="1896567" y="2543306"/>
                    <a:pt x="1867530" y="2543306"/>
                  </a:cubicBezTo>
                  <a:cubicBezTo>
                    <a:pt x="1838492" y="2543306"/>
                    <a:pt x="1799776" y="2552995"/>
                    <a:pt x="1775579" y="2562684"/>
                  </a:cubicBezTo>
                  <a:cubicBezTo>
                    <a:pt x="1751381" y="2572374"/>
                    <a:pt x="1746541" y="2649890"/>
                    <a:pt x="1761060" y="2693492"/>
                  </a:cubicBezTo>
                  <a:cubicBezTo>
                    <a:pt x="1761060" y="2693492"/>
                    <a:pt x="1717504" y="2514237"/>
                    <a:pt x="1591676" y="2519082"/>
                  </a:cubicBezTo>
                  <a:cubicBezTo>
                    <a:pt x="1591676" y="2519082"/>
                    <a:pt x="1485207" y="2480324"/>
                    <a:pt x="1451330" y="2480324"/>
                  </a:cubicBezTo>
                  <a:cubicBezTo>
                    <a:pt x="1417453" y="2480324"/>
                    <a:pt x="1402935" y="2543306"/>
                    <a:pt x="1402935" y="2591753"/>
                  </a:cubicBezTo>
                  <a:cubicBezTo>
                    <a:pt x="1402935" y="2640200"/>
                    <a:pt x="1393256" y="2722560"/>
                    <a:pt x="1494886" y="2771008"/>
                  </a:cubicBezTo>
                  <a:cubicBezTo>
                    <a:pt x="1494886" y="2771008"/>
                    <a:pt x="1562639" y="2785542"/>
                    <a:pt x="1581997" y="2785542"/>
                  </a:cubicBezTo>
                  <a:lnTo>
                    <a:pt x="1581997" y="2804921"/>
                  </a:lnTo>
                  <a:cubicBezTo>
                    <a:pt x="1581997" y="2804921"/>
                    <a:pt x="1461009" y="2790387"/>
                    <a:pt x="1436811" y="2790387"/>
                  </a:cubicBezTo>
                  <a:cubicBezTo>
                    <a:pt x="1436811" y="2790387"/>
                    <a:pt x="1427132" y="2848523"/>
                    <a:pt x="1499725" y="2896970"/>
                  </a:cubicBezTo>
                  <a:cubicBezTo>
                    <a:pt x="1572318" y="2945418"/>
                    <a:pt x="1606195" y="2998710"/>
                    <a:pt x="1596516" y="3013244"/>
                  </a:cubicBezTo>
                  <a:cubicBezTo>
                    <a:pt x="1596516" y="3013244"/>
                    <a:pt x="1533602" y="2945418"/>
                    <a:pt x="1490046" y="2930884"/>
                  </a:cubicBezTo>
                  <a:cubicBezTo>
                    <a:pt x="1490046" y="2930884"/>
                    <a:pt x="1461009" y="2993865"/>
                    <a:pt x="1451330" y="3008399"/>
                  </a:cubicBezTo>
                  <a:cubicBezTo>
                    <a:pt x="1451330" y="3008399"/>
                    <a:pt x="1465849" y="2930884"/>
                    <a:pt x="1456169" y="2911505"/>
                  </a:cubicBezTo>
                  <a:cubicBezTo>
                    <a:pt x="1446490" y="2892126"/>
                    <a:pt x="1398095" y="2854143"/>
                    <a:pt x="1378737" y="2778662"/>
                  </a:cubicBezTo>
                  <a:cubicBezTo>
                    <a:pt x="1378737" y="2778662"/>
                    <a:pt x="1354539" y="2756473"/>
                    <a:pt x="1296465" y="2829144"/>
                  </a:cubicBezTo>
                  <a:lnTo>
                    <a:pt x="1277107" y="2814610"/>
                  </a:lnTo>
                  <a:cubicBezTo>
                    <a:pt x="1277107" y="2814610"/>
                    <a:pt x="1330342" y="2727405"/>
                    <a:pt x="1325502" y="2688647"/>
                  </a:cubicBezTo>
                  <a:cubicBezTo>
                    <a:pt x="1320663" y="2649890"/>
                    <a:pt x="1204514" y="2514237"/>
                    <a:pt x="1112563" y="2519082"/>
                  </a:cubicBezTo>
                  <a:cubicBezTo>
                    <a:pt x="1020612" y="2523927"/>
                    <a:pt x="972216" y="2654734"/>
                    <a:pt x="972216" y="2717716"/>
                  </a:cubicBezTo>
                  <a:cubicBezTo>
                    <a:pt x="972216" y="2780697"/>
                    <a:pt x="1006093" y="2819455"/>
                    <a:pt x="1010933" y="2833989"/>
                  </a:cubicBezTo>
                  <a:lnTo>
                    <a:pt x="986735" y="2838834"/>
                  </a:lnTo>
                  <a:cubicBezTo>
                    <a:pt x="986735" y="2838834"/>
                    <a:pt x="928661" y="2751629"/>
                    <a:pt x="914142" y="2766163"/>
                  </a:cubicBezTo>
                  <a:cubicBezTo>
                    <a:pt x="914142" y="2766163"/>
                    <a:pt x="904463" y="2804921"/>
                    <a:pt x="894784" y="2819455"/>
                  </a:cubicBezTo>
                  <a:cubicBezTo>
                    <a:pt x="885105" y="2833989"/>
                    <a:pt x="827030" y="2906660"/>
                    <a:pt x="827030" y="2930884"/>
                  </a:cubicBezTo>
                  <a:cubicBezTo>
                    <a:pt x="827030" y="2955107"/>
                    <a:pt x="851228" y="3008399"/>
                    <a:pt x="851228" y="3008399"/>
                  </a:cubicBezTo>
                  <a:lnTo>
                    <a:pt x="836274" y="3013244"/>
                  </a:lnTo>
                  <a:cubicBezTo>
                    <a:pt x="836274" y="3013244"/>
                    <a:pt x="807672" y="2930884"/>
                    <a:pt x="788314" y="2926039"/>
                  </a:cubicBezTo>
                  <a:lnTo>
                    <a:pt x="691523" y="3018089"/>
                  </a:lnTo>
                  <a:lnTo>
                    <a:pt x="691523" y="2998710"/>
                  </a:lnTo>
                  <a:cubicBezTo>
                    <a:pt x="691523" y="2998710"/>
                    <a:pt x="785894" y="2899393"/>
                    <a:pt x="807672" y="2877592"/>
                  </a:cubicBezTo>
                  <a:cubicBezTo>
                    <a:pt x="829450" y="2855790"/>
                    <a:pt x="856068" y="2824300"/>
                    <a:pt x="836709" y="2785542"/>
                  </a:cubicBezTo>
                  <a:cubicBezTo>
                    <a:pt x="836709" y="2785542"/>
                    <a:pt x="720561" y="2804921"/>
                    <a:pt x="701203" y="2804921"/>
                  </a:cubicBezTo>
                  <a:lnTo>
                    <a:pt x="701203" y="2785542"/>
                  </a:lnTo>
                  <a:cubicBezTo>
                    <a:pt x="701203" y="2785542"/>
                    <a:pt x="812512" y="2780697"/>
                    <a:pt x="831870" y="2751629"/>
                  </a:cubicBezTo>
                  <a:cubicBezTo>
                    <a:pt x="851228" y="2722560"/>
                    <a:pt x="889944" y="2703181"/>
                    <a:pt x="889944" y="2591753"/>
                  </a:cubicBezTo>
                  <a:cubicBezTo>
                    <a:pt x="889944" y="2591753"/>
                    <a:pt x="885105" y="2485169"/>
                    <a:pt x="827030" y="2485169"/>
                  </a:cubicBezTo>
                  <a:cubicBezTo>
                    <a:pt x="768956" y="2485169"/>
                    <a:pt x="628610" y="2548150"/>
                    <a:pt x="589893" y="2567529"/>
                  </a:cubicBezTo>
                  <a:cubicBezTo>
                    <a:pt x="589893" y="2567529"/>
                    <a:pt x="565696" y="2698337"/>
                    <a:pt x="546338" y="2698337"/>
                  </a:cubicBezTo>
                  <a:lnTo>
                    <a:pt x="522140" y="2698337"/>
                  </a:lnTo>
                  <a:cubicBezTo>
                    <a:pt x="522140" y="2698337"/>
                    <a:pt x="551177" y="2620821"/>
                    <a:pt x="526979" y="2577219"/>
                  </a:cubicBezTo>
                  <a:cubicBezTo>
                    <a:pt x="502782" y="2533616"/>
                    <a:pt x="454386" y="2548150"/>
                    <a:pt x="444707" y="2548150"/>
                  </a:cubicBezTo>
                  <a:cubicBezTo>
                    <a:pt x="435028" y="2548150"/>
                    <a:pt x="343077" y="2562684"/>
                    <a:pt x="352756" y="2601442"/>
                  </a:cubicBezTo>
                  <a:cubicBezTo>
                    <a:pt x="362435" y="2640200"/>
                    <a:pt x="372114" y="2727405"/>
                    <a:pt x="372114" y="2727405"/>
                  </a:cubicBezTo>
                  <a:lnTo>
                    <a:pt x="357596" y="2722560"/>
                  </a:lnTo>
                  <a:cubicBezTo>
                    <a:pt x="357596" y="2722560"/>
                    <a:pt x="338238" y="2577219"/>
                    <a:pt x="270484" y="2577219"/>
                  </a:cubicBezTo>
                  <a:cubicBezTo>
                    <a:pt x="202731" y="2577219"/>
                    <a:pt x="265645" y="2732250"/>
                    <a:pt x="134977" y="2756473"/>
                  </a:cubicBezTo>
                  <a:lnTo>
                    <a:pt x="134977" y="2743974"/>
                  </a:lnTo>
                  <a:cubicBezTo>
                    <a:pt x="134977" y="2743974"/>
                    <a:pt x="202731" y="2674113"/>
                    <a:pt x="202731" y="2596598"/>
                  </a:cubicBezTo>
                  <a:cubicBezTo>
                    <a:pt x="202731" y="2519082"/>
                    <a:pt x="338238" y="2499703"/>
                    <a:pt x="381793" y="2499703"/>
                  </a:cubicBezTo>
                  <a:cubicBezTo>
                    <a:pt x="425349" y="2499703"/>
                    <a:pt x="652807" y="2456101"/>
                    <a:pt x="696363" y="2427032"/>
                  </a:cubicBezTo>
                  <a:cubicBezTo>
                    <a:pt x="739919" y="2397964"/>
                    <a:pt x="899623" y="2286535"/>
                    <a:pt x="928661" y="2238088"/>
                  </a:cubicBezTo>
                  <a:cubicBezTo>
                    <a:pt x="928661" y="2238088"/>
                    <a:pt x="1001253" y="2155728"/>
                    <a:pt x="1010933" y="2097591"/>
                  </a:cubicBezTo>
                  <a:cubicBezTo>
                    <a:pt x="1020612" y="2039454"/>
                    <a:pt x="1020612" y="2063678"/>
                    <a:pt x="1020612" y="2063678"/>
                  </a:cubicBezTo>
                  <a:cubicBezTo>
                    <a:pt x="1020612" y="2063678"/>
                    <a:pt x="1006093" y="1957094"/>
                    <a:pt x="943179" y="1957094"/>
                  </a:cubicBezTo>
                  <a:lnTo>
                    <a:pt x="943179" y="1898957"/>
                  </a:lnTo>
                  <a:cubicBezTo>
                    <a:pt x="943179" y="1898957"/>
                    <a:pt x="997575" y="1905401"/>
                    <a:pt x="1004254" y="1890091"/>
                  </a:cubicBezTo>
                  <a:cubicBezTo>
                    <a:pt x="1010933" y="1874782"/>
                    <a:pt x="1010933" y="1768150"/>
                    <a:pt x="986735" y="1695479"/>
                  </a:cubicBezTo>
                  <a:cubicBezTo>
                    <a:pt x="962537" y="1622808"/>
                    <a:pt x="938340" y="1390261"/>
                    <a:pt x="735079" y="1322435"/>
                  </a:cubicBezTo>
                  <a:cubicBezTo>
                    <a:pt x="735079" y="1322435"/>
                    <a:pt x="560856" y="1361193"/>
                    <a:pt x="536658" y="1361193"/>
                  </a:cubicBezTo>
                  <a:lnTo>
                    <a:pt x="517300" y="1346659"/>
                  </a:lnTo>
                  <a:cubicBezTo>
                    <a:pt x="517300" y="1346659"/>
                    <a:pt x="686684" y="1312746"/>
                    <a:pt x="686684" y="1298211"/>
                  </a:cubicBezTo>
                  <a:cubicBezTo>
                    <a:pt x="686684" y="1283677"/>
                    <a:pt x="459226" y="1215851"/>
                    <a:pt x="318880" y="1211006"/>
                  </a:cubicBezTo>
                  <a:cubicBezTo>
                    <a:pt x="318880" y="1211006"/>
                    <a:pt x="585054" y="1206162"/>
                    <a:pt x="604412" y="1235230"/>
                  </a:cubicBezTo>
                  <a:lnTo>
                    <a:pt x="560856" y="1114112"/>
                  </a:lnTo>
                  <a:lnTo>
                    <a:pt x="589893" y="1114112"/>
                  </a:lnTo>
                  <a:lnTo>
                    <a:pt x="638289" y="1240075"/>
                  </a:lnTo>
                  <a:cubicBezTo>
                    <a:pt x="638289" y="1240075"/>
                    <a:pt x="720561" y="1235230"/>
                    <a:pt x="783475" y="1269143"/>
                  </a:cubicBezTo>
                  <a:cubicBezTo>
                    <a:pt x="846388" y="1303056"/>
                    <a:pt x="894784" y="1322435"/>
                    <a:pt x="923821" y="1322435"/>
                  </a:cubicBezTo>
                  <a:cubicBezTo>
                    <a:pt x="952858" y="1322435"/>
                    <a:pt x="1020612" y="1307901"/>
                    <a:pt x="1020612" y="1230385"/>
                  </a:cubicBezTo>
                  <a:cubicBezTo>
                    <a:pt x="1020612" y="1152870"/>
                    <a:pt x="914142" y="954236"/>
                    <a:pt x="565696" y="823428"/>
                  </a:cubicBezTo>
                  <a:cubicBezTo>
                    <a:pt x="565696" y="823428"/>
                    <a:pt x="435028" y="867031"/>
                    <a:pt x="405991" y="862186"/>
                  </a:cubicBezTo>
                  <a:cubicBezTo>
                    <a:pt x="376954" y="857342"/>
                    <a:pt x="512461" y="818584"/>
                    <a:pt x="512461" y="808894"/>
                  </a:cubicBezTo>
                  <a:cubicBezTo>
                    <a:pt x="512461" y="799205"/>
                    <a:pt x="439868" y="741068"/>
                    <a:pt x="314040" y="745913"/>
                  </a:cubicBezTo>
                  <a:cubicBezTo>
                    <a:pt x="188212" y="750758"/>
                    <a:pt x="101101" y="799205"/>
                    <a:pt x="86582" y="784671"/>
                  </a:cubicBezTo>
                  <a:cubicBezTo>
                    <a:pt x="72063" y="770137"/>
                    <a:pt x="285003" y="731379"/>
                    <a:pt x="285003" y="731379"/>
                  </a:cubicBezTo>
                  <a:cubicBezTo>
                    <a:pt x="285003" y="731379"/>
                    <a:pt x="-530" y="678087"/>
                    <a:pt x="-530" y="668397"/>
                  </a:cubicBezTo>
                  <a:cubicBezTo>
                    <a:pt x="-530" y="658708"/>
                    <a:pt x="275324" y="707155"/>
                    <a:pt x="285003" y="707155"/>
                  </a:cubicBezTo>
                  <a:cubicBezTo>
                    <a:pt x="294682" y="707155"/>
                    <a:pt x="226928" y="600571"/>
                    <a:pt x="265645" y="590882"/>
                  </a:cubicBezTo>
                  <a:cubicBezTo>
                    <a:pt x="265645" y="590882"/>
                    <a:pt x="314040" y="663553"/>
                    <a:pt x="323719" y="702310"/>
                  </a:cubicBezTo>
                  <a:cubicBezTo>
                    <a:pt x="323719" y="702310"/>
                    <a:pt x="488263" y="741068"/>
                    <a:pt x="502782" y="750758"/>
                  </a:cubicBezTo>
                  <a:cubicBezTo>
                    <a:pt x="502782" y="750758"/>
                    <a:pt x="435028" y="653863"/>
                    <a:pt x="454386" y="653863"/>
                  </a:cubicBezTo>
                  <a:cubicBezTo>
                    <a:pt x="473745" y="653863"/>
                    <a:pt x="546338" y="741068"/>
                    <a:pt x="551177" y="755602"/>
                  </a:cubicBezTo>
                  <a:cubicBezTo>
                    <a:pt x="556017" y="770137"/>
                    <a:pt x="710882" y="823428"/>
                    <a:pt x="720561" y="833118"/>
                  </a:cubicBezTo>
                  <a:cubicBezTo>
                    <a:pt x="730240" y="842807"/>
                    <a:pt x="686684" y="741068"/>
                    <a:pt x="701203" y="741068"/>
                  </a:cubicBezTo>
                  <a:cubicBezTo>
                    <a:pt x="715721" y="741068"/>
                    <a:pt x="788314" y="905789"/>
                    <a:pt x="918981" y="905789"/>
                  </a:cubicBezTo>
                  <a:cubicBezTo>
                    <a:pt x="1049649" y="905789"/>
                    <a:pt x="1001253" y="692621"/>
                    <a:pt x="962537" y="634484"/>
                  </a:cubicBezTo>
                  <a:cubicBezTo>
                    <a:pt x="923821" y="576348"/>
                    <a:pt x="735079" y="319577"/>
                    <a:pt x="628610" y="295354"/>
                  </a:cubicBezTo>
                  <a:cubicBezTo>
                    <a:pt x="522140" y="271130"/>
                    <a:pt x="396312" y="275975"/>
                    <a:pt x="376954" y="242062"/>
                  </a:cubicBezTo>
                  <a:lnTo>
                    <a:pt x="585054" y="246906"/>
                  </a:lnTo>
                  <a:cubicBezTo>
                    <a:pt x="585054" y="246906"/>
                    <a:pt x="493103" y="179080"/>
                    <a:pt x="420510" y="164546"/>
                  </a:cubicBezTo>
                  <a:close/>
                </a:path>
              </a:pathLst>
            </a:custGeom>
            <a:solidFill>
              <a:srgbClr val="602F19"/>
            </a:solidFill>
            <a:ln w="48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283FFE9-FC9A-4D35-B9D6-6F92F1CA85BA}"/>
                </a:ext>
              </a:extLst>
            </p:cNvPr>
            <p:cNvSpPr txBox="1"/>
            <p:nvPr/>
          </p:nvSpPr>
          <p:spPr>
            <a:xfrm>
              <a:off x="2142401" y="5564420"/>
              <a:ext cx="11240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7DD7A01-104D-4658-BDAD-9E19B8640EC2}"/>
                </a:ext>
              </a:extLst>
            </p:cNvPr>
            <p:cNvSpPr txBox="1"/>
            <p:nvPr/>
          </p:nvSpPr>
          <p:spPr>
            <a:xfrm>
              <a:off x="2834551" y="6114481"/>
              <a:ext cx="11240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8A1B411-8826-4515-AA1B-7B3CA0F35BF1}"/>
                </a:ext>
              </a:extLst>
            </p:cNvPr>
            <p:cNvSpPr txBox="1"/>
            <p:nvPr/>
          </p:nvSpPr>
          <p:spPr>
            <a:xfrm>
              <a:off x="5134356" y="6114481"/>
              <a:ext cx="11240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C5D5D46-586B-4761-B49C-228D4B495F14}"/>
                </a:ext>
              </a:extLst>
            </p:cNvPr>
            <p:cNvSpPr txBox="1"/>
            <p:nvPr/>
          </p:nvSpPr>
          <p:spPr>
            <a:xfrm>
              <a:off x="3906659" y="1513336"/>
              <a:ext cx="134296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032021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4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31828"/>
      </a:accent1>
      <a:accent2>
        <a:srgbClr val="FE6F15"/>
      </a:accent2>
      <a:accent3>
        <a:srgbClr val="EEBD00"/>
      </a:accent3>
      <a:accent4>
        <a:srgbClr val="0F9E53"/>
      </a:accent4>
      <a:accent5>
        <a:srgbClr val="445469"/>
      </a:accent5>
      <a:accent6>
        <a:srgbClr val="5E1843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4" id="{3D38ED4D-5C0B-4F91-A264-6216BFD6F634}" vid="{F4FADB55-56CC-42E9-ADFE-5E1C581D5B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134</TotalTime>
  <Words>160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new-mc4</vt:lpstr>
      <vt:lpstr>TREE WITH ROOT AND BRANCH</vt:lpstr>
      <vt:lpstr>TREE WITH ROOT AND BRANCH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142</cp:revision>
  <dcterms:created xsi:type="dcterms:W3CDTF">2021-01-08T08:29:29Z</dcterms:created>
  <dcterms:modified xsi:type="dcterms:W3CDTF">2023-03-07T08:15:58Z</dcterms:modified>
</cp:coreProperties>
</file>