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5" r:id="rId3"/>
    <p:sldId id="27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/>
    <p:restoredTop sz="9589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E3B79-7E5F-4126-BE39-17610AC1FE43}" type="datetimeFigureOut">
              <a:rPr lang="en-US" smtClean="0"/>
              <a:t>3/27/23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17FBC-F95B-45D6-BD8F-C4258784A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124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766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270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4142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352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684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67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04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782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+mn-lt"/>
              </a:rPr>
              <a:t>STAR INFOGRAPHICS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004C52B-7C86-4122-BF34-B5B742D31747}"/>
              </a:ext>
            </a:extLst>
          </p:cNvPr>
          <p:cNvGrpSpPr/>
          <p:nvPr/>
        </p:nvGrpSpPr>
        <p:grpSpPr>
          <a:xfrm>
            <a:off x="1531435" y="412011"/>
            <a:ext cx="9129130" cy="6033978"/>
            <a:chOff x="462247" y="991483"/>
            <a:chExt cx="8231223" cy="544050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E4C76E7-61D5-4187-B1B9-7E0874AEF9F4}"/>
                </a:ext>
              </a:extLst>
            </p:cNvPr>
            <p:cNvSpPr txBox="1"/>
            <p:nvPr/>
          </p:nvSpPr>
          <p:spPr>
            <a:xfrm>
              <a:off x="5267951" y="1579564"/>
              <a:ext cx="1711553" cy="860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CAA5E51-E840-4674-B3E6-CF5C36ABE51D}"/>
                </a:ext>
              </a:extLst>
            </p:cNvPr>
            <p:cNvSpPr txBox="1"/>
            <p:nvPr/>
          </p:nvSpPr>
          <p:spPr>
            <a:xfrm>
              <a:off x="5267951" y="1320973"/>
              <a:ext cx="1805744" cy="305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5429AE6-B5CA-4DCF-87E1-BF786E97AF92}"/>
                </a:ext>
              </a:extLst>
            </p:cNvPr>
            <p:cNvSpPr txBox="1"/>
            <p:nvPr/>
          </p:nvSpPr>
          <p:spPr>
            <a:xfrm>
              <a:off x="6887726" y="3524806"/>
              <a:ext cx="1711553" cy="860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E8F5B8D-EAC5-4CAC-9A52-340C230CC7F2}"/>
                </a:ext>
              </a:extLst>
            </p:cNvPr>
            <p:cNvSpPr txBox="1"/>
            <p:nvPr/>
          </p:nvSpPr>
          <p:spPr>
            <a:xfrm>
              <a:off x="6887726" y="3266215"/>
              <a:ext cx="1805744" cy="305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79265F4-1F13-4BA8-8FE0-D78DED36CC51}"/>
                </a:ext>
              </a:extLst>
            </p:cNvPr>
            <p:cNvSpPr txBox="1"/>
            <p:nvPr/>
          </p:nvSpPr>
          <p:spPr>
            <a:xfrm>
              <a:off x="6066258" y="5225390"/>
              <a:ext cx="1711553" cy="860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D7F541B-CFC9-40DC-B3A1-D9837F2C6CF4}"/>
                </a:ext>
              </a:extLst>
            </p:cNvPr>
            <p:cNvSpPr txBox="1"/>
            <p:nvPr/>
          </p:nvSpPr>
          <p:spPr>
            <a:xfrm>
              <a:off x="6066258" y="4966799"/>
              <a:ext cx="1805744" cy="305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148AA49-95F1-4E57-8626-CE3CBE0D74AA}"/>
                </a:ext>
              </a:extLst>
            </p:cNvPr>
            <p:cNvSpPr txBox="1"/>
            <p:nvPr/>
          </p:nvSpPr>
          <p:spPr>
            <a:xfrm>
              <a:off x="695544" y="4722313"/>
              <a:ext cx="1711553" cy="860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6979B01-1A5E-40D9-8D97-317937FB5A52}"/>
                </a:ext>
              </a:extLst>
            </p:cNvPr>
            <p:cNvSpPr txBox="1"/>
            <p:nvPr/>
          </p:nvSpPr>
          <p:spPr>
            <a:xfrm>
              <a:off x="601353" y="4463722"/>
              <a:ext cx="1805744" cy="305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Sample Headline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CF913F3-8A8E-4E97-8616-1C99BC4BED18}"/>
                </a:ext>
              </a:extLst>
            </p:cNvPr>
            <p:cNvSpPr txBox="1"/>
            <p:nvPr/>
          </p:nvSpPr>
          <p:spPr>
            <a:xfrm>
              <a:off x="556438" y="2506387"/>
              <a:ext cx="1711553" cy="860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 (size, color, name).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8D8BF89-2F56-4A4F-A500-EEBC9776A566}"/>
                </a:ext>
              </a:extLst>
            </p:cNvPr>
            <p:cNvSpPr txBox="1"/>
            <p:nvPr/>
          </p:nvSpPr>
          <p:spPr>
            <a:xfrm>
              <a:off x="462247" y="2247796"/>
              <a:ext cx="1805744" cy="305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Sample Headline</a:t>
              </a: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4EF2E2F-76E9-4EBA-A222-B196560239D6}"/>
                </a:ext>
              </a:extLst>
            </p:cNvPr>
            <p:cNvSpPr/>
            <p:nvPr/>
          </p:nvSpPr>
          <p:spPr>
            <a:xfrm>
              <a:off x="2202211" y="2813097"/>
              <a:ext cx="2363147" cy="1291785"/>
            </a:xfrm>
            <a:custGeom>
              <a:avLst/>
              <a:gdLst>
                <a:gd name="connsiteX0" fmla="*/ -182 w 1192720"/>
                <a:gd name="connsiteY0" fmla="*/ 43712 h 651986"/>
                <a:gd name="connsiteX1" fmla="*/ 566651 w 1192720"/>
                <a:gd name="connsiteY1" fmla="*/ 578160 h 651986"/>
                <a:gd name="connsiteX2" fmla="*/ 723718 w 1192720"/>
                <a:gd name="connsiteY2" fmla="*/ 651693 h 651986"/>
                <a:gd name="connsiteX3" fmla="*/ 1192539 w 1192720"/>
                <a:gd name="connsiteY3" fmla="*/ 493387 h 651986"/>
                <a:gd name="connsiteX4" fmla="*/ 1037282 w 1192720"/>
                <a:gd name="connsiteY4" fmla="*/ 178205 h 651986"/>
                <a:gd name="connsiteX5" fmla="*/ 821635 w 1192720"/>
                <a:gd name="connsiteY5" fmla="*/ -294 h 65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720" h="651986">
                  <a:moveTo>
                    <a:pt x="-182" y="43712"/>
                  </a:moveTo>
                  <a:cubicBezTo>
                    <a:pt x="188728" y="221953"/>
                    <a:pt x="377675" y="400108"/>
                    <a:pt x="566651" y="578160"/>
                  </a:cubicBezTo>
                  <a:lnTo>
                    <a:pt x="723718" y="651693"/>
                  </a:lnTo>
                  <a:lnTo>
                    <a:pt x="1192539" y="493387"/>
                  </a:lnTo>
                  <a:cubicBezTo>
                    <a:pt x="1140790" y="388298"/>
                    <a:pt x="1089031" y="283237"/>
                    <a:pt x="1037282" y="178205"/>
                  </a:cubicBezTo>
                  <a:lnTo>
                    <a:pt x="821635" y="-29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66A8E99-D922-435F-880F-11FE98011E64}"/>
                </a:ext>
              </a:extLst>
            </p:cNvPr>
            <p:cNvSpPr/>
            <p:nvPr/>
          </p:nvSpPr>
          <p:spPr>
            <a:xfrm>
              <a:off x="3830296" y="2813097"/>
              <a:ext cx="734874" cy="977944"/>
            </a:xfrm>
            <a:custGeom>
              <a:avLst/>
              <a:gdLst>
                <a:gd name="connsiteX0" fmla="*/ -182 w 370903"/>
                <a:gd name="connsiteY0" fmla="*/ -294 h 493585"/>
                <a:gd name="connsiteX1" fmla="*/ 216798 w 370903"/>
                <a:gd name="connsiteY1" fmla="*/ 409281 h 493585"/>
                <a:gd name="connsiteX2" fmla="*/ 370722 w 370903"/>
                <a:gd name="connsiteY2" fmla="*/ 493292 h 493585"/>
                <a:gd name="connsiteX3" fmla="*/ 215465 w 370903"/>
                <a:gd name="connsiteY3" fmla="*/ 178110 h 49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903" h="493585">
                  <a:moveTo>
                    <a:pt x="-182" y="-294"/>
                  </a:moveTo>
                  <a:lnTo>
                    <a:pt x="216798" y="409281"/>
                  </a:lnTo>
                  <a:lnTo>
                    <a:pt x="370722" y="493292"/>
                  </a:lnTo>
                  <a:cubicBezTo>
                    <a:pt x="318973" y="388202"/>
                    <a:pt x="267214" y="283141"/>
                    <a:pt x="215465" y="178110"/>
                  </a:cubicBezTo>
                  <a:close/>
                </a:path>
              </a:pathLst>
            </a:custGeom>
            <a:solidFill>
              <a:srgbClr val="022C57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8CD0179-E33E-4D9B-B6ED-8CA88D2CC64E}"/>
                </a:ext>
              </a:extLst>
            </p:cNvPr>
            <p:cNvSpPr/>
            <p:nvPr/>
          </p:nvSpPr>
          <p:spPr>
            <a:xfrm>
              <a:off x="3911257" y="996672"/>
              <a:ext cx="1400300" cy="2717562"/>
            </a:xfrm>
            <a:custGeom>
              <a:avLst/>
              <a:gdLst>
                <a:gd name="connsiteX0" fmla="*/ 401011 w 706755"/>
                <a:gd name="connsiteY0" fmla="*/ -294 h 1371600"/>
                <a:gd name="connsiteX1" fmla="*/ -182 w 706755"/>
                <a:gd name="connsiteY1" fmla="*/ 890865 h 1371600"/>
                <a:gd name="connsiteX2" fmla="*/ 230704 w 706755"/>
                <a:gd name="connsiteY2" fmla="*/ 1287391 h 1371600"/>
                <a:gd name="connsiteX3" fmla="*/ 340337 w 706755"/>
                <a:gd name="connsiteY3" fmla="*/ 1371306 h 1371600"/>
                <a:gd name="connsiteX4" fmla="*/ 706574 w 706755"/>
                <a:gd name="connsiteY4" fmla="*/ 916487 h 1371600"/>
                <a:gd name="connsiteX5" fmla="*/ 541029 w 706755"/>
                <a:gd name="connsiteY5" fmla="*/ 200398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6755" h="1371600">
                  <a:moveTo>
                    <a:pt x="401011" y="-294"/>
                  </a:moveTo>
                  <a:lnTo>
                    <a:pt x="-182" y="890865"/>
                  </a:lnTo>
                  <a:lnTo>
                    <a:pt x="230704" y="1287391"/>
                  </a:lnTo>
                  <a:lnTo>
                    <a:pt x="340337" y="1371306"/>
                  </a:lnTo>
                  <a:cubicBezTo>
                    <a:pt x="462448" y="1219735"/>
                    <a:pt x="584530" y="1068126"/>
                    <a:pt x="706574" y="916487"/>
                  </a:cubicBezTo>
                  <a:lnTo>
                    <a:pt x="541029" y="20039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D41886F-5677-4236-A77A-CC0C3D3431D5}"/>
                </a:ext>
              </a:extLst>
            </p:cNvPr>
            <p:cNvSpPr/>
            <p:nvPr/>
          </p:nvSpPr>
          <p:spPr>
            <a:xfrm>
              <a:off x="3911257" y="996672"/>
              <a:ext cx="794885" cy="2551110"/>
            </a:xfrm>
            <a:custGeom>
              <a:avLst/>
              <a:gdLst>
                <a:gd name="connsiteX0" fmla="*/ 401011 w 401192"/>
                <a:gd name="connsiteY0" fmla="*/ -294 h 1287589"/>
                <a:gd name="connsiteX1" fmla="*/ 230704 w 401192"/>
                <a:gd name="connsiteY1" fmla="*/ 1287296 h 1287589"/>
                <a:gd name="connsiteX2" fmla="*/ 115261 w 401192"/>
                <a:gd name="connsiteY2" fmla="*/ 1089080 h 1287589"/>
                <a:gd name="connsiteX3" fmla="*/ -182 w 401192"/>
                <a:gd name="connsiteY3" fmla="*/ 890770 h 128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192" h="1287589">
                  <a:moveTo>
                    <a:pt x="401011" y="-294"/>
                  </a:moveTo>
                  <a:lnTo>
                    <a:pt x="230704" y="1287296"/>
                  </a:lnTo>
                  <a:lnTo>
                    <a:pt x="115261" y="1089080"/>
                  </a:lnTo>
                  <a:cubicBezTo>
                    <a:pt x="105736" y="1072983"/>
                    <a:pt x="9343" y="907248"/>
                    <a:pt x="-182" y="89077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58D2461-0A91-426B-A42D-BD84D149E280}"/>
                </a:ext>
              </a:extLst>
            </p:cNvPr>
            <p:cNvSpPr/>
            <p:nvPr/>
          </p:nvSpPr>
          <p:spPr>
            <a:xfrm>
              <a:off x="4368713" y="2697601"/>
              <a:ext cx="942842" cy="1016821"/>
            </a:xfrm>
            <a:custGeom>
              <a:avLst/>
              <a:gdLst>
                <a:gd name="connsiteX0" fmla="*/ 352235 w 475868"/>
                <a:gd name="connsiteY0" fmla="*/ 0 h 513207"/>
                <a:gd name="connsiteX1" fmla="*/ 475869 w 475868"/>
                <a:gd name="connsiteY1" fmla="*/ 58293 h 513207"/>
                <a:gd name="connsiteX2" fmla="*/ 109633 w 475868"/>
                <a:gd name="connsiteY2" fmla="*/ 513207 h 513207"/>
                <a:gd name="connsiteX3" fmla="*/ 0 w 475868"/>
                <a:gd name="connsiteY3" fmla="*/ 429196 h 513207"/>
                <a:gd name="connsiteX4" fmla="*/ 352235 w 475868"/>
                <a:gd name="connsiteY4" fmla="*/ 0 h 51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868" h="513207">
                  <a:moveTo>
                    <a:pt x="352235" y="0"/>
                  </a:moveTo>
                  <a:lnTo>
                    <a:pt x="475869" y="58293"/>
                  </a:lnTo>
                  <a:lnTo>
                    <a:pt x="109633" y="513207"/>
                  </a:lnTo>
                  <a:lnTo>
                    <a:pt x="0" y="429196"/>
                  </a:lnTo>
                  <a:lnTo>
                    <a:pt x="352235" y="0"/>
                  </a:lnTo>
                  <a:close/>
                </a:path>
              </a:pathLst>
            </a:custGeom>
            <a:solidFill>
              <a:srgbClr val="338DCD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D47B792-CD29-4822-8CA6-BB74E0CB9B97}"/>
                </a:ext>
              </a:extLst>
            </p:cNvPr>
            <p:cNvSpPr/>
            <p:nvPr/>
          </p:nvSpPr>
          <p:spPr>
            <a:xfrm>
              <a:off x="4706522" y="996672"/>
              <a:ext cx="605411" cy="1816425"/>
            </a:xfrm>
            <a:custGeom>
              <a:avLst/>
              <a:gdLst>
                <a:gd name="connsiteX0" fmla="*/ 181555 w 305561"/>
                <a:gd name="connsiteY0" fmla="*/ 858194 h 916781"/>
                <a:gd name="connsiteX1" fmla="*/ 305380 w 305561"/>
                <a:gd name="connsiteY1" fmla="*/ 916487 h 916781"/>
                <a:gd name="connsiteX2" fmla="*/ 139836 w 305561"/>
                <a:gd name="connsiteY2" fmla="*/ 200398 h 916781"/>
                <a:gd name="connsiteX3" fmla="*/ -182 w 305561"/>
                <a:gd name="connsiteY3" fmla="*/ -294 h 916781"/>
                <a:gd name="connsiteX4" fmla="*/ 181555 w 305561"/>
                <a:gd name="connsiteY4" fmla="*/ 858194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561" h="916781">
                  <a:moveTo>
                    <a:pt x="181555" y="858194"/>
                  </a:moveTo>
                  <a:lnTo>
                    <a:pt x="305380" y="916487"/>
                  </a:lnTo>
                  <a:lnTo>
                    <a:pt x="139836" y="200398"/>
                  </a:lnTo>
                  <a:lnTo>
                    <a:pt x="-182" y="-294"/>
                  </a:lnTo>
                  <a:cubicBezTo>
                    <a:pt x="60397" y="285904"/>
                    <a:pt x="120976" y="572063"/>
                    <a:pt x="181555" y="858194"/>
                  </a:cubicBezTo>
                  <a:close/>
                </a:path>
              </a:pathLst>
            </a:custGeom>
            <a:noFill/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D56B4C7-87DC-4465-A786-50DEDBBB80B0}"/>
                </a:ext>
              </a:extLst>
            </p:cNvPr>
            <p:cNvSpPr/>
            <p:nvPr/>
          </p:nvSpPr>
          <p:spPr>
            <a:xfrm>
              <a:off x="3324151" y="3624780"/>
              <a:ext cx="1241019" cy="480103"/>
            </a:xfrm>
            <a:custGeom>
              <a:avLst/>
              <a:gdLst>
                <a:gd name="connsiteX0" fmla="*/ 472440 w 626363"/>
                <a:gd name="connsiteY0" fmla="*/ 0 h 242316"/>
                <a:gd name="connsiteX1" fmla="*/ 626364 w 626363"/>
                <a:gd name="connsiteY1" fmla="*/ 84010 h 242316"/>
                <a:gd name="connsiteX2" fmla="*/ 157543 w 626363"/>
                <a:gd name="connsiteY2" fmla="*/ 242316 h 242316"/>
                <a:gd name="connsiteX3" fmla="*/ 0 w 626363"/>
                <a:gd name="connsiteY3" fmla="*/ 168783 h 242316"/>
                <a:gd name="connsiteX4" fmla="*/ 472440 w 626363"/>
                <a:gd name="connsiteY4" fmla="*/ 0 h 24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3" h="242316">
                  <a:moveTo>
                    <a:pt x="472440" y="0"/>
                  </a:moveTo>
                  <a:lnTo>
                    <a:pt x="626364" y="84010"/>
                  </a:lnTo>
                  <a:lnTo>
                    <a:pt x="157543" y="242316"/>
                  </a:lnTo>
                  <a:lnTo>
                    <a:pt x="0" y="168783"/>
                  </a:lnTo>
                  <a:lnTo>
                    <a:pt x="472440" y="0"/>
                  </a:lnTo>
                  <a:close/>
                </a:path>
              </a:pathLst>
            </a:custGeom>
            <a:solidFill>
              <a:srgbClr val="002E50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434BD33-ED4F-43E9-B94B-BABA04FC96EF}"/>
                </a:ext>
              </a:extLst>
            </p:cNvPr>
            <p:cNvSpPr/>
            <p:nvPr/>
          </p:nvSpPr>
          <p:spPr>
            <a:xfrm>
              <a:off x="2202211" y="2900285"/>
              <a:ext cx="2058931" cy="1058904"/>
            </a:xfrm>
            <a:custGeom>
              <a:avLst/>
              <a:gdLst>
                <a:gd name="connsiteX0" fmla="*/ -182 w 1039177"/>
                <a:gd name="connsiteY0" fmla="*/ -294 h 534447"/>
                <a:gd name="connsiteX1" fmla="*/ 1038996 w 1039177"/>
                <a:gd name="connsiteY1" fmla="*/ 365371 h 534447"/>
                <a:gd name="connsiteX2" fmla="*/ 566175 w 1039177"/>
                <a:gd name="connsiteY2" fmla="*/ 534154 h 534447"/>
                <a:gd name="connsiteX3" fmla="*/ -182 w 1039177"/>
                <a:gd name="connsiteY3" fmla="*/ -294 h 53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177" h="534447">
                  <a:moveTo>
                    <a:pt x="-182" y="-294"/>
                  </a:moveTo>
                  <a:lnTo>
                    <a:pt x="1038996" y="365371"/>
                  </a:lnTo>
                  <a:lnTo>
                    <a:pt x="566175" y="534154"/>
                  </a:lnTo>
                  <a:cubicBezTo>
                    <a:pt x="377199" y="356036"/>
                    <a:pt x="188413" y="177890"/>
                    <a:pt x="-182" y="-29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E43C312-458A-4059-878B-B1A9166F32BB}"/>
                </a:ext>
              </a:extLst>
            </p:cNvPr>
            <p:cNvSpPr/>
            <p:nvPr/>
          </p:nvSpPr>
          <p:spPr>
            <a:xfrm>
              <a:off x="2430563" y="3714234"/>
              <a:ext cx="2107055" cy="2344085"/>
            </a:xfrm>
            <a:custGeom>
              <a:avLst/>
              <a:gdLst>
                <a:gd name="connsiteX0" fmla="*/ 921267 w 1063466"/>
                <a:gd name="connsiteY0" fmla="*/ -294 h 1183100"/>
                <a:gd name="connsiteX1" fmla="*/ 440731 w 1063466"/>
                <a:gd name="connsiteY1" fmla="*/ 165346 h 1183100"/>
                <a:gd name="connsiteX2" fmla="*/ -182 w 1063466"/>
                <a:gd name="connsiteY2" fmla="*/ 1155946 h 1183100"/>
                <a:gd name="connsiteX3" fmla="*/ 237943 w 1063466"/>
                <a:gd name="connsiteY3" fmla="*/ 1182806 h 1183100"/>
                <a:gd name="connsiteX4" fmla="*/ 1013088 w 1063466"/>
                <a:gd name="connsiteY4" fmla="*/ 659598 h 1183100"/>
                <a:gd name="connsiteX5" fmla="*/ 1063285 w 1063466"/>
                <a:gd name="connsiteY5" fmla="*/ 74763 h 118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466" h="1183100">
                  <a:moveTo>
                    <a:pt x="921267" y="-294"/>
                  </a:moveTo>
                  <a:lnTo>
                    <a:pt x="440731" y="165346"/>
                  </a:lnTo>
                  <a:lnTo>
                    <a:pt x="-182" y="1155946"/>
                  </a:lnTo>
                  <a:lnTo>
                    <a:pt x="237943" y="1182806"/>
                  </a:lnTo>
                  <a:lnTo>
                    <a:pt x="1013088" y="659598"/>
                  </a:lnTo>
                  <a:cubicBezTo>
                    <a:pt x="1029785" y="464650"/>
                    <a:pt x="1046521" y="269711"/>
                    <a:pt x="1063285" y="7476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A11CC97-4E35-4F21-B606-A41C45F9B88A}"/>
                </a:ext>
              </a:extLst>
            </p:cNvPr>
            <p:cNvSpPr/>
            <p:nvPr/>
          </p:nvSpPr>
          <p:spPr>
            <a:xfrm>
              <a:off x="2430184" y="4838624"/>
              <a:ext cx="2007599" cy="1218940"/>
            </a:xfrm>
            <a:custGeom>
              <a:avLst/>
              <a:gdLst>
                <a:gd name="connsiteX0" fmla="*/ 862498 w 1013269"/>
                <a:gd name="connsiteY0" fmla="*/ -294 h 615220"/>
                <a:gd name="connsiteX1" fmla="*/ 1013088 w 1013269"/>
                <a:gd name="connsiteY1" fmla="*/ 91718 h 615220"/>
                <a:gd name="connsiteX2" fmla="*/ 237943 w 1013269"/>
                <a:gd name="connsiteY2" fmla="*/ 614926 h 615220"/>
                <a:gd name="connsiteX3" fmla="*/ -182 w 1013269"/>
                <a:gd name="connsiteY3" fmla="*/ 588066 h 61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3269" h="615220">
                  <a:moveTo>
                    <a:pt x="862498" y="-294"/>
                  </a:moveTo>
                  <a:lnTo>
                    <a:pt x="1013088" y="91718"/>
                  </a:lnTo>
                  <a:lnTo>
                    <a:pt x="237943" y="614926"/>
                  </a:lnTo>
                  <a:lnTo>
                    <a:pt x="-182" y="588066"/>
                  </a:lnTo>
                  <a:close/>
                </a:path>
              </a:pathLst>
            </a:custGeom>
            <a:solidFill>
              <a:srgbClr val="003860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330132E-C57C-440D-8B54-BA2BBF9ECC8B}"/>
                </a:ext>
              </a:extLst>
            </p:cNvPr>
            <p:cNvSpPr/>
            <p:nvPr/>
          </p:nvSpPr>
          <p:spPr>
            <a:xfrm>
              <a:off x="4139418" y="3714234"/>
              <a:ext cx="397821" cy="1306692"/>
            </a:xfrm>
            <a:custGeom>
              <a:avLst/>
              <a:gdLst>
                <a:gd name="connsiteX0" fmla="*/ -182 w 200787"/>
                <a:gd name="connsiteY0" fmla="*/ 567206 h 659510"/>
                <a:gd name="connsiteX1" fmla="*/ 150409 w 200787"/>
                <a:gd name="connsiteY1" fmla="*/ 659217 h 659510"/>
                <a:gd name="connsiteX2" fmla="*/ 200606 w 200787"/>
                <a:gd name="connsiteY2" fmla="*/ 74382 h 659510"/>
                <a:gd name="connsiteX3" fmla="*/ 58778 w 200787"/>
                <a:gd name="connsiteY3" fmla="*/ -294 h 659510"/>
                <a:gd name="connsiteX4" fmla="*/ -182 w 200787"/>
                <a:gd name="connsiteY4" fmla="*/ 567206 h 65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787" h="659510">
                  <a:moveTo>
                    <a:pt x="-182" y="567206"/>
                  </a:moveTo>
                  <a:lnTo>
                    <a:pt x="150409" y="659217"/>
                  </a:lnTo>
                  <a:lnTo>
                    <a:pt x="200606" y="74382"/>
                  </a:lnTo>
                  <a:lnTo>
                    <a:pt x="58778" y="-294"/>
                  </a:lnTo>
                  <a:cubicBezTo>
                    <a:pt x="39157" y="188806"/>
                    <a:pt x="19507" y="377973"/>
                    <a:pt x="-182" y="567206"/>
                  </a:cubicBezTo>
                  <a:close/>
                </a:path>
              </a:pathLst>
            </a:custGeom>
            <a:noFill/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2BBED32-683D-4D27-B3C2-B45B62D71C5C}"/>
                </a:ext>
              </a:extLst>
            </p:cNvPr>
            <p:cNvSpPr/>
            <p:nvPr/>
          </p:nvSpPr>
          <p:spPr>
            <a:xfrm>
              <a:off x="2430563" y="3714234"/>
              <a:ext cx="1825673" cy="2290111"/>
            </a:xfrm>
            <a:custGeom>
              <a:avLst/>
              <a:gdLst>
                <a:gd name="connsiteX0" fmla="*/ 921267 w 921448"/>
                <a:gd name="connsiteY0" fmla="*/ -294 h 1155858"/>
                <a:gd name="connsiteX1" fmla="*/ -182 w 921448"/>
                <a:gd name="connsiteY1" fmla="*/ 1155565 h 1155858"/>
                <a:gd name="connsiteX2" fmla="*/ 862307 w 921448"/>
                <a:gd name="connsiteY2" fmla="*/ 567206 h 1155858"/>
                <a:gd name="connsiteX3" fmla="*/ 921267 w 921448"/>
                <a:gd name="connsiteY3" fmla="*/ -294 h 11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448" h="1155858">
                  <a:moveTo>
                    <a:pt x="921267" y="-294"/>
                  </a:moveTo>
                  <a:lnTo>
                    <a:pt x="-182" y="1155565"/>
                  </a:lnTo>
                  <a:lnTo>
                    <a:pt x="862307" y="567206"/>
                  </a:lnTo>
                  <a:cubicBezTo>
                    <a:pt x="881929" y="377973"/>
                    <a:pt x="901579" y="188806"/>
                    <a:pt x="921267" y="-29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E0838B6-1CE9-4FC5-B0AA-2E663C438515}"/>
                </a:ext>
              </a:extLst>
            </p:cNvPr>
            <p:cNvSpPr/>
            <p:nvPr/>
          </p:nvSpPr>
          <p:spPr>
            <a:xfrm>
              <a:off x="4242648" y="3714422"/>
              <a:ext cx="1889083" cy="2717562"/>
            </a:xfrm>
            <a:custGeom>
              <a:avLst/>
              <a:gdLst>
                <a:gd name="connsiteX0" fmla="*/ 75247 w 953452"/>
                <a:gd name="connsiteY0" fmla="*/ 0 h 1371600"/>
                <a:gd name="connsiteX1" fmla="*/ 0 w 953452"/>
                <a:gd name="connsiteY1" fmla="*/ 568547 h 1371600"/>
                <a:gd name="connsiteX2" fmla="*/ 825722 w 953452"/>
                <a:gd name="connsiteY2" fmla="*/ 1350550 h 1371600"/>
                <a:gd name="connsiteX3" fmla="*/ 953452 w 953452"/>
                <a:gd name="connsiteY3" fmla="*/ 1371600 h 1371600"/>
                <a:gd name="connsiteX4" fmla="*/ 712089 w 953452"/>
                <a:gd name="connsiteY4" fmla="*/ 290417 h 1371600"/>
                <a:gd name="connsiteX5" fmla="*/ 573786 w 953452"/>
                <a:gd name="connsiteY5" fmla="*/ 180118 h 1371600"/>
                <a:gd name="connsiteX6" fmla="*/ 75247 w 953452"/>
                <a:gd name="connsiteY6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3452" h="1371600">
                  <a:moveTo>
                    <a:pt x="75247" y="0"/>
                  </a:moveTo>
                  <a:lnTo>
                    <a:pt x="0" y="568547"/>
                  </a:lnTo>
                  <a:lnTo>
                    <a:pt x="825722" y="1350550"/>
                  </a:lnTo>
                  <a:lnTo>
                    <a:pt x="953452" y="1371600"/>
                  </a:lnTo>
                  <a:lnTo>
                    <a:pt x="712089" y="290417"/>
                  </a:lnTo>
                  <a:lnTo>
                    <a:pt x="573786" y="180118"/>
                  </a:lnTo>
                  <a:lnTo>
                    <a:pt x="75247" y="0"/>
                  </a:lnTo>
                  <a:close/>
                </a:path>
              </a:pathLst>
            </a:custGeom>
            <a:solidFill>
              <a:schemeClr val="accent1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922DDE5-AD9C-4397-8C41-F6C6AF5FC7EB}"/>
                </a:ext>
              </a:extLst>
            </p:cNvPr>
            <p:cNvSpPr/>
            <p:nvPr/>
          </p:nvSpPr>
          <p:spPr>
            <a:xfrm>
              <a:off x="5379684" y="4071291"/>
              <a:ext cx="752047" cy="2360126"/>
            </a:xfrm>
            <a:custGeom>
              <a:avLst/>
              <a:gdLst>
                <a:gd name="connsiteX0" fmla="*/ 251755 w 379571"/>
                <a:gd name="connsiteY0" fmla="*/ 1169948 h 1191196"/>
                <a:gd name="connsiteX1" fmla="*/ 379390 w 379571"/>
                <a:gd name="connsiteY1" fmla="*/ 1190903 h 1191196"/>
                <a:gd name="connsiteX2" fmla="*/ 138026 w 379571"/>
                <a:gd name="connsiteY2" fmla="*/ 109910 h 1191196"/>
                <a:gd name="connsiteX3" fmla="*/ -182 w 379571"/>
                <a:gd name="connsiteY3" fmla="*/ -294 h 1191196"/>
                <a:gd name="connsiteX4" fmla="*/ 251755 w 379571"/>
                <a:gd name="connsiteY4" fmla="*/ 1169948 h 119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571" h="1191196">
                  <a:moveTo>
                    <a:pt x="251755" y="1169948"/>
                  </a:moveTo>
                  <a:lnTo>
                    <a:pt x="379390" y="1190903"/>
                  </a:lnTo>
                  <a:lnTo>
                    <a:pt x="138026" y="109910"/>
                  </a:lnTo>
                  <a:lnTo>
                    <a:pt x="-182" y="-294"/>
                  </a:lnTo>
                  <a:cubicBezTo>
                    <a:pt x="83762" y="389850"/>
                    <a:pt x="167744" y="779927"/>
                    <a:pt x="251755" y="1169948"/>
                  </a:cubicBezTo>
                  <a:close/>
                </a:path>
              </a:pathLst>
            </a:custGeom>
            <a:solidFill>
              <a:srgbClr val="005A9A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8147552-653B-49F5-83D5-A6541BB24F72}"/>
                </a:ext>
              </a:extLst>
            </p:cNvPr>
            <p:cNvSpPr/>
            <p:nvPr/>
          </p:nvSpPr>
          <p:spPr>
            <a:xfrm>
              <a:off x="4391359" y="3714234"/>
              <a:ext cx="1487109" cy="2676044"/>
            </a:xfrm>
            <a:custGeom>
              <a:avLst/>
              <a:gdLst>
                <a:gd name="connsiteX0" fmla="*/ -182 w 750569"/>
                <a:gd name="connsiteY0" fmla="*/ -294 h 1350645"/>
                <a:gd name="connsiteX1" fmla="*/ 750388 w 750569"/>
                <a:gd name="connsiteY1" fmla="*/ 1350351 h 1350645"/>
                <a:gd name="connsiteX2" fmla="*/ 498643 w 750569"/>
                <a:gd name="connsiteY2" fmla="*/ 179919 h 135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69" h="1350645">
                  <a:moveTo>
                    <a:pt x="-182" y="-294"/>
                  </a:moveTo>
                  <a:cubicBezTo>
                    <a:pt x="250069" y="449924"/>
                    <a:pt x="500262" y="900133"/>
                    <a:pt x="750388" y="1350351"/>
                  </a:cubicBezTo>
                  <a:lnTo>
                    <a:pt x="498643" y="179919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19A1197-ACE8-4FCC-841B-C0C7E1B34920}"/>
                </a:ext>
              </a:extLst>
            </p:cNvPr>
            <p:cNvSpPr txBox="1"/>
            <p:nvPr/>
          </p:nvSpPr>
          <p:spPr>
            <a:xfrm>
              <a:off x="4174581" y="2262847"/>
              <a:ext cx="678024" cy="471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A4C4E1E-C854-4972-B3EB-26557E810A9B}"/>
                </a:ext>
              </a:extLst>
            </p:cNvPr>
            <p:cNvSpPr txBox="1"/>
            <p:nvPr/>
          </p:nvSpPr>
          <p:spPr>
            <a:xfrm>
              <a:off x="4414401" y="4348946"/>
              <a:ext cx="766226" cy="471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D33ACF9-08BF-4442-B275-158716A28997}"/>
                </a:ext>
              </a:extLst>
            </p:cNvPr>
            <p:cNvSpPr txBox="1"/>
            <p:nvPr/>
          </p:nvSpPr>
          <p:spPr>
            <a:xfrm>
              <a:off x="3080970" y="4477300"/>
              <a:ext cx="766226" cy="471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B14D8A7-62EA-436E-9854-7815894767CD}"/>
                </a:ext>
              </a:extLst>
            </p:cNvPr>
            <p:cNvSpPr txBox="1"/>
            <p:nvPr/>
          </p:nvSpPr>
          <p:spPr>
            <a:xfrm>
              <a:off x="3015185" y="3088349"/>
              <a:ext cx="766226" cy="471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92C63DA-F48A-4FFF-BCA2-74DDCBE0563A}"/>
                </a:ext>
              </a:extLst>
            </p:cNvPr>
            <p:cNvSpPr/>
            <p:nvPr/>
          </p:nvSpPr>
          <p:spPr>
            <a:xfrm>
              <a:off x="4708053" y="991483"/>
              <a:ext cx="602348" cy="1807237"/>
            </a:xfrm>
            <a:custGeom>
              <a:avLst/>
              <a:gdLst>
                <a:gd name="connsiteX0" fmla="*/ 181555 w 305561"/>
                <a:gd name="connsiteY0" fmla="*/ 858194 h 916781"/>
                <a:gd name="connsiteX1" fmla="*/ 305380 w 305561"/>
                <a:gd name="connsiteY1" fmla="*/ 916487 h 916781"/>
                <a:gd name="connsiteX2" fmla="*/ 139836 w 305561"/>
                <a:gd name="connsiteY2" fmla="*/ 200398 h 916781"/>
                <a:gd name="connsiteX3" fmla="*/ -182 w 305561"/>
                <a:gd name="connsiteY3" fmla="*/ -294 h 916781"/>
                <a:gd name="connsiteX4" fmla="*/ 181555 w 305561"/>
                <a:gd name="connsiteY4" fmla="*/ 858194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561" h="916781">
                  <a:moveTo>
                    <a:pt x="181555" y="858194"/>
                  </a:moveTo>
                  <a:lnTo>
                    <a:pt x="305380" y="916487"/>
                  </a:lnTo>
                  <a:lnTo>
                    <a:pt x="139836" y="200398"/>
                  </a:lnTo>
                  <a:lnTo>
                    <a:pt x="-182" y="-294"/>
                  </a:lnTo>
                  <a:cubicBezTo>
                    <a:pt x="60397" y="285904"/>
                    <a:pt x="120976" y="572063"/>
                    <a:pt x="181555" y="858194"/>
                  </a:cubicBezTo>
                  <a:close/>
                </a:path>
              </a:pathLst>
            </a:custGeom>
            <a:solidFill>
              <a:srgbClr val="65BFFF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1D82FAC-0AAB-430A-AD0C-3B3383AF2525}"/>
                </a:ext>
              </a:extLst>
            </p:cNvPr>
            <p:cNvSpPr/>
            <p:nvPr/>
          </p:nvSpPr>
          <p:spPr>
            <a:xfrm>
              <a:off x="4437786" y="2603618"/>
              <a:ext cx="3045557" cy="1566182"/>
            </a:xfrm>
            <a:custGeom>
              <a:avLst/>
              <a:gdLst>
                <a:gd name="connsiteX0" fmla="*/ -182 w 1537144"/>
                <a:gd name="connsiteY0" fmla="*/ 503674 h 790479"/>
                <a:gd name="connsiteX1" fmla="*/ 349672 w 1537144"/>
                <a:gd name="connsiteY1" fmla="*/ 60095 h 790479"/>
                <a:gd name="connsiteX2" fmla="*/ 1478384 w 1537144"/>
                <a:gd name="connsiteY2" fmla="*/ -294 h 790479"/>
                <a:gd name="connsiteX3" fmla="*/ 1536963 w 1537144"/>
                <a:gd name="connsiteY3" fmla="*/ 179062 h 790479"/>
                <a:gd name="connsiteX4" fmla="*/ 629611 w 1537144"/>
                <a:gd name="connsiteY4" fmla="*/ 790186 h 790479"/>
                <a:gd name="connsiteX5" fmla="*/ 194319 w 1537144"/>
                <a:gd name="connsiteY5" fmla="*/ 642834 h 79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7144" h="790479">
                  <a:moveTo>
                    <a:pt x="-182" y="503674"/>
                  </a:moveTo>
                  <a:lnTo>
                    <a:pt x="349672" y="60095"/>
                  </a:lnTo>
                  <a:lnTo>
                    <a:pt x="1478384" y="-294"/>
                  </a:lnTo>
                  <a:lnTo>
                    <a:pt x="1536963" y="179062"/>
                  </a:lnTo>
                  <a:lnTo>
                    <a:pt x="629611" y="790186"/>
                  </a:lnTo>
                  <a:lnTo>
                    <a:pt x="194319" y="64283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E82633C-74EE-4D5F-B073-FAE8B69B3D47}"/>
                </a:ext>
              </a:extLst>
            </p:cNvPr>
            <p:cNvSpPr/>
            <p:nvPr/>
          </p:nvSpPr>
          <p:spPr>
            <a:xfrm>
              <a:off x="4437786" y="3602133"/>
              <a:ext cx="1247813" cy="567667"/>
            </a:xfrm>
            <a:custGeom>
              <a:avLst/>
              <a:gdLst>
                <a:gd name="connsiteX0" fmla="*/ -182 w 629792"/>
                <a:gd name="connsiteY0" fmla="*/ -294 h 286511"/>
                <a:gd name="connsiteX1" fmla="*/ 500738 w 629792"/>
                <a:gd name="connsiteY1" fmla="*/ 172680 h 286511"/>
                <a:gd name="connsiteX2" fmla="*/ 629611 w 629792"/>
                <a:gd name="connsiteY2" fmla="*/ 286218 h 286511"/>
                <a:gd name="connsiteX3" fmla="*/ 194319 w 629792"/>
                <a:gd name="connsiteY3" fmla="*/ 138867 h 28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792" h="286511">
                  <a:moveTo>
                    <a:pt x="-182" y="-294"/>
                  </a:moveTo>
                  <a:lnTo>
                    <a:pt x="500738" y="172680"/>
                  </a:lnTo>
                  <a:lnTo>
                    <a:pt x="629611" y="286218"/>
                  </a:lnTo>
                  <a:lnTo>
                    <a:pt x="194319" y="138867"/>
                  </a:lnTo>
                  <a:close/>
                </a:path>
              </a:pathLst>
            </a:custGeom>
            <a:solidFill>
              <a:srgbClr val="2276CA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8072517-DE8E-4341-A48F-2E67145DF57C}"/>
                </a:ext>
              </a:extLst>
            </p:cNvPr>
            <p:cNvSpPr/>
            <p:nvPr/>
          </p:nvSpPr>
          <p:spPr>
            <a:xfrm>
              <a:off x="4437786" y="2603618"/>
              <a:ext cx="2929494" cy="998514"/>
            </a:xfrm>
            <a:custGeom>
              <a:avLst/>
              <a:gdLst>
                <a:gd name="connsiteX0" fmla="*/ -182 w 1478565"/>
                <a:gd name="connsiteY0" fmla="*/ 503674 h 503967"/>
                <a:gd name="connsiteX1" fmla="*/ 1478384 w 1478565"/>
                <a:gd name="connsiteY1" fmla="*/ -294 h 503967"/>
                <a:gd name="connsiteX2" fmla="*/ 349672 w 1478565"/>
                <a:gd name="connsiteY2" fmla="*/ 60095 h 50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8565" h="503967">
                  <a:moveTo>
                    <a:pt x="-182" y="503674"/>
                  </a:moveTo>
                  <a:lnTo>
                    <a:pt x="1478384" y="-294"/>
                  </a:lnTo>
                  <a:lnTo>
                    <a:pt x="349672" y="6009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6C6969E-6C79-45CF-B193-DC0CF8673066}"/>
                </a:ext>
              </a:extLst>
            </p:cNvPr>
            <p:cNvSpPr/>
            <p:nvPr/>
          </p:nvSpPr>
          <p:spPr>
            <a:xfrm>
              <a:off x="5430261" y="2603618"/>
              <a:ext cx="2053080" cy="1566182"/>
            </a:xfrm>
            <a:custGeom>
              <a:avLst/>
              <a:gdLst>
                <a:gd name="connsiteX0" fmla="*/ -182 w 1036224"/>
                <a:gd name="connsiteY0" fmla="*/ 676648 h 790479"/>
                <a:gd name="connsiteX1" fmla="*/ 128692 w 1036224"/>
                <a:gd name="connsiteY1" fmla="*/ 790186 h 790479"/>
                <a:gd name="connsiteX2" fmla="*/ 1036043 w 1036224"/>
                <a:gd name="connsiteY2" fmla="*/ 179062 h 790479"/>
                <a:gd name="connsiteX3" fmla="*/ 977465 w 1036224"/>
                <a:gd name="connsiteY3" fmla="*/ -294 h 79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224" h="790479">
                  <a:moveTo>
                    <a:pt x="-182" y="676648"/>
                  </a:moveTo>
                  <a:lnTo>
                    <a:pt x="128692" y="790186"/>
                  </a:lnTo>
                  <a:lnTo>
                    <a:pt x="1036043" y="179062"/>
                  </a:lnTo>
                  <a:lnTo>
                    <a:pt x="977465" y="-294"/>
                  </a:lnTo>
                  <a:close/>
                </a:path>
              </a:pathLst>
            </a:custGeom>
            <a:solidFill>
              <a:srgbClr val="54A8FC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5841698-AD27-41C5-B895-9AB9BD63BD94}"/>
                </a:ext>
              </a:extLst>
            </p:cNvPr>
            <p:cNvSpPr txBox="1"/>
            <p:nvPr/>
          </p:nvSpPr>
          <p:spPr>
            <a:xfrm>
              <a:off x="5057279" y="3032079"/>
              <a:ext cx="766226" cy="471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0414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+mn-lt"/>
              </a:rPr>
              <a:t>STAR INFOGRAPHICS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D375616-6734-5241-A6F2-0B068798B2A1}"/>
              </a:ext>
            </a:extLst>
          </p:cNvPr>
          <p:cNvGrpSpPr/>
          <p:nvPr/>
        </p:nvGrpSpPr>
        <p:grpSpPr>
          <a:xfrm>
            <a:off x="1531435" y="412011"/>
            <a:ext cx="9129130" cy="6033978"/>
            <a:chOff x="1531435" y="412011"/>
            <a:chExt cx="9129130" cy="6033978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4EF2E2F-76E9-4EBA-A222-B196560239D6}"/>
                </a:ext>
              </a:extLst>
            </p:cNvPr>
            <p:cNvSpPr/>
            <p:nvPr/>
          </p:nvSpPr>
          <p:spPr>
            <a:xfrm>
              <a:off x="3461204" y="2432336"/>
              <a:ext cx="2620932" cy="1432698"/>
            </a:xfrm>
            <a:custGeom>
              <a:avLst/>
              <a:gdLst>
                <a:gd name="connsiteX0" fmla="*/ -182 w 1192720"/>
                <a:gd name="connsiteY0" fmla="*/ 43712 h 651986"/>
                <a:gd name="connsiteX1" fmla="*/ 566651 w 1192720"/>
                <a:gd name="connsiteY1" fmla="*/ 578160 h 651986"/>
                <a:gd name="connsiteX2" fmla="*/ 723718 w 1192720"/>
                <a:gd name="connsiteY2" fmla="*/ 651693 h 651986"/>
                <a:gd name="connsiteX3" fmla="*/ 1192539 w 1192720"/>
                <a:gd name="connsiteY3" fmla="*/ 493387 h 651986"/>
                <a:gd name="connsiteX4" fmla="*/ 1037282 w 1192720"/>
                <a:gd name="connsiteY4" fmla="*/ 178205 h 651986"/>
                <a:gd name="connsiteX5" fmla="*/ 821635 w 1192720"/>
                <a:gd name="connsiteY5" fmla="*/ -294 h 65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720" h="651986">
                  <a:moveTo>
                    <a:pt x="-182" y="43712"/>
                  </a:moveTo>
                  <a:cubicBezTo>
                    <a:pt x="188728" y="221953"/>
                    <a:pt x="377675" y="400108"/>
                    <a:pt x="566651" y="578160"/>
                  </a:cubicBezTo>
                  <a:lnTo>
                    <a:pt x="723718" y="651693"/>
                  </a:lnTo>
                  <a:lnTo>
                    <a:pt x="1192539" y="493387"/>
                  </a:lnTo>
                  <a:cubicBezTo>
                    <a:pt x="1140790" y="388298"/>
                    <a:pt x="1089031" y="283237"/>
                    <a:pt x="1037282" y="178205"/>
                  </a:cubicBezTo>
                  <a:lnTo>
                    <a:pt x="821635" y="-294"/>
                  </a:lnTo>
                  <a:close/>
                </a:path>
              </a:pathLst>
            </a:custGeom>
            <a:solidFill>
              <a:schemeClr val="accent5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66A8E99-D922-435F-880F-11FE98011E64}"/>
                </a:ext>
              </a:extLst>
            </p:cNvPr>
            <p:cNvSpPr/>
            <p:nvPr/>
          </p:nvSpPr>
          <p:spPr>
            <a:xfrm>
              <a:off x="5266889" y="2432336"/>
              <a:ext cx="815038" cy="1084623"/>
            </a:xfrm>
            <a:custGeom>
              <a:avLst/>
              <a:gdLst>
                <a:gd name="connsiteX0" fmla="*/ -182 w 370903"/>
                <a:gd name="connsiteY0" fmla="*/ -294 h 493585"/>
                <a:gd name="connsiteX1" fmla="*/ 216798 w 370903"/>
                <a:gd name="connsiteY1" fmla="*/ 409281 h 493585"/>
                <a:gd name="connsiteX2" fmla="*/ 370722 w 370903"/>
                <a:gd name="connsiteY2" fmla="*/ 493292 h 493585"/>
                <a:gd name="connsiteX3" fmla="*/ 215465 w 370903"/>
                <a:gd name="connsiteY3" fmla="*/ 178110 h 49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903" h="493585">
                  <a:moveTo>
                    <a:pt x="-182" y="-294"/>
                  </a:moveTo>
                  <a:lnTo>
                    <a:pt x="216798" y="409281"/>
                  </a:lnTo>
                  <a:lnTo>
                    <a:pt x="370722" y="493292"/>
                  </a:lnTo>
                  <a:cubicBezTo>
                    <a:pt x="318973" y="388202"/>
                    <a:pt x="267214" y="283141"/>
                    <a:pt x="215465" y="17811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D56B4C7-87DC-4465-A786-50DEDBBB80B0}"/>
                </a:ext>
              </a:extLst>
            </p:cNvPr>
            <p:cNvSpPr/>
            <p:nvPr/>
          </p:nvSpPr>
          <p:spPr>
            <a:xfrm>
              <a:off x="4705531" y="3332561"/>
              <a:ext cx="1376396" cy="532476"/>
            </a:xfrm>
            <a:custGeom>
              <a:avLst/>
              <a:gdLst>
                <a:gd name="connsiteX0" fmla="*/ 472440 w 626363"/>
                <a:gd name="connsiteY0" fmla="*/ 0 h 242316"/>
                <a:gd name="connsiteX1" fmla="*/ 626364 w 626363"/>
                <a:gd name="connsiteY1" fmla="*/ 84010 h 242316"/>
                <a:gd name="connsiteX2" fmla="*/ 157543 w 626363"/>
                <a:gd name="connsiteY2" fmla="*/ 242316 h 242316"/>
                <a:gd name="connsiteX3" fmla="*/ 0 w 626363"/>
                <a:gd name="connsiteY3" fmla="*/ 168783 h 242316"/>
                <a:gd name="connsiteX4" fmla="*/ 472440 w 626363"/>
                <a:gd name="connsiteY4" fmla="*/ 0 h 24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3" h="242316">
                  <a:moveTo>
                    <a:pt x="472440" y="0"/>
                  </a:moveTo>
                  <a:lnTo>
                    <a:pt x="626364" y="84010"/>
                  </a:lnTo>
                  <a:lnTo>
                    <a:pt x="157543" y="242316"/>
                  </a:lnTo>
                  <a:lnTo>
                    <a:pt x="0" y="168783"/>
                  </a:lnTo>
                  <a:lnTo>
                    <a:pt x="47244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434BD33-ED4F-43E9-B94B-BABA04FC96EF}"/>
                </a:ext>
              </a:extLst>
            </p:cNvPr>
            <p:cNvSpPr/>
            <p:nvPr/>
          </p:nvSpPr>
          <p:spPr>
            <a:xfrm>
              <a:off x="3461204" y="2529035"/>
              <a:ext cx="2283530" cy="1174415"/>
            </a:xfrm>
            <a:custGeom>
              <a:avLst/>
              <a:gdLst>
                <a:gd name="connsiteX0" fmla="*/ -182 w 1039177"/>
                <a:gd name="connsiteY0" fmla="*/ -294 h 534447"/>
                <a:gd name="connsiteX1" fmla="*/ 1038996 w 1039177"/>
                <a:gd name="connsiteY1" fmla="*/ 365371 h 534447"/>
                <a:gd name="connsiteX2" fmla="*/ 566175 w 1039177"/>
                <a:gd name="connsiteY2" fmla="*/ 534154 h 534447"/>
                <a:gd name="connsiteX3" fmla="*/ -182 w 1039177"/>
                <a:gd name="connsiteY3" fmla="*/ -294 h 53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177" h="534447">
                  <a:moveTo>
                    <a:pt x="-182" y="-294"/>
                  </a:moveTo>
                  <a:lnTo>
                    <a:pt x="1038996" y="365371"/>
                  </a:lnTo>
                  <a:lnTo>
                    <a:pt x="566175" y="534154"/>
                  </a:lnTo>
                  <a:cubicBezTo>
                    <a:pt x="377199" y="356036"/>
                    <a:pt x="188413" y="177890"/>
                    <a:pt x="-182" y="-29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E43C312-458A-4059-878B-B1A9166F32BB}"/>
                </a:ext>
              </a:extLst>
            </p:cNvPr>
            <p:cNvSpPr/>
            <p:nvPr/>
          </p:nvSpPr>
          <p:spPr>
            <a:xfrm>
              <a:off x="3714467" y="3431773"/>
              <a:ext cx="2336904" cy="2599789"/>
            </a:xfrm>
            <a:custGeom>
              <a:avLst/>
              <a:gdLst>
                <a:gd name="connsiteX0" fmla="*/ 921267 w 1063466"/>
                <a:gd name="connsiteY0" fmla="*/ -294 h 1183100"/>
                <a:gd name="connsiteX1" fmla="*/ 440731 w 1063466"/>
                <a:gd name="connsiteY1" fmla="*/ 165346 h 1183100"/>
                <a:gd name="connsiteX2" fmla="*/ -182 w 1063466"/>
                <a:gd name="connsiteY2" fmla="*/ 1155946 h 1183100"/>
                <a:gd name="connsiteX3" fmla="*/ 237943 w 1063466"/>
                <a:gd name="connsiteY3" fmla="*/ 1182806 h 1183100"/>
                <a:gd name="connsiteX4" fmla="*/ 1013088 w 1063466"/>
                <a:gd name="connsiteY4" fmla="*/ 659598 h 1183100"/>
                <a:gd name="connsiteX5" fmla="*/ 1063285 w 1063466"/>
                <a:gd name="connsiteY5" fmla="*/ 74763 h 118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466" h="1183100">
                  <a:moveTo>
                    <a:pt x="921267" y="-294"/>
                  </a:moveTo>
                  <a:lnTo>
                    <a:pt x="440731" y="165346"/>
                  </a:lnTo>
                  <a:lnTo>
                    <a:pt x="-182" y="1155946"/>
                  </a:lnTo>
                  <a:lnTo>
                    <a:pt x="237943" y="1182806"/>
                  </a:lnTo>
                  <a:lnTo>
                    <a:pt x="1013088" y="659598"/>
                  </a:lnTo>
                  <a:cubicBezTo>
                    <a:pt x="1029785" y="464650"/>
                    <a:pt x="1046521" y="269711"/>
                    <a:pt x="1063285" y="74763"/>
                  </a:cubicBezTo>
                  <a:close/>
                </a:path>
              </a:pathLst>
            </a:custGeom>
            <a:solidFill>
              <a:schemeClr val="accent4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A11CC97-4E35-4F21-B606-A41C45F9B88A}"/>
                </a:ext>
              </a:extLst>
            </p:cNvPr>
            <p:cNvSpPr/>
            <p:nvPr/>
          </p:nvSpPr>
          <p:spPr>
            <a:xfrm>
              <a:off x="3714045" y="4678817"/>
              <a:ext cx="2226599" cy="1351908"/>
            </a:xfrm>
            <a:custGeom>
              <a:avLst/>
              <a:gdLst>
                <a:gd name="connsiteX0" fmla="*/ 862498 w 1013269"/>
                <a:gd name="connsiteY0" fmla="*/ -294 h 615220"/>
                <a:gd name="connsiteX1" fmla="*/ 1013088 w 1013269"/>
                <a:gd name="connsiteY1" fmla="*/ 91718 h 615220"/>
                <a:gd name="connsiteX2" fmla="*/ 237943 w 1013269"/>
                <a:gd name="connsiteY2" fmla="*/ 614926 h 615220"/>
                <a:gd name="connsiteX3" fmla="*/ -182 w 1013269"/>
                <a:gd name="connsiteY3" fmla="*/ 588066 h 61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3269" h="615220">
                  <a:moveTo>
                    <a:pt x="862498" y="-294"/>
                  </a:moveTo>
                  <a:lnTo>
                    <a:pt x="1013088" y="91718"/>
                  </a:lnTo>
                  <a:lnTo>
                    <a:pt x="237943" y="614926"/>
                  </a:lnTo>
                  <a:lnTo>
                    <a:pt x="-182" y="58806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2BBED32-683D-4D27-B3C2-B45B62D71C5C}"/>
                </a:ext>
              </a:extLst>
            </p:cNvPr>
            <p:cNvSpPr/>
            <p:nvPr/>
          </p:nvSpPr>
          <p:spPr>
            <a:xfrm>
              <a:off x="3714467" y="3431773"/>
              <a:ext cx="2024827" cy="2539928"/>
            </a:xfrm>
            <a:custGeom>
              <a:avLst/>
              <a:gdLst>
                <a:gd name="connsiteX0" fmla="*/ 921267 w 921448"/>
                <a:gd name="connsiteY0" fmla="*/ -294 h 1155858"/>
                <a:gd name="connsiteX1" fmla="*/ -182 w 921448"/>
                <a:gd name="connsiteY1" fmla="*/ 1155565 h 1155858"/>
                <a:gd name="connsiteX2" fmla="*/ 862307 w 921448"/>
                <a:gd name="connsiteY2" fmla="*/ 567206 h 1155858"/>
                <a:gd name="connsiteX3" fmla="*/ 921267 w 921448"/>
                <a:gd name="connsiteY3" fmla="*/ -294 h 11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448" h="1155858">
                  <a:moveTo>
                    <a:pt x="921267" y="-294"/>
                  </a:moveTo>
                  <a:lnTo>
                    <a:pt x="-182" y="1155565"/>
                  </a:lnTo>
                  <a:lnTo>
                    <a:pt x="862307" y="567206"/>
                  </a:lnTo>
                  <a:cubicBezTo>
                    <a:pt x="881929" y="377973"/>
                    <a:pt x="901579" y="188806"/>
                    <a:pt x="921267" y="-29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E0838B6-1CE9-4FC5-B0AA-2E663C438515}"/>
                </a:ext>
              </a:extLst>
            </p:cNvPr>
            <p:cNvSpPr/>
            <p:nvPr/>
          </p:nvSpPr>
          <p:spPr>
            <a:xfrm>
              <a:off x="5724224" y="3431982"/>
              <a:ext cx="2095156" cy="3014007"/>
            </a:xfrm>
            <a:custGeom>
              <a:avLst/>
              <a:gdLst>
                <a:gd name="connsiteX0" fmla="*/ 75247 w 953452"/>
                <a:gd name="connsiteY0" fmla="*/ 0 h 1371600"/>
                <a:gd name="connsiteX1" fmla="*/ 0 w 953452"/>
                <a:gd name="connsiteY1" fmla="*/ 568547 h 1371600"/>
                <a:gd name="connsiteX2" fmla="*/ 825722 w 953452"/>
                <a:gd name="connsiteY2" fmla="*/ 1350550 h 1371600"/>
                <a:gd name="connsiteX3" fmla="*/ 953452 w 953452"/>
                <a:gd name="connsiteY3" fmla="*/ 1371600 h 1371600"/>
                <a:gd name="connsiteX4" fmla="*/ 712089 w 953452"/>
                <a:gd name="connsiteY4" fmla="*/ 290417 h 1371600"/>
                <a:gd name="connsiteX5" fmla="*/ 573786 w 953452"/>
                <a:gd name="connsiteY5" fmla="*/ 180118 h 1371600"/>
                <a:gd name="connsiteX6" fmla="*/ 75247 w 953452"/>
                <a:gd name="connsiteY6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3452" h="1371600">
                  <a:moveTo>
                    <a:pt x="75247" y="0"/>
                  </a:moveTo>
                  <a:lnTo>
                    <a:pt x="0" y="568547"/>
                  </a:lnTo>
                  <a:lnTo>
                    <a:pt x="825722" y="1350550"/>
                  </a:lnTo>
                  <a:lnTo>
                    <a:pt x="953452" y="1371600"/>
                  </a:lnTo>
                  <a:lnTo>
                    <a:pt x="712089" y="290417"/>
                  </a:lnTo>
                  <a:lnTo>
                    <a:pt x="573786" y="180118"/>
                  </a:lnTo>
                  <a:lnTo>
                    <a:pt x="75247" y="0"/>
                  </a:lnTo>
                  <a:close/>
                </a:path>
              </a:pathLst>
            </a:custGeom>
            <a:solidFill>
              <a:schemeClr val="accent3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922DDE5-AD9C-4397-8C41-F6C6AF5FC7EB}"/>
                </a:ext>
              </a:extLst>
            </p:cNvPr>
            <p:cNvSpPr/>
            <p:nvPr/>
          </p:nvSpPr>
          <p:spPr>
            <a:xfrm>
              <a:off x="6985294" y="3827781"/>
              <a:ext cx="834084" cy="2617581"/>
            </a:xfrm>
            <a:custGeom>
              <a:avLst/>
              <a:gdLst>
                <a:gd name="connsiteX0" fmla="*/ 251755 w 379571"/>
                <a:gd name="connsiteY0" fmla="*/ 1169948 h 1191196"/>
                <a:gd name="connsiteX1" fmla="*/ 379390 w 379571"/>
                <a:gd name="connsiteY1" fmla="*/ 1190903 h 1191196"/>
                <a:gd name="connsiteX2" fmla="*/ 138026 w 379571"/>
                <a:gd name="connsiteY2" fmla="*/ 109910 h 1191196"/>
                <a:gd name="connsiteX3" fmla="*/ -182 w 379571"/>
                <a:gd name="connsiteY3" fmla="*/ -294 h 1191196"/>
                <a:gd name="connsiteX4" fmla="*/ 251755 w 379571"/>
                <a:gd name="connsiteY4" fmla="*/ 1169948 h 119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571" h="1191196">
                  <a:moveTo>
                    <a:pt x="251755" y="1169948"/>
                  </a:moveTo>
                  <a:lnTo>
                    <a:pt x="379390" y="1190903"/>
                  </a:lnTo>
                  <a:lnTo>
                    <a:pt x="138026" y="109910"/>
                  </a:lnTo>
                  <a:lnTo>
                    <a:pt x="-182" y="-294"/>
                  </a:lnTo>
                  <a:cubicBezTo>
                    <a:pt x="83762" y="389850"/>
                    <a:pt x="167744" y="779927"/>
                    <a:pt x="251755" y="116994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8147552-653B-49F5-83D5-A6541BB24F72}"/>
                </a:ext>
              </a:extLst>
            </p:cNvPr>
            <p:cNvSpPr/>
            <p:nvPr/>
          </p:nvSpPr>
          <p:spPr>
            <a:xfrm>
              <a:off x="5889156" y="3431774"/>
              <a:ext cx="1649331" cy="2967961"/>
            </a:xfrm>
            <a:custGeom>
              <a:avLst/>
              <a:gdLst>
                <a:gd name="connsiteX0" fmla="*/ -182 w 750569"/>
                <a:gd name="connsiteY0" fmla="*/ -294 h 1350645"/>
                <a:gd name="connsiteX1" fmla="*/ 750388 w 750569"/>
                <a:gd name="connsiteY1" fmla="*/ 1350351 h 1350645"/>
                <a:gd name="connsiteX2" fmla="*/ 498643 w 750569"/>
                <a:gd name="connsiteY2" fmla="*/ 179919 h 135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0569" h="1350645">
                  <a:moveTo>
                    <a:pt x="-182" y="-294"/>
                  </a:moveTo>
                  <a:cubicBezTo>
                    <a:pt x="250069" y="449924"/>
                    <a:pt x="500262" y="900133"/>
                    <a:pt x="750388" y="1350351"/>
                  </a:cubicBezTo>
                  <a:lnTo>
                    <a:pt x="498643" y="179919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8CD0179-E33E-4D9B-B6ED-8CA88D2CC64E}"/>
                </a:ext>
              </a:extLst>
            </p:cNvPr>
            <p:cNvSpPr/>
            <p:nvPr/>
          </p:nvSpPr>
          <p:spPr>
            <a:xfrm>
              <a:off x="5356682" y="417766"/>
              <a:ext cx="1553052" cy="3014007"/>
            </a:xfrm>
            <a:custGeom>
              <a:avLst/>
              <a:gdLst>
                <a:gd name="connsiteX0" fmla="*/ 401011 w 706755"/>
                <a:gd name="connsiteY0" fmla="*/ -294 h 1371600"/>
                <a:gd name="connsiteX1" fmla="*/ -182 w 706755"/>
                <a:gd name="connsiteY1" fmla="*/ 890865 h 1371600"/>
                <a:gd name="connsiteX2" fmla="*/ 230704 w 706755"/>
                <a:gd name="connsiteY2" fmla="*/ 1287391 h 1371600"/>
                <a:gd name="connsiteX3" fmla="*/ 340337 w 706755"/>
                <a:gd name="connsiteY3" fmla="*/ 1371306 h 1371600"/>
                <a:gd name="connsiteX4" fmla="*/ 706574 w 706755"/>
                <a:gd name="connsiteY4" fmla="*/ 916487 h 1371600"/>
                <a:gd name="connsiteX5" fmla="*/ 541029 w 706755"/>
                <a:gd name="connsiteY5" fmla="*/ 200398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6755" h="1371600">
                  <a:moveTo>
                    <a:pt x="401011" y="-294"/>
                  </a:moveTo>
                  <a:lnTo>
                    <a:pt x="-182" y="890865"/>
                  </a:lnTo>
                  <a:lnTo>
                    <a:pt x="230704" y="1287391"/>
                  </a:lnTo>
                  <a:lnTo>
                    <a:pt x="340337" y="1371306"/>
                  </a:lnTo>
                  <a:cubicBezTo>
                    <a:pt x="462448" y="1219735"/>
                    <a:pt x="584530" y="1068126"/>
                    <a:pt x="706574" y="916487"/>
                  </a:cubicBezTo>
                  <a:lnTo>
                    <a:pt x="541029" y="200398"/>
                  </a:lnTo>
                  <a:close/>
                </a:path>
              </a:pathLst>
            </a:custGeom>
            <a:solidFill>
              <a:schemeClr val="accent1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D41886F-5677-4236-A77A-CC0C3D3431D5}"/>
                </a:ext>
              </a:extLst>
            </p:cNvPr>
            <p:cNvSpPr/>
            <p:nvPr/>
          </p:nvSpPr>
          <p:spPr>
            <a:xfrm>
              <a:off x="5356682" y="417766"/>
              <a:ext cx="881595" cy="2829398"/>
            </a:xfrm>
            <a:custGeom>
              <a:avLst/>
              <a:gdLst>
                <a:gd name="connsiteX0" fmla="*/ 401011 w 401192"/>
                <a:gd name="connsiteY0" fmla="*/ -294 h 1287589"/>
                <a:gd name="connsiteX1" fmla="*/ 230704 w 401192"/>
                <a:gd name="connsiteY1" fmla="*/ 1287296 h 1287589"/>
                <a:gd name="connsiteX2" fmla="*/ 115261 w 401192"/>
                <a:gd name="connsiteY2" fmla="*/ 1089080 h 1287589"/>
                <a:gd name="connsiteX3" fmla="*/ -182 w 401192"/>
                <a:gd name="connsiteY3" fmla="*/ 890770 h 128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192" h="1287589">
                  <a:moveTo>
                    <a:pt x="401011" y="-294"/>
                  </a:moveTo>
                  <a:lnTo>
                    <a:pt x="230704" y="1287296"/>
                  </a:lnTo>
                  <a:lnTo>
                    <a:pt x="115261" y="1089080"/>
                  </a:lnTo>
                  <a:cubicBezTo>
                    <a:pt x="105736" y="1072983"/>
                    <a:pt x="9343" y="907248"/>
                    <a:pt x="-182" y="89077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58D2461-0A91-426B-A42D-BD84D149E280}"/>
                </a:ext>
              </a:extLst>
            </p:cNvPr>
            <p:cNvSpPr/>
            <p:nvPr/>
          </p:nvSpPr>
          <p:spPr>
            <a:xfrm>
              <a:off x="5864040" y="2304241"/>
              <a:ext cx="1045692" cy="1127741"/>
            </a:xfrm>
            <a:custGeom>
              <a:avLst/>
              <a:gdLst>
                <a:gd name="connsiteX0" fmla="*/ 352235 w 475868"/>
                <a:gd name="connsiteY0" fmla="*/ 0 h 513207"/>
                <a:gd name="connsiteX1" fmla="*/ 475869 w 475868"/>
                <a:gd name="connsiteY1" fmla="*/ 58293 h 513207"/>
                <a:gd name="connsiteX2" fmla="*/ 109633 w 475868"/>
                <a:gd name="connsiteY2" fmla="*/ 513207 h 513207"/>
                <a:gd name="connsiteX3" fmla="*/ 0 w 475868"/>
                <a:gd name="connsiteY3" fmla="*/ 429196 h 513207"/>
                <a:gd name="connsiteX4" fmla="*/ 352235 w 475868"/>
                <a:gd name="connsiteY4" fmla="*/ 0 h 51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868" h="513207">
                  <a:moveTo>
                    <a:pt x="352235" y="0"/>
                  </a:moveTo>
                  <a:lnTo>
                    <a:pt x="475869" y="58293"/>
                  </a:lnTo>
                  <a:lnTo>
                    <a:pt x="109633" y="513207"/>
                  </a:lnTo>
                  <a:lnTo>
                    <a:pt x="0" y="429196"/>
                  </a:lnTo>
                  <a:lnTo>
                    <a:pt x="35223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92C63DA-F48A-4FFF-BCA2-74DDCBE0563A}"/>
                </a:ext>
              </a:extLst>
            </p:cNvPr>
            <p:cNvSpPr/>
            <p:nvPr/>
          </p:nvSpPr>
          <p:spPr>
            <a:xfrm>
              <a:off x="6240398" y="412011"/>
              <a:ext cx="668055" cy="2004379"/>
            </a:xfrm>
            <a:custGeom>
              <a:avLst/>
              <a:gdLst>
                <a:gd name="connsiteX0" fmla="*/ 181555 w 305561"/>
                <a:gd name="connsiteY0" fmla="*/ 858194 h 916781"/>
                <a:gd name="connsiteX1" fmla="*/ 305380 w 305561"/>
                <a:gd name="connsiteY1" fmla="*/ 916487 h 916781"/>
                <a:gd name="connsiteX2" fmla="*/ 139836 w 305561"/>
                <a:gd name="connsiteY2" fmla="*/ 200398 h 916781"/>
                <a:gd name="connsiteX3" fmla="*/ -182 w 305561"/>
                <a:gd name="connsiteY3" fmla="*/ -294 h 916781"/>
                <a:gd name="connsiteX4" fmla="*/ 181555 w 305561"/>
                <a:gd name="connsiteY4" fmla="*/ 858194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561" h="916781">
                  <a:moveTo>
                    <a:pt x="181555" y="858194"/>
                  </a:moveTo>
                  <a:lnTo>
                    <a:pt x="305380" y="916487"/>
                  </a:lnTo>
                  <a:lnTo>
                    <a:pt x="139836" y="200398"/>
                  </a:lnTo>
                  <a:lnTo>
                    <a:pt x="-182" y="-294"/>
                  </a:lnTo>
                  <a:cubicBezTo>
                    <a:pt x="60397" y="285904"/>
                    <a:pt x="120976" y="572063"/>
                    <a:pt x="181555" y="858194"/>
                  </a:cubicBezTo>
                  <a:close/>
                </a:path>
              </a:pathLst>
            </a:custGeom>
            <a:solidFill>
              <a:srgbClr val="65BFFF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1D82FAC-0AAB-430A-AD0C-3B3383AF2525}"/>
                </a:ext>
              </a:extLst>
            </p:cNvPr>
            <p:cNvSpPr/>
            <p:nvPr/>
          </p:nvSpPr>
          <p:spPr>
            <a:xfrm>
              <a:off x="5940649" y="2200006"/>
              <a:ext cx="3377783" cy="1737029"/>
            </a:xfrm>
            <a:custGeom>
              <a:avLst/>
              <a:gdLst>
                <a:gd name="connsiteX0" fmla="*/ -182 w 1537144"/>
                <a:gd name="connsiteY0" fmla="*/ 503674 h 790479"/>
                <a:gd name="connsiteX1" fmla="*/ 349672 w 1537144"/>
                <a:gd name="connsiteY1" fmla="*/ 60095 h 790479"/>
                <a:gd name="connsiteX2" fmla="*/ 1478384 w 1537144"/>
                <a:gd name="connsiteY2" fmla="*/ -294 h 790479"/>
                <a:gd name="connsiteX3" fmla="*/ 1536963 w 1537144"/>
                <a:gd name="connsiteY3" fmla="*/ 179062 h 790479"/>
                <a:gd name="connsiteX4" fmla="*/ 629611 w 1537144"/>
                <a:gd name="connsiteY4" fmla="*/ 790186 h 790479"/>
                <a:gd name="connsiteX5" fmla="*/ 194319 w 1537144"/>
                <a:gd name="connsiteY5" fmla="*/ 642834 h 79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7144" h="790479">
                  <a:moveTo>
                    <a:pt x="-182" y="503674"/>
                  </a:moveTo>
                  <a:lnTo>
                    <a:pt x="349672" y="60095"/>
                  </a:lnTo>
                  <a:lnTo>
                    <a:pt x="1478384" y="-294"/>
                  </a:lnTo>
                  <a:lnTo>
                    <a:pt x="1536963" y="179062"/>
                  </a:lnTo>
                  <a:lnTo>
                    <a:pt x="629611" y="790186"/>
                  </a:lnTo>
                  <a:lnTo>
                    <a:pt x="194319" y="642834"/>
                  </a:lnTo>
                  <a:close/>
                </a:path>
              </a:pathLst>
            </a:custGeom>
            <a:solidFill>
              <a:schemeClr val="accent2"/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E82633C-74EE-4D5F-B073-FAE8B69B3D47}"/>
                </a:ext>
              </a:extLst>
            </p:cNvPr>
            <p:cNvSpPr/>
            <p:nvPr/>
          </p:nvSpPr>
          <p:spPr>
            <a:xfrm>
              <a:off x="5940649" y="3307444"/>
              <a:ext cx="1383931" cy="629592"/>
            </a:xfrm>
            <a:custGeom>
              <a:avLst/>
              <a:gdLst>
                <a:gd name="connsiteX0" fmla="*/ -182 w 629792"/>
                <a:gd name="connsiteY0" fmla="*/ -294 h 286511"/>
                <a:gd name="connsiteX1" fmla="*/ 500738 w 629792"/>
                <a:gd name="connsiteY1" fmla="*/ 172680 h 286511"/>
                <a:gd name="connsiteX2" fmla="*/ 629611 w 629792"/>
                <a:gd name="connsiteY2" fmla="*/ 286218 h 286511"/>
                <a:gd name="connsiteX3" fmla="*/ 194319 w 629792"/>
                <a:gd name="connsiteY3" fmla="*/ 138867 h 28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792" h="286511">
                  <a:moveTo>
                    <a:pt x="-182" y="-294"/>
                  </a:moveTo>
                  <a:lnTo>
                    <a:pt x="500738" y="172680"/>
                  </a:lnTo>
                  <a:lnTo>
                    <a:pt x="629611" y="286218"/>
                  </a:lnTo>
                  <a:lnTo>
                    <a:pt x="194319" y="13886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8072517-DE8E-4341-A48F-2E67145DF57C}"/>
                </a:ext>
              </a:extLst>
            </p:cNvPr>
            <p:cNvSpPr/>
            <p:nvPr/>
          </p:nvSpPr>
          <p:spPr>
            <a:xfrm>
              <a:off x="5940649" y="2200006"/>
              <a:ext cx="3249059" cy="1107437"/>
            </a:xfrm>
            <a:custGeom>
              <a:avLst/>
              <a:gdLst>
                <a:gd name="connsiteX0" fmla="*/ -182 w 1478565"/>
                <a:gd name="connsiteY0" fmla="*/ 503674 h 503967"/>
                <a:gd name="connsiteX1" fmla="*/ 1478384 w 1478565"/>
                <a:gd name="connsiteY1" fmla="*/ -294 h 503967"/>
                <a:gd name="connsiteX2" fmla="*/ 349672 w 1478565"/>
                <a:gd name="connsiteY2" fmla="*/ 60095 h 50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8565" h="503967">
                  <a:moveTo>
                    <a:pt x="-182" y="503674"/>
                  </a:moveTo>
                  <a:lnTo>
                    <a:pt x="1478384" y="-294"/>
                  </a:lnTo>
                  <a:lnTo>
                    <a:pt x="349672" y="6009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6C6969E-6C79-45CF-B193-DC0CF8673066}"/>
                </a:ext>
              </a:extLst>
            </p:cNvPr>
            <p:cNvSpPr/>
            <p:nvPr/>
          </p:nvSpPr>
          <p:spPr>
            <a:xfrm>
              <a:off x="7041388" y="2200006"/>
              <a:ext cx="2277041" cy="1737029"/>
            </a:xfrm>
            <a:custGeom>
              <a:avLst/>
              <a:gdLst>
                <a:gd name="connsiteX0" fmla="*/ -182 w 1036224"/>
                <a:gd name="connsiteY0" fmla="*/ 676648 h 790479"/>
                <a:gd name="connsiteX1" fmla="*/ 128692 w 1036224"/>
                <a:gd name="connsiteY1" fmla="*/ 790186 h 790479"/>
                <a:gd name="connsiteX2" fmla="*/ 1036043 w 1036224"/>
                <a:gd name="connsiteY2" fmla="*/ 179062 h 790479"/>
                <a:gd name="connsiteX3" fmla="*/ 977465 w 1036224"/>
                <a:gd name="connsiteY3" fmla="*/ -294 h 79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224" h="790479">
                  <a:moveTo>
                    <a:pt x="-182" y="676648"/>
                  </a:moveTo>
                  <a:lnTo>
                    <a:pt x="128692" y="790186"/>
                  </a:lnTo>
                  <a:lnTo>
                    <a:pt x="1036043" y="179062"/>
                  </a:lnTo>
                  <a:lnTo>
                    <a:pt x="977465" y="-29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E4C76E7-61D5-4187-B1B9-7E0874AEF9F4}"/>
                </a:ext>
              </a:extLst>
            </p:cNvPr>
            <p:cNvSpPr txBox="1"/>
            <p:nvPr/>
          </p:nvSpPr>
          <p:spPr>
            <a:xfrm>
              <a:off x="6861372" y="1064243"/>
              <a:ext cx="189825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CAA5E51-E840-4674-B3E6-CF5C36ABE51D}"/>
                </a:ext>
              </a:extLst>
            </p:cNvPr>
            <p:cNvSpPr txBox="1"/>
            <p:nvPr/>
          </p:nvSpPr>
          <p:spPr>
            <a:xfrm>
              <a:off x="6861372" y="777443"/>
              <a:ext cx="200272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5429AE6-B5CA-4DCF-87E1-BF786E97AF92}"/>
                </a:ext>
              </a:extLst>
            </p:cNvPr>
            <p:cNvSpPr txBox="1"/>
            <p:nvPr/>
          </p:nvSpPr>
          <p:spPr>
            <a:xfrm>
              <a:off x="8657841" y="3221682"/>
              <a:ext cx="189825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E8F5B8D-EAC5-4CAC-9A52-340C230CC7F2}"/>
                </a:ext>
              </a:extLst>
            </p:cNvPr>
            <p:cNvSpPr txBox="1"/>
            <p:nvPr/>
          </p:nvSpPr>
          <p:spPr>
            <a:xfrm>
              <a:off x="8657841" y="2934882"/>
              <a:ext cx="200272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79265F4-1F13-4BA8-8FE0-D78DED36CC51}"/>
                </a:ext>
              </a:extLst>
            </p:cNvPr>
            <p:cNvSpPr txBox="1"/>
            <p:nvPr/>
          </p:nvSpPr>
          <p:spPr>
            <a:xfrm>
              <a:off x="7746762" y="5107774"/>
              <a:ext cx="189825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D7F541B-CFC9-40DC-B3A1-D9837F2C6CF4}"/>
                </a:ext>
              </a:extLst>
            </p:cNvPr>
            <p:cNvSpPr txBox="1"/>
            <p:nvPr/>
          </p:nvSpPr>
          <p:spPr>
            <a:xfrm>
              <a:off x="7746762" y="4820974"/>
              <a:ext cx="200272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148AA49-95F1-4E57-8626-CE3CBE0D74AA}"/>
                </a:ext>
              </a:extLst>
            </p:cNvPr>
            <p:cNvSpPr txBox="1"/>
            <p:nvPr/>
          </p:nvSpPr>
          <p:spPr>
            <a:xfrm>
              <a:off x="1790181" y="4549819"/>
              <a:ext cx="189825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6979B01-1A5E-40D9-8D97-317937FB5A52}"/>
                </a:ext>
              </a:extLst>
            </p:cNvPr>
            <p:cNvSpPr txBox="1"/>
            <p:nvPr/>
          </p:nvSpPr>
          <p:spPr>
            <a:xfrm>
              <a:off x="1685715" y="4263019"/>
              <a:ext cx="200272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CF913F3-8A8E-4E97-8616-1C99BC4BED18}"/>
                </a:ext>
              </a:extLst>
            </p:cNvPr>
            <p:cNvSpPr txBox="1"/>
            <p:nvPr/>
          </p:nvSpPr>
          <p:spPr>
            <a:xfrm>
              <a:off x="1635901" y="2092168"/>
              <a:ext cx="189825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8D8BF89-2F56-4A4F-A500-EEBC9776A566}"/>
                </a:ext>
              </a:extLst>
            </p:cNvPr>
            <p:cNvSpPr txBox="1"/>
            <p:nvPr/>
          </p:nvSpPr>
          <p:spPr>
            <a:xfrm>
              <a:off x="1531435" y="1805369"/>
              <a:ext cx="200272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D47B792-CD29-4822-8CA6-BB74E0CB9B97}"/>
                </a:ext>
              </a:extLst>
            </p:cNvPr>
            <p:cNvSpPr/>
            <p:nvPr/>
          </p:nvSpPr>
          <p:spPr>
            <a:xfrm>
              <a:off x="6238699" y="417766"/>
              <a:ext cx="671453" cy="2014570"/>
            </a:xfrm>
            <a:custGeom>
              <a:avLst/>
              <a:gdLst>
                <a:gd name="connsiteX0" fmla="*/ 181555 w 305561"/>
                <a:gd name="connsiteY0" fmla="*/ 858194 h 916781"/>
                <a:gd name="connsiteX1" fmla="*/ 305380 w 305561"/>
                <a:gd name="connsiteY1" fmla="*/ 916487 h 916781"/>
                <a:gd name="connsiteX2" fmla="*/ 139836 w 305561"/>
                <a:gd name="connsiteY2" fmla="*/ 200398 h 916781"/>
                <a:gd name="connsiteX3" fmla="*/ -182 w 305561"/>
                <a:gd name="connsiteY3" fmla="*/ -294 h 916781"/>
                <a:gd name="connsiteX4" fmla="*/ 181555 w 305561"/>
                <a:gd name="connsiteY4" fmla="*/ 858194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561" h="916781">
                  <a:moveTo>
                    <a:pt x="181555" y="858194"/>
                  </a:moveTo>
                  <a:lnTo>
                    <a:pt x="305380" y="916487"/>
                  </a:lnTo>
                  <a:lnTo>
                    <a:pt x="139836" y="200398"/>
                  </a:lnTo>
                  <a:lnTo>
                    <a:pt x="-182" y="-294"/>
                  </a:lnTo>
                  <a:cubicBezTo>
                    <a:pt x="60397" y="285904"/>
                    <a:pt x="120976" y="572063"/>
                    <a:pt x="181555" y="858194"/>
                  </a:cubicBezTo>
                  <a:close/>
                </a:path>
              </a:pathLst>
            </a:custGeom>
            <a:noFill/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330132E-C57C-440D-8B54-BA2BBF9ECC8B}"/>
                </a:ext>
              </a:extLst>
            </p:cNvPr>
            <p:cNvSpPr/>
            <p:nvPr/>
          </p:nvSpPr>
          <p:spPr>
            <a:xfrm>
              <a:off x="5609732" y="3431773"/>
              <a:ext cx="441217" cy="1449232"/>
            </a:xfrm>
            <a:custGeom>
              <a:avLst/>
              <a:gdLst>
                <a:gd name="connsiteX0" fmla="*/ -182 w 200787"/>
                <a:gd name="connsiteY0" fmla="*/ 567206 h 659510"/>
                <a:gd name="connsiteX1" fmla="*/ 150409 w 200787"/>
                <a:gd name="connsiteY1" fmla="*/ 659217 h 659510"/>
                <a:gd name="connsiteX2" fmla="*/ 200606 w 200787"/>
                <a:gd name="connsiteY2" fmla="*/ 74382 h 659510"/>
                <a:gd name="connsiteX3" fmla="*/ 58778 w 200787"/>
                <a:gd name="connsiteY3" fmla="*/ -294 h 659510"/>
                <a:gd name="connsiteX4" fmla="*/ -182 w 200787"/>
                <a:gd name="connsiteY4" fmla="*/ 567206 h 65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787" h="659510">
                  <a:moveTo>
                    <a:pt x="-182" y="567206"/>
                  </a:moveTo>
                  <a:lnTo>
                    <a:pt x="150409" y="659217"/>
                  </a:lnTo>
                  <a:lnTo>
                    <a:pt x="200606" y="74382"/>
                  </a:lnTo>
                  <a:lnTo>
                    <a:pt x="58778" y="-294"/>
                  </a:lnTo>
                  <a:cubicBezTo>
                    <a:pt x="39157" y="188806"/>
                    <a:pt x="19507" y="377973"/>
                    <a:pt x="-182" y="567206"/>
                  </a:cubicBezTo>
                  <a:close/>
                </a:path>
              </a:pathLst>
            </a:custGeom>
            <a:noFill/>
            <a:ln w="7144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19A1197-ACE8-4FCC-841B-C0C7E1B34920}"/>
                </a:ext>
              </a:extLst>
            </p:cNvPr>
            <p:cNvSpPr txBox="1"/>
            <p:nvPr/>
          </p:nvSpPr>
          <p:spPr>
            <a:xfrm>
              <a:off x="5648732" y="1822062"/>
              <a:ext cx="75198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A4C4E1E-C854-4972-B3EB-26557E810A9B}"/>
                </a:ext>
              </a:extLst>
            </p:cNvPr>
            <p:cNvSpPr txBox="1"/>
            <p:nvPr/>
          </p:nvSpPr>
          <p:spPr>
            <a:xfrm>
              <a:off x="5914713" y="4135724"/>
              <a:ext cx="8498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D33ACF9-08BF-4442-B275-158716A28997}"/>
                </a:ext>
              </a:extLst>
            </p:cNvPr>
            <p:cNvSpPr txBox="1"/>
            <p:nvPr/>
          </p:nvSpPr>
          <p:spPr>
            <a:xfrm>
              <a:off x="4435824" y="4278079"/>
              <a:ext cx="8498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B14D8A7-62EA-436E-9854-7815894767CD}"/>
                </a:ext>
              </a:extLst>
            </p:cNvPr>
            <p:cNvSpPr txBox="1"/>
            <p:nvPr/>
          </p:nvSpPr>
          <p:spPr>
            <a:xfrm>
              <a:off x="4362861" y="2737615"/>
              <a:ext cx="8498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5841698-AD27-41C5-B895-9AB9BD63BD94}"/>
                </a:ext>
              </a:extLst>
            </p:cNvPr>
            <p:cNvSpPr txBox="1"/>
            <p:nvPr/>
          </p:nvSpPr>
          <p:spPr>
            <a:xfrm>
              <a:off x="6627718" y="2675207"/>
              <a:ext cx="8498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406537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3">
  <a:themeElements>
    <a:clrScheme name="Custom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96FF"/>
      </a:accent1>
      <a:accent2>
        <a:srgbClr val="FF2600"/>
      </a:accent2>
      <a:accent3>
        <a:srgbClr val="FF9300"/>
      </a:accent3>
      <a:accent4>
        <a:srgbClr val="92D050"/>
      </a:accent4>
      <a:accent5>
        <a:srgbClr val="445469"/>
      </a:accent5>
      <a:accent6>
        <a:srgbClr val="932092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3" id="{1201F989-84D2-48EF-B4A5-DE873430290A}" vid="{DD9DD413-F151-408A-8CE6-00F4FBC66C1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254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new-mc3</vt:lpstr>
      <vt:lpstr>STAR INFOGRAPHICS</vt:lpstr>
      <vt:lpstr>STAR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8</cp:revision>
  <dcterms:created xsi:type="dcterms:W3CDTF">2021-12-27T10:04:43Z</dcterms:created>
  <dcterms:modified xsi:type="dcterms:W3CDTF">2023-03-27T10:09:17Z</dcterms:modified>
</cp:coreProperties>
</file>