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sldIdLst>
    <p:sldId id="270" r:id="rId3"/>
    <p:sldId id="27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3860"/>
    <a:srgbClr val="40B0FF"/>
    <a:srgbClr val="0070C0"/>
    <a:srgbClr val="115E90"/>
    <a:srgbClr val="616161"/>
    <a:srgbClr val="AB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26" autoAdjust="0"/>
    <p:restoredTop sz="94660"/>
  </p:normalViewPr>
  <p:slideViewPr>
    <p:cSldViewPr snapToGrid="0">
      <p:cViewPr varScale="1">
        <p:scale>
          <a:sx n="78" d="100"/>
          <a:sy n="78" d="100"/>
        </p:scale>
        <p:origin x="8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13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93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0273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AD647-5A9A-4526-8DDE-C3F05B7D4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A428E-2CD9-47B5-852E-22830BB1B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E977C-E08B-4155-9698-210791147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910F1-CB35-4040-9B9A-96E5D5EFB764}" type="datetimeFigureOut">
              <a:rPr lang="en-IN" smtClean="0"/>
              <a:t>17/05/19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65E2C-786E-40DC-8A09-BFD4EB42C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B8594-B1D5-4BD8-B560-385492F6D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1274-4A8B-47A6-8475-8CD3BF645A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2796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495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82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079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910F1-CB35-4040-9B9A-96E5D5EFB764}" type="datetimeFigureOut">
              <a:rPr lang="en-IN" smtClean="0"/>
              <a:t>17/05/19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D1274-4A8B-47A6-8475-8CD3BF645A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276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910F1-CB35-4040-9B9A-96E5D5EFB764}" type="datetimeFigureOut">
              <a:rPr lang="en-IN" smtClean="0"/>
              <a:t>17/05/19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D1274-4A8B-47A6-8475-8CD3BF645A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2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4E1B2E-4777-41F2-8047-A778EC0C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A6EFE4-7426-4209-97FE-3FB2D3FBC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Five Steps to Better Problem Management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CC03CA-5D5F-4DFC-84D3-19A2E326D431}"/>
              </a:ext>
            </a:extLst>
          </p:cNvPr>
          <p:cNvGrpSpPr/>
          <p:nvPr/>
        </p:nvGrpSpPr>
        <p:grpSpPr>
          <a:xfrm>
            <a:off x="1940435" y="968587"/>
            <a:ext cx="5263131" cy="5448891"/>
            <a:chOff x="231815" y="1188363"/>
            <a:chExt cx="5263131" cy="5448891"/>
          </a:xfrm>
        </p:grpSpPr>
        <p:sp>
          <p:nvSpPr>
            <p:cNvPr id="12" name="Pentagon 84">
              <a:extLst>
                <a:ext uri="{FF2B5EF4-FFF2-40B4-BE49-F238E27FC236}">
                  <a16:creationId xmlns:a16="http://schemas.microsoft.com/office/drawing/2014/main" id="{B9E8AF01-8093-44FE-85EB-CE951D9E01FD}"/>
                </a:ext>
              </a:extLst>
            </p:cNvPr>
            <p:cNvSpPr/>
            <p:nvPr/>
          </p:nvSpPr>
          <p:spPr>
            <a:xfrm>
              <a:off x="1778980" y="1575556"/>
              <a:ext cx="3715966" cy="856218"/>
            </a:xfrm>
            <a:prstGeom prst="homePlate">
              <a:avLst>
                <a:gd name="adj" fmla="val 39207"/>
              </a:avLst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Freeform 90">
              <a:extLst>
                <a:ext uri="{FF2B5EF4-FFF2-40B4-BE49-F238E27FC236}">
                  <a16:creationId xmlns:a16="http://schemas.microsoft.com/office/drawing/2014/main" id="{AA821053-32C9-4973-9AAE-E777C5E30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1488852"/>
              <a:ext cx="1569821" cy="948076"/>
            </a:xfrm>
            <a:custGeom>
              <a:avLst/>
              <a:gdLst>
                <a:gd name="T0" fmla="*/ 914 w 914"/>
                <a:gd name="T1" fmla="*/ 552 h 552"/>
                <a:gd name="T2" fmla="*/ 914 w 914"/>
                <a:gd name="T3" fmla="*/ 64 h 552"/>
                <a:gd name="T4" fmla="*/ 831 w 914"/>
                <a:gd name="T5" fmla="*/ 0 h 552"/>
                <a:gd name="T6" fmla="*/ 0 w 914"/>
                <a:gd name="T7" fmla="*/ 0 h 552"/>
                <a:gd name="T8" fmla="*/ 0 w 914"/>
                <a:gd name="T9" fmla="*/ 522 h 552"/>
                <a:gd name="T10" fmla="*/ 853 w 914"/>
                <a:gd name="T11" fmla="*/ 522 h 552"/>
                <a:gd name="T12" fmla="*/ 914 w 914"/>
                <a:gd name="T13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52">
                  <a:moveTo>
                    <a:pt x="914" y="552"/>
                  </a:moveTo>
                  <a:lnTo>
                    <a:pt x="914" y="64"/>
                  </a:lnTo>
                  <a:lnTo>
                    <a:pt x="831" y="0"/>
                  </a:lnTo>
                  <a:lnTo>
                    <a:pt x="0" y="0"/>
                  </a:lnTo>
                  <a:lnTo>
                    <a:pt x="0" y="522"/>
                  </a:lnTo>
                  <a:lnTo>
                    <a:pt x="853" y="522"/>
                  </a:lnTo>
                  <a:lnTo>
                    <a:pt x="914" y="552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FB2D03D-2724-489B-802A-13A4164B2DA3}"/>
                </a:ext>
              </a:extLst>
            </p:cNvPr>
            <p:cNvGrpSpPr/>
            <p:nvPr/>
          </p:nvGrpSpPr>
          <p:grpSpPr>
            <a:xfrm>
              <a:off x="577578" y="5058330"/>
              <a:ext cx="953086" cy="827691"/>
              <a:chOff x="2346643" y="884468"/>
              <a:chExt cx="953086" cy="827691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01804CB2-AB4C-473A-90FC-6A3A4C2A40D7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05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0" name="9 Rectángulo">
                <a:extLst>
                  <a:ext uri="{FF2B5EF4-FFF2-40B4-BE49-F238E27FC236}">
                    <a16:creationId xmlns:a16="http://schemas.microsoft.com/office/drawing/2014/main" id="{70B11491-A618-4B79-ACB7-6D37234486C6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8" name="Pentagon 80">
              <a:extLst>
                <a:ext uri="{FF2B5EF4-FFF2-40B4-BE49-F238E27FC236}">
                  <a16:creationId xmlns:a16="http://schemas.microsoft.com/office/drawing/2014/main" id="{BEAA558E-3460-4E4B-9C7B-0F61A19A2ADC}"/>
                </a:ext>
              </a:extLst>
            </p:cNvPr>
            <p:cNvSpPr/>
            <p:nvPr/>
          </p:nvSpPr>
          <p:spPr>
            <a:xfrm>
              <a:off x="1778980" y="4908450"/>
              <a:ext cx="3715966" cy="870788"/>
            </a:xfrm>
            <a:prstGeom prst="homePlate">
              <a:avLst>
                <a:gd name="adj" fmla="val 39207"/>
              </a:avLst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" name="Pentagon 81">
              <a:extLst>
                <a:ext uri="{FF2B5EF4-FFF2-40B4-BE49-F238E27FC236}">
                  <a16:creationId xmlns:a16="http://schemas.microsoft.com/office/drawing/2014/main" id="{FC58FC96-CD28-400D-B13B-2DF71A678238}"/>
                </a:ext>
              </a:extLst>
            </p:cNvPr>
            <p:cNvSpPr/>
            <p:nvPr/>
          </p:nvSpPr>
          <p:spPr>
            <a:xfrm>
              <a:off x="1778980" y="4059363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Pentagon 82">
              <a:extLst>
                <a:ext uri="{FF2B5EF4-FFF2-40B4-BE49-F238E27FC236}">
                  <a16:creationId xmlns:a16="http://schemas.microsoft.com/office/drawing/2014/main" id="{F2F948E2-A608-4045-A1BB-B350EA4576FC}"/>
                </a:ext>
              </a:extLst>
            </p:cNvPr>
            <p:cNvSpPr/>
            <p:nvPr/>
          </p:nvSpPr>
          <p:spPr>
            <a:xfrm>
              <a:off x="1778980" y="3287991"/>
              <a:ext cx="3715966" cy="774179"/>
            </a:xfrm>
            <a:prstGeom prst="homePlate">
              <a:avLst>
                <a:gd name="adj" fmla="val 42348"/>
              </a:avLst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Pentagon 83">
              <a:extLst>
                <a:ext uri="{FF2B5EF4-FFF2-40B4-BE49-F238E27FC236}">
                  <a16:creationId xmlns:a16="http://schemas.microsoft.com/office/drawing/2014/main" id="{6631E001-54AD-45F8-9702-BD4DEBC6EF63}"/>
                </a:ext>
              </a:extLst>
            </p:cNvPr>
            <p:cNvSpPr/>
            <p:nvPr/>
          </p:nvSpPr>
          <p:spPr>
            <a:xfrm>
              <a:off x="1778980" y="2431774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id="{A2B81706-BE14-4A5E-882C-70309870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913604"/>
              <a:ext cx="1569821" cy="922313"/>
            </a:xfrm>
            <a:custGeom>
              <a:avLst/>
              <a:gdLst>
                <a:gd name="T0" fmla="*/ 0 w 914"/>
                <a:gd name="T1" fmla="*/ 37 h 537"/>
                <a:gd name="T2" fmla="*/ 0 w 914"/>
                <a:gd name="T3" fmla="*/ 537 h 537"/>
                <a:gd name="T4" fmla="*/ 859 w 914"/>
                <a:gd name="T5" fmla="*/ 537 h 537"/>
                <a:gd name="T6" fmla="*/ 914 w 914"/>
                <a:gd name="T7" fmla="*/ 504 h 537"/>
                <a:gd name="T8" fmla="*/ 914 w 914"/>
                <a:gd name="T9" fmla="*/ 0 h 537"/>
                <a:gd name="T10" fmla="*/ 872 w 914"/>
                <a:gd name="T11" fmla="*/ 32 h 537"/>
                <a:gd name="T12" fmla="*/ 0 w 914"/>
                <a:gd name="T13" fmla="*/ 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7">
                  <a:moveTo>
                    <a:pt x="0" y="37"/>
                  </a:moveTo>
                  <a:lnTo>
                    <a:pt x="0" y="537"/>
                  </a:lnTo>
                  <a:lnTo>
                    <a:pt x="859" y="537"/>
                  </a:lnTo>
                  <a:lnTo>
                    <a:pt x="914" y="504"/>
                  </a:lnTo>
                  <a:lnTo>
                    <a:pt x="914" y="0"/>
                  </a:lnTo>
                  <a:lnTo>
                    <a:pt x="872" y="32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id="{1E811557-4203-4C41-993B-E16743497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061710"/>
              <a:ext cx="1569821" cy="915443"/>
            </a:xfrm>
            <a:custGeom>
              <a:avLst/>
              <a:gdLst>
                <a:gd name="T0" fmla="*/ 0 w 914"/>
                <a:gd name="T1" fmla="*/ 24 h 533"/>
                <a:gd name="T2" fmla="*/ 0 w 914"/>
                <a:gd name="T3" fmla="*/ 533 h 533"/>
                <a:gd name="T4" fmla="*/ 872 w 914"/>
                <a:gd name="T5" fmla="*/ 528 h 533"/>
                <a:gd name="T6" fmla="*/ 914 w 914"/>
                <a:gd name="T7" fmla="*/ 496 h 533"/>
                <a:gd name="T8" fmla="*/ 914 w 914"/>
                <a:gd name="T9" fmla="*/ 0 h 533"/>
                <a:gd name="T10" fmla="*/ 872 w 914"/>
                <a:gd name="T11" fmla="*/ 34 h 533"/>
                <a:gd name="T12" fmla="*/ 0 w 914"/>
                <a:gd name="T13" fmla="*/ 2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3">
                  <a:moveTo>
                    <a:pt x="0" y="24"/>
                  </a:moveTo>
                  <a:lnTo>
                    <a:pt x="0" y="533"/>
                  </a:lnTo>
                  <a:lnTo>
                    <a:pt x="872" y="528"/>
                  </a:lnTo>
                  <a:lnTo>
                    <a:pt x="914" y="496"/>
                  </a:lnTo>
                  <a:lnTo>
                    <a:pt x="914" y="0"/>
                  </a:lnTo>
                  <a:lnTo>
                    <a:pt x="872" y="3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88">
              <a:extLst>
                <a:ext uri="{FF2B5EF4-FFF2-40B4-BE49-F238E27FC236}">
                  <a16:creationId xmlns:a16="http://schemas.microsoft.com/office/drawing/2014/main" id="{FED654A9-5DFF-4FFD-8BFF-188ECF704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3225273"/>
              <a:ext cx="1569821" cy="894832"/>
            </a:xfrm>
            <a:custGeom>
              <a:avLst/>
              <a:gdLst>
                <a:gd name="T0" fmla="*/ 0 w 914"/>
                <a:gd name="T1" fmla="*/ 0 h 521"/>
                <a:gd name="T2" fmla="*/ 0 w 914"/>
                <a:gd name="T3" fmla="*/ 511 h 521"/>
                <a:gd name="T4" fmla="*/ 872 w 914"/>
                <a:gd name="T5" fmla="*/ 521 h 521"/>
                <a:gd name="T6" fmla="*/ 914 w 914"/>
                <a:gd name="T7" fmla="*/ 487 h 521"/>
                <a:gd name="T8" fmla="*/ 914 w 914"/>
                <a:gd name="T9" fmla="*/ 37 h 521"/>
                <a:gd name="T10" fmla="*/ 862 w 914"/>
                <a:gd name="T11" fmla="*/ 0 h 521"/>
                <a:gd name="T12" fmla="*/ 0 w 914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1">
                  <a:moveTo>
                    <a:pt x="0" y="0"/>
                  </a:moveTo>
                  <a:lnTo>
                    <a:pt x="0" y="511"/>
                  </a:lnTo>
                  <a:lnTo>
                    <a:pt x="872" y="521"/>
                  </a:lnTo>
                  <a:lnTo>
                    <a:pt x="914" y="487"/>
                  </a:lnTo>
                  <a:lnTo>
                    <a:pt x="914" y="37"/>
                  </a:lnTo>
                  <a:lnTo>
                    <a:pt x="8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89">
              <a:extLst>
                <a:ext uri="{FF2B5EF4-FFF2-40B4-BE49-F238E27FC236}">
                  <a16:creationId xmlns:a16="http://schemas.microsoft.com/office/drawing/2014/main" id="{FED8495A-226B-4789-B82F-F0C621FAF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2385402"/>
              <a:ext cx="1569821" cy="903420"/>
            </a:xfrm>
            <a:custGeom>
              <a:avLst/>
              <a:gdLst>
                <a:gd name="T0" fmla="*/ 853 w 914"/>
                <a:gd name="T1" fmla="*/ 0 h 526"/>
                <a:gd name="T2" fmla="*/ 0 w 914"/>
                <a:gd name="T3" fmla="*/ 0 h 526"/>
                <a:gd name="T4" fmla="*/ 0 w 914"/>
                <a:gd name="T5" fmla="*/ 489 h 526"/>
                <a:gd name="T6" fmla="*/ 862 w 914"/>
                <a:gd name="T7" fmla="*/ 489 h 526"/>
                <a:gd name="T8" fmla="*/ 914 w 914"/>
                <a:gd name="T9" fmla="*/ 526 h 526"/>
                <a:gd name="T10" fmla="*/ 914 w 914"/>
                <a:gd name="T11" fmla="*/ 30 h 526"/>
                <a:gd name="T12" fmla="*/ 853 w 914"/>
                <a:gd name="T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6">
                  <a:moveTo>
                    <a:pt x="853" y="0"/>
                  </a:moveTo>
                  <a:lnTo>
                    <a:pt x="0" y="0"/>
                  </a:lnTo>
                  <a:lnTo>
                    <a:pt x="0" y="489"/>
                  </a:lnTo>
                  <a:lnTo>
                    <a:pt x="862" y="489"/>
                  </a:lnTo>
                  <a:lnTo>
                    <a:pt x="914" y="526"/>
                  </a:lnTo>
                  <a:lnTo>
                    <a:pt x="914" y="30"/>
                  </a:lnTo>
                  <a:lnTo>
                    <a:pt x="853" y="0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70A29C-C40E-4B11-A573-89FD9B525BBF}"/>
                </a:ext>
              </a:extLst>
            </p:cNvPr>
            <p:cNvSpPr/>
            <p:nvPr/>
          </p:nvSpPr>
          <p:spPr>
            <a:xfrm>
              <a:off x="4390614" y="1684749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A22401-FE91-45EA-9480-BED25A54234C}"/>
                </a:ext>
              </a:extLst>
            </p:cNvPr>
            <p:cNvSpPr/>
            <p:nvPr/>
          </p:nvSpPr>
          <p:spPr>
            <a:xfrm>
              <a:off x="4390613" y="2574879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4C51D5-23C6-4D1A-AD06-5521142D38F7}"/>
                </a:ext>
              </a:extLst>
            </p:cNvPr>
            <p:cNvSpPr/>
            <p:nvPr/>
          </p:nvSpPr>
          <p:spPr>
            <a:xfrm>
              <a:off x="4390614" y="3410402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79668B3-2F57-4F0C-957D-D487D91BF64E}"/>
                </a:ext>
              </a:extLst>
            </p:cNvPr>
            <p:cNvSpPr/>
            <p:nvPr/>
          </p:nvSpPr>
          <p:spPr>
            <a:xfrm>
              <a:off x="4390613" y="4226800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C7D277D-E94C-4FF5-80AE-8113224DADE6}"/>
                </a:ext>
              </a:extLst>
            </p:cNvPr>
            <p:cNvSpPr/>
            <p:nvPr/>
          </p:nvSpPr>
          <p:spPr>
            <a:xfrm>
              <a:off x="4381723" y="5063809"/>
              <a:ext cx="45719" cy="560070"/>
            </a:xfrm>
            <a:prstGeom prst="rect">
              <a:avLst/>
            </a:prstGeom>
            <a:solidFill>
              <a:srgbClr val="0070C0">
                <a:lumMod val="20000"/>
                <a:lumOff val="80000"/>
                <a:alpha val="4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29" name="Group 22">
              <a:extLst>
                <a:ext uri="{FF2B5EF4-FFF2-40B4-BE49-F238E27FC236}">
                  <a16:creationId xmlns:a16="http://schemas.microsoft.com/office/drawing/2014/main" id="{4AC484FA-67C7-488B-B067-65D915A3A69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20734" y="2650543"/>
              <a:ext cx="408741" cy="408741"/>
              <a:chOff x="-563" y="1072"/>
              <a:chExt cx="2430" cy="2430"/>
            </a:xfrm>
            <a:solidFill>
              <a:schemeClr val="bg1"/>
            </a:solidFill>
          </p:grpSpPr>
          <p:sp>
            <p:nvSpPr>
              <p:cNvPr id="74" name="Freeform 24">
                <a:extLst>
                  <a:ext uri="{FF2B5EF4-FFF2-40B4-BE49-F238E27FC236}">
                    <a16:creationId xmlns:a16="http://schemas.microsoft.com/office/drawing/2014/main" id="{C8F46274-1A07-4E16-A2B6-0EF1D4068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63" y="1072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25">
                <a:extLst>
                  <a:ext uri="{FF2B5EF4-FFF2-40B4-BE49-F238E27FC236}">
                    <a16:creationId xmlns:a16="http://schemas.microsoft.com/office/drawing/2014/main" id="{4D8C3098-1653-4629-A7C1-A53A8DAB4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1931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6611661-DEC8-4F53-9C95-898C5F1CF4AA}"/>
                </a:ext>
              </a:extLst>
            </p:cNvPr>
            <p:cNvGrpSpPr/>
            <p:nvPr/>
          </p:nvGrpSpPr>
          <p:grpSpPr>
            <a:xfrm>
              <a:off x="599346" y="1574807"/>
              <a:ext cx="953086" cy="827691"/>
              <a:chOff x="2346643" y="884468"/>
              <a:chExt cx="953086" cy="827691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38B50638-95FB-4026-8F32-D3455265A4B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01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8" name="9 Rectángulo">
                <a:extLst>
                  <a:ext uri="{FF2B5EF4-FFF2-40B4-BE49-F238E27FC236}">
                    <a16:creationId xmlns:a16="http://schemas.microsoft.com/office/drawing/2014/main" id="{33699C45-18D2-4EDC-9AC3-6523F482A88C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416BDE2-5514-41B0-9C02-ECF9B94FC240}"/>
                </a:ext>
              </a:extLst>
            </p:cNvPr>
            <p:cNvGrpSpPr/>
            <p:nvPr/>
          </p:nvGrpSpPr>
          <p:grpSpPr>
            <a:xfrm>
              <a:off x="601121" y="2505606"/>
              <a:ext cx="953086" cy="827691"/>
              <a:chOff x="2346643" y="884468"/>
              <a:chExt cx="953086" cy="827691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F6E0C12-142F-4B16-A8A9-7E6237B9F7D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02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6" name="9 Rectángulo">
                <a:extLst>
                  <a:ext uri="{FF2B5EF4-FFF2-40B4-BE49-F238E27FC236}">
                    <a16:creationId xmlns:a16="http://schemas.microsoft.com/office/drawing/2014/main" id="{F117C834-574D-4887-BCAA-700B61EF574D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1A2EA50-A96A-462D-9577-6FD3AA6F6DC2}"/>
                </a:ext>
              </a:extLst>
            </p:cNvPr>
            <p:cNvGrpSpPr/>
            <p:nvPr/>
          </p:nvGrpSpPr>
          <p:grpSpPr>
            <a:xfrm>
              <a:off x="593687" y="3329992"/>
              <a:ext cx="953086" cy="827691"/>
              <a:chOff x="2346643" y="884468"/>
              <a:chExt cx="953086" cy="827691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0428AB8-52FF-4346-8500-5EBD09ABC34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03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4" name="9 Rectángulo">
                <a:extLst>
                  <a:ext uri="{FF2B5EF4-FFF2-40B4-BE49-F238E27FC236}">
                    <a16:creationId xmlns:a16="http://schemas.microsoft.com/office/drawing/2014/main" id="{6E1A3A0A-356C-4465-9912-1450068EFA8B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400" b="1" kern="0" dirty="0">
                    <a:solidFill>
                      <a:srgbClr val="0070C0">
                        <a:lumMod val="20000"/>
                        <a:lumOff val="80000"/>
                      </a:srgbClr>
                    </a:solidFill>
                    <a:ea typeface="Verdana" pitchFamily="34" charset="0"/>
                    <a:cs typeface="Verdana" pitchFamily="34" charset="0"/>
                  </a:rPr>
                  <a:t>Step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15B899C-983D-481B-B9B1-FCFE52E5AEE1}"/>
                </a:ext>
              </a:extLst>
            </p:cNvPr>
            <p:cNvGrpSpPr/>
            <p:nvPr/>
          </p:nvGrpSpPr>
          <p:grpSpPr>
            <a:xfrm>
              <a:off x="595462" y="4223213"/>
              <a:ext cx="953086" cy="1662808"/>
              <a:chOff x="2346643" y="884468"/>
              <a:chExt cx="953086" cy="16628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9D26DE8-52FE-48AF-A222-505F2F3CD98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04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2" name="9 Rectángulo">
                <a:extLst>
                  <a:ext uri="{FF2B5EF4-FFF2-40B4-BE49-F238E27FC236}">
                    <a16:creationId xmlns:a16="http://schemas.microsoft.com/office/drawing/2014/main" id="{A5AFF496-90C2-4279-AAB9-9E4D60FF70B4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3F96915A-AE5B-4FA7-9521-A3D5C88DFFD7}"/>
                  </a:ext>
                </a:extLst>
              </p:cNvPr>
              <p:cNvSpPr/>
              <p:nvPr/>
            </p:nvSpPr>
            <p:spPr>
              <a:xfrm>
                <a:off x="2404653" y="1719586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05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0" name="9 Rectángulo">
                <a:extLst>
                  <a:ext uri="{FF2B5EF4-FFF2-40B4-BE49-F238E27FC236}">
                    <a16:creationId xmlns:a16="http://schemas.microsoft.com/office/drawing/2014/main" id="{951954A4-6654-44A6-8BA6-A6EB7A0BB40A}"/>
                  </a:ext>
                </a:extLst>
              </p:cNvPr>
              <p:cNvSpPr/>
              <p:nvPr/>
            </p:nvSpPr>
            <p:spPr>
              <a:xfrm>
                <a:off x="2346643" y="1719585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55" name="9 Rectángulo">
              <a:extLst>
                <a:ext uri="{FF2B5EF4-FFF2-40B4-BE49-F238E27FC236}">
                  <a16:creationId xmlns:a16="http://schemas.microsoft.com/office/drawing/2014/main" id="{D33271F0-E60B-49CF-A59A-02D34378B5C1}"/>
                </a:ext>
              </a:extLst>
            </p:cNvPr>
            <p:cNvSpPr/>
            <p:nvPr/>
          </p:nvSpPr>
          <p:spPr>
            <a:xfrm>
              <a:off x="2404094" y="1880593"/>
              <a:ext cx="1558559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Understand</a:t>
              </a:r>
              <a:endPara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>
              <a:extLst>
                <a:ext uri="{FF2B5EF4-FFF2-40B4-BE49-F238E27FC236}">
                  <a16:creationId xmlns:a16="http://schemas.microsoft.com/office/drawing/2014/main" id="{178A5986-783D-456D-8B6D-F06FB0E56C33}"/>
                </a:ext>
              </a:extLst>
            </p:cNvPr>
            <p:cNvSpPr/>
            <p:nvPr/>
          </p:nvSpPr>
          <p:spPr>
            <a:xfrm>
              <a:off x="2543037" y="2705350"/>
              <a:ext cx="1101232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Dedicate 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" name="9 Rectángulo">
              <a:extLst>
                <a:ext uri="{FF2B5EF4-FFF2-40B4-BE49-F238E27FC236}">
                  <a16:creationId xmlns:a16="http://schemas.microsoft.com/office/drawing/2014/main" id="{108EB813-6426-459E-9A06-45A34CCB1DA8}"/>
                </a:ext>
              </a:extLst>
            </p:cNvPr>
            <p:cNvSpPr/>
            <p:nvPr/>
          </p:nvSpPr>
          <p:spPr>
            <a:xfrm>
              <a:off x="2528292" y="3499367"/>
              <a:ext cx="1190142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Evaluate 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241BD817-D2F8-4800-80EB-9D3729C9DA4C}"/>
                </a:ext>
              </a:extLst>
            </p:cNvPr>
            <p:cNvSpPr/>
            <p:nvPr/>
          </p:nvSpPr>
          <p:spPr>
            <a:xfrm>
              <a:off x="2478155" y="4326593"/>
              <a:ext cx="1235016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Identify 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7CD33A34-C4D1-4E94-8D91-183BE303D0A1}"/>
                </a:ext>
              </a:extLst>
            </p:cNvPr>
            <p:cNvSpPr/>
            <p:nvPr/>
          </p:nvSpPr>
          <p:spPr>
            <a:xfrm>
              <a:off x="2310752" y="5215759"/>
              <a:ext cx="1569822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Review 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B45DC8F-AD44-4A11-AA84-17FAC769A84F}"/>
                </a:ext>
              </a:extLst>
            </p:cNvPr>
            <p:cNvSpPr/>
            <p:nvPr/>
          </p:nvSpPr>
          <p:spPr>
            <a:xfrm>
              <a:off x="231815" y="1188363"/>
              <a:ext cx="45719" cy="4804814"/>
            </a:xfrm>
            <a:prstGeom prst="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32588EAC-026F-40F0-B3D8-D694AF6B2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8957" y="3404370"/>
              <a:ext cx="663499" cy="557172"/>
            </a:xfrm>
            <a:custGeom>
              <a:avLst/>
              <a:gdLst>
                <a:gd name="T0" fmla="*/ 524 w 5453"/>
                <a:gd name="T1" fmla="*/ 3444 h 4579"/>
                <a:gd name="T2" fmla="*/ 1516 w 5453"/>
                <a:gd name="T3" fmla="*/ 3090 h 4579"/>
                <a:gd name="T4" fmla="*/ 1110 w 5453"/>
                <a:gd name="T5" fmla="*/ 1675 h 4579"/>
                <a:gd name="T6" fmla="*/ 4391 w 5453"/>
                <a:gd name="T7" fmla="*/ 1350 h 4579"/>
                <a:gd name="T8" fmla="*/ 4039 w 5453"/>
                <a:gd name="T9" fmla="*/ 3037 h 4579"/>
                <a:gd name="T10" fmla="*/ 4841 w 5453"/>
                <a:gd name="T11" fmla="*/ 2483 h 4579"/>
                <a:gd name="T12" fmla="*/ 2743 w 5453"/>
                <a:gd name="T13" fmla="*/ 2 h 4579"/>
                <a:gd name="T14" fmla="*/ 2877 w 5453"/>
                <a:gd name="T15" fmla="*/ 137 h 4579"/>
                <a:gd name="T16" fmla="*/ 3101 w 5453"/>
                <a:gd name="T17" fmla="*/ 647 h 4579"/>
                <a:gd name="T18" fmla="*/ 4201 w 5453"/>
                <a:gd name="T19" fmla="*/ 576 h 4579"/>
                <a:gd name="T20" fmla="*/ 4388 w 5453"/>
                <a:gd name="T21" fmla="*/ 391 h 4579"/>
                <a:gd name="T22" fmla="*/ 4664 w 5453"/>
                <a:gd name="T23" fmla="*/ 424 h 4579"/>
                <a:gd name="T24" fmla="*/ 5311 w 5453"/>
                <a:gd name="T25" fmla="*/ 508 h 4579"/>
                <a:gd name="T26" fmla="*/ 5366 w 5453"/>
                <a:gd name="T27" fmla="*/ 594 h 4579"/>
                <a:gd name="T28" fmla="*/ 4712 w 5453"/>
                <a:gd name="T29" fmla="*/ 842 h 4579"/>
                <a:gd name="T30" fmla="*/ 4801 w 5453"/>
                <a:gd name="T31" fmla="*/ 1789 h 4579"/>
                <a:gd name="T32" fmla="*/ 5419 w 5453"/>
                <a:gd name="T33" fmla="*/ 3078 h 4579"/>
                <a:gd name="T34" fmla="*/ 5453 w 5453"/>
                <a:gd name="T35" fmla="*/ 3212 h 4579"/>
                <a:gd name="T36" fmla="*/ 5091 w 5453"/>
                <a:gd name="T37" fmla="*/ 3408 h 4579"/>
                <a:gd name="T38" fmla="*/ 4308 w 5453"/>
                <a:gd name="T39" fmla="*/ 3581 h 4579"/>
                <a:gd name="T40" fmla="*/ 3855 w 5453"/>
                <a:gd name="T41" fmla="*/ 3504 h 4579"/>
                <a:gd name="T42" fmla="*/ 3526 w 5453"/>
                <a:gd name="T43" fmla="*/ 3317 h 4579"/>
                <a:gd name="T44" fmla="*/ 3446 w 5453"/>
                <a:gd name="T45" fmla="*/ 3113 h 4579"/>
                <a:gd name="T46" fmla="*/ 3865 w 5453"/>
                <a:gd name="T47" fmla="*/ 2517 h 4579"/>
                <a:gd name="T48" fmla="*/ 4320 w 5453"/>
                <a:gd name="T49" fmla="*/ 894 h 4579"/>
                <a:gd name="T50" fmla="*/ 3111 w 5453"/>
                <a:gd name="T51" fmla="*/ 1000 h 4579"/>
                <a:gd name="T52" fmla="*/ 2930 w 5453"/>
                <a:gd name="T53" fmla="*/ 1178 h 4579"/>
                <a:gd name="T54" fmla="*/ 2993 w 5453"/>
                <a:gd name="T55" fmla="*/ 4091 h 4579"/>
                <a:gd name="T56" fmla="*/ 3635 w 5453"/>
                <a:gd name="T57" fmla="*/ 4351 h 4579"/>
                <a:gd name="T58" fmla="*/ 3753 w 5453"/>
                <a:gd name="T59" fmla="*/ 4533 h 4579"/>
                <a:gd name="T60" fmla="*/ 2444 w 5453"/>
                <a:gd name="T61" fmla="*/ 4558 h 4579"/>
                <a:gd name="T62" fmla="*/ 2088 w 5453"/>
                <a:gd name="T63" fmla="*/ 4566 h 4579"/>
                <a:gd name="T64" fmla="*/ 1789 w 5453"/>
                <a:gd name="T65" fmla="*/ 4508 h 4579"/>
                <a:gd name="T66" fmla="*/ 1760 w 5453"/>
                <a:gd name="T67" fmla="*/ 4419 h 4579"/>
                <a:gd name="T68" fmla="*/ 1899 w 5453"/>
                <a:gd name="T69" fmla="*/ 4291 h 4579"/>
                <a:gd name="T70" fmla="*/ 2414 w 5453"/>
                <a:gd name="T71" fmla="*/ 4106 h 4579"/>
                <a:gd name="T72" fmla="*/ 2589 w 5453"/>
                <a:gd name="T73" fmla="*/ 1177 h 4579"/>
                <a:gd name="T74" fmla="*/ 1360 w 5453"/>
                <a:gd name="T75" fmla="*/ 1435 h 4579"/>
                <a:gd name="T76" fmla="*/ 1155 w 5453"/>
                <a:gd name="T77" fmla="*/ 1655 h 4579"/>
                <a:gd name="T78" fmla="*/ 1315 w 5453"/>
                <a:gd name="T79" fmla="*/ 2036 h 4579"/>
                <a:gd name="T80" fmla="*/ 1794 w 5453"/>
                <a:gd name="T81" fmla="*/ 3399 h 4579"/>
                <a:gd name="T82" fmla="*/ 2025 w 5453"/>
                <a:gd name="T83" fmla="*/ 3800 h 4579"/>
                <a:gd name="T84" fmla="*/ 2042 w 5453"/>
                <a:gd name="T85" fmla="*/ 3946 h 4579"/>
                <a:gd name="T86" fmla="*/ 1324 w 5453"/>
                <a:gd name="T87" fmla="*/ 4253 h 4579"/>
                <a:gd name="T88" fmla="*/ 660 w 5453"/>
                <a:gd name="T89" fmla="*/ 4253 h 4579"/>
                <a:gd name="T90" fmla="*/ 255 w 5453"/>
                <a:gd name="T91" fmla="*/ 4099 h 4579"/>
                <a:gd name="T92" fmla="*/ 20 w 5453"/>
                <a:gd name="T93" fmla="*/ 3831 h 4579"/>
                <a:gd name="T94" fmla="*/ 43 w 5453"/>
                <a:gd name="T95" fmla="*/ 3719 h 4579"/>
                <a:gd name="T96" fmla="*/ 493 w 5453"/>
                <a:gd name="T97" fmla="*/ 2871 h 4579"/>
                <a:gd name="T98" fmla="*/ 893 w 5453"/>
                <a:gd name="T99" fmla="*/ 1579 h 4579"/>
                <a:gd name="T100" fmla="*/ 381 w 5453"/>
                <a:gd name="T101" fmla="*/ 1473 h 4579"/>
                <a:gd name="T102" fmla="*/ 382 w 5453"/>
                <a:gd name="T103" fmla="*/ 1375 h 4579"/>
                <a:gd name="T104" fmla="*/ 902 w 5453"/>
                <a:gd name="T105" fmla="*/ 1168 h 4579"/>
                <a:gd name="T106" fmla="*/ 1148 w 5453"/>
                <a:gd name="T107" fmla="*/ 1112 h 4579"/>
                <a:gd name="T108" fmla="*/ 2396 w 5453"/>
                <a:gd name="T109" fmla="*/ 986 h 4579"/>
                <a:gd name="T110" fmla="*/ 2378 w 5453"/>
                <a:gd name="T111" fmla="*/ 688 h 4579"/>
                <a:gd name="T112" fmla="*/ 2591 w 5453"/>
                <a:gd name="T113" fmla="*/ 465 h 4579"/>
                <a:gd name="T114" fmla="*/ 2664 w 5453"/>
                <a:gd name="T115" fmla="*/ 15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53" h="4579">
                  <a:moveTo>
                    <a:pt x="1042" y="1658"/>
                  </a:moveTo>
                  <a:lnTo>
                    <a:pt x="970" y="1958"/>
                  </a:lnTo>
                  <a:lnTo>
                    <a:pt x="888" y="2256"/>
                  </a:lnTo>
                  <a:lnTo>
                    <a:pt x="801" y="2554"/>
                  </a:lnTo>
                  <a:lnTo>
                    <a:pt x="710" y="2852"/>
                  </a:lnTo>
                  <a:lnTo>
                    <a:pt x="617" y="3148"/>
                  </a:lnTo>
                  <a:lnTo>
                    <a:pt x="524" y="3444"/>
                  </a:lnTo>
                  <a:lnTo>
                    <a:pt x="437" y="3739"/>
                  </a:lnTo>
                  <a:lnTo>
                    <a:pt x="875" y="3759"/>
                  </a:lnTo>
                  <a:lnTo>
                    <a:pt x="1314" y="3772"/>
                  </a:lnTo>
                  <a:lnTo>
                    <a:pt x="1752" y="3783"/>
                  </a:lnTo>
                  <a:lnTo>
                    <a:pt x="1676" y="3553"/>
                  </a:lnTo>
                  <a:lnTo>
                    <a:pt x="1597" y="3322"/>
                  </a:lnTo>
                  <a:lnTo>
                    <a:pt x="1516" y="3090"/>
                  </a:lnTo>
                  <a:lnTo>
                    <a:pt x="1436" y="2857"/>
                  </a:lnTo>
                  <a:lnTo>
                    <a:pt x="1358" y="2623"/>
                  </a:lnTo>
                  <a:lnTo>
                    <a:pt x="1286" y="2388"/>
                  </a:lnTo>
                  <a:lnTo>
                    <a:pt x="1219" y="2153"/>
                  </a:lnTo>
                  <a:lnTo>
                    <a:pt x="1160" y="1917"/>
                  </a:lnTo>
                  <a:lnTo>
                    <a:pt x="1110" y="1680"/>
                  </a:lnTo>
                  <a:lnTo>
                    <a:pt x="1110" y="1675"/>
                  </a:lnTo>
                  <a:lnTo>
                    <a:pt x="1112" y="1668"/>
                  </a:lnTo>
                  <a:lnTo>
                    <a:pt x="1115" y="1665"/>
                  </a:lnTo>
                  <a:lnTo>
                    <a:pt x="1118" y="1660"/>
                  </a:lnTo>
                  <a:lnTo>
                    <a:pt x="1080" y="1662"/>
                  </a:lnTo>
                  <a:lnTo>
                    <a:pt x="1042" y="1658"/>
                  </a:lnTo>
                  <a:close/>
                  <a:moveTo>
                    <a:pt x="4457" y="1066"/>
                  </a:moveTo>
                  <a:lnTo>
                    <a:pt x="4391" y="1350"/>
                  </a:lnTo>
                  <a:lnTo>
                    <a:pt x="4313" y="1635"/>
                  </a:lnTo>
                  <a:lnTo>
                    <a:pt x="4231" y="1918"/>
                  </a:lnTo>
                  <a:lnTo>
                    <a:pt x="4141" y="2200"/>
                  </a:lnTo>
                  <a:lnTo>
                    <a:pt x="4052" y="2481"/>
                  </a:lnTo>
                  <a:lnTo>
                    <a:pt x="3961" y="2761"/>
                  </a:lnTo>
                  <a:lnTo>
                    <a:pt x="3872" y="3039"/>
                  </a:lnTo>
                  <a:lnTo>
                    <a:pt x="4039" y="3037"/>
                  </a:lnTo>
                  <a:lnTo>
                    <a:pt x="4204" y="3039"/>
                  </a:lnTo>
                  <a:lnTo>
                    <a:pt x="4370" y="3039"/>
                  </a:lnTo>
                  <a:lnTo>
                    <a:pt x="4590" y="3035"/>
                  </a:lnTo>
                  <a:lnTo>
                    <a:pt x="4811" y="3034"/>
                  </a:lnTo>
                  <a:lnTo>
                    <a:pt x="5033" y="3037"/>
                  </a:lnTo>
                  <a:lnTo>
                    <a:pt x="4936" y="2761"/>
                  </a:lnTo>
                  <a:lnTo>
                    <a:pt x="4841" y="2483"/>
                  </a:lnTo>
                  <a:lnTo>
                    <a:pt x="4752" y="2203"/>
                  </a:lnTo>
                  <a:lnTo>
                    <a:pt x="4667" y="1921"/>
                  </a:lnTo>
                  <a:lnTo>
                    <a:pt x="4590" y="1638"/>
                  </a:lnTo>
                  <a:lnTo>
                    <a:pt x="4520" y="1352"/>
                  </a:lnTo>
                  <a:lnTo>
                    <a:pt x="4457" y="1066"/>
                  </a:lnTo>
                  <a:close/>
                  <a:moveTo>
                    <a:pt x="2715" y="0"/>
                  </a:moveTo>
                  <a:lnTo>
                    <a:pt x="2743" y="2"/>
                  </a:lnTo>
                  <a:lnTo>
                    <a:pt x="2771" y="7"/>
                  </a:lnTo>
                  <a:lnTo>
                    <a:pt x="2796" y="17"/>
                  </a:lnTo>
                  <a:lnTo>
                    <a:pt x="2821" y="31"/>
                  </a:lnTo>
                  <a:lnTo>
                    <a:pt x="2843" y="50"/>
                  </a:lnTo>
                  <a:lnTo>
                    <a:pt x="2859" y="74"/>
                  </a:lnTo>
                  <a:lnTo>
                    <a:pt x="2871" y="104"/>
                  </a:lnTo>
                  <a:lnTo>
                    <a:pt x="2877" y="137"/>
                  </a:lnTo>
                  <a:lnTo>
                    <a:pt x="2887" y="296"/>
                  </a:lnTo>
                  <a:lnTo>
                    <a:pt x="2897" y="457"/>
                  </a:lnTo>
                  <a:lnTo>
                    <a:pt x="2948" y="482"/>
                  </a:lnTo>
                  <a:lnTo>
                    <a:pt x="2995" y="515"/>
                  </a:lnTo>
                  <a:lnTo>
                    <a:pt x="3036" y="553"/>
                  </a:lnTo>
                  <a:lnTo>
                    <a:pt x="3072" y="597"/>
                  </a:lnTo>
                  <a:lnTo>
                    <a:pt x="3101" y="647"/>
                  </a:lnTo>
                  <a:lnTo>
                    <a:pt x="3124" y="702"/>
                  </a:lnTo>
                  <a:lnTo>
                    <a:pt x="3139" y="758"/>
                  </a:lnTo>
                  <a:lnTo>
                    <a:pt x="3147" y="816"/>
                  </a:lnTo>
                  <a:lnTo>
                    <a:pt x="3494" y="743"/>
                  </a:lnTo>
                  <a:lnTo>
                    <a:pt x="3844" y="675"/>
                  </a:lnTo>
                  <a:lnTo>
                    <a:pt x="4193" y="617"/>
                  </a:lnTo>
                  <a:lnTo>
                    <a:pt x="4201" y="576"/>
                  </a:lnTo>
                  <a:lnTo>
                    <a:pt x="4216" y="538"/>
                  </a:lnTo>
                  <a:lnTo>
                    <a:pt x="4234" y="501"/>
                  </a:lnTo>
                  <a:lnTo>
                    <a:pt x="4257" y="470"/>
                  </a:lnTo>
                  <a:lnTo>
                    <a:pt x="4285" y="444"/>
                  </a:lnTo>
                  <a:lnTo>
                    <a:pt x="4318" y="424"/>
                  </a:lnTo>
                  <a:lnTo>
                    <a:pt x="4353" y="410"/>
                  </a:lnTo>
                  <a:lnTo>
                    <a:pt x="4388" y="391"/>
                  </a:lnTo>
                  <a:lnTo>
                    <a:pt x="4426" y="377"/>
                  </a:lnTo>
                  <a:lnTo>
                    <a:pt x="4466" y="371"/>
                  </a:lnTo>
                  <a:lnTo>
                    <a:pt x="4507" y="371"/>
                  </a:lnTo>
                  <a:lnTo>
                    <a:pt x="4548" y="376"/>
                  </a:lnTo>
                  <a:lnTo>
                    <a:pt x="4590" y="387"/>
                  </a:lnTo>
                  <a:lnTo>
                    <a:pt x="4628" y="404"/>
                  </a:lnTo>
                  <a:lnTo>
                    <a:pt x="4664" y="424"/>
                  </a:lnTo>
                  <a:lnTo>
                    <a:pt x="4697" y="449"/>
                  </a:lnTo>
                  <a:lnTo>
                    <a:pt x="4725" y="477"/>
                  </a:lnTo>
                  <a:lnTo>
                    <a:pt x="4749" y="508"/>
                  </a:lnTo>
                  <a:lnTo>
                    <a:pt x="4757" y="526"/>
                  </a:lnTo>
                  <a:lnTo>
                    <a:pt x="4763" y="543"/>
                  </a:lnTo>
                  <a:lnTo>
                    <a:pt x="5036" y="521"/>
                  </a:lnTo>
                  <a:lnTo>
                    <a:pt x="5311" y="508"/>
                  </a:lnTo>
                  <a:lnTo>
                    <a:pt x="5329" y="510"/>
                  </a:lnTo>
                  <a:lnTo>
                    <a:pt x="5344" y="518"/>
                  </a:lnTo>
                  <a:lnTo>
                    <a:pt x="5356" y="530"/>
                  </a:lnTo>
                  <a:lnTo>
                    <a:pt x="5364" y="545"/>
                  </a:lnTo>
                  <a:lnTo>
                    <a:pt x="5369" y="561"/>
                  </a:lnTo>
                  <a:lnTo>
                    <a:pt x="5369" y="578"/>
                  </a:lnTo>
                  <a:lnTo>
                    <a:pt x="5366" y="594"/>
                  </a:lnTo>
                  <a:lnTo>
                    <a:pt x="5357" y="607"/>
                  </a:lnTo>
                  <a:lnTo>
                    <a:pt x="5344" y="617"/>
                  </a:lnTo>
                  <a:lnTo>
                    <a:pt x="5328" y="624"/>
                  </a:lnTo>
                  <a:lnTo>
                    <a:pt x="4778" y="708"/>
                  </a:lnTo>
                  <a:lnTo>
                    <a:pt x="4763" y="756"/>
                  </a:lnTo>
                  <a:lnTo>
                    <a:pt x="4742" y="801"/>
                  </a:lnTo>
                  <a:lnTo>
                    <a:pt x="4712" y="842"/>
                  </a:lnTo>
                  <a:lnTo>
                    <a:pt x="4677" y="879"/>
                  </a:lnTo>
                  <a:lnTo>
                    <a:pt x="4636" y="909"/>
                  </a:lnTo>
                  <a:lnTo>
                    <a:pt x="4590" y="932"/>
                  </a:lnTo>
                  <a:lnTo>
                    <a:pt x="4563" y="940"/>
                  </a:lnTo>
                  <a:lnTo>
                    <a:pt x="4535" y="947"/>
                  </a:lnTo>
                  <a:lnTo>
                    <a:pt x="4669" y="1367"/>
                  </a:lnTo>
                  <a:lnTo>
                    <a:pt x="4801" y="1789"/>
                  </a:lnTo>
                  <a:lnTo>
                    <a:pt x="4936" y="2209"/>
                  </a:lnTo>
                  <a:lnTo>
                    <a:pt x="5073" y="2628"/>
                  </a:lnTo>
                  <a:lnTo>
                    <a:pt x="5217" y="3047"/>
                  </a:lnTo>
                  <a:lnTo>
                    <a:pt x="5296" y="3052"/>
                  </a:lnTo>
                  <a:lnTo>
                    <a:pt x="5377" y="3060"/>
                  </a:lnTo>
                  <a:lnTo>
                    <a:pt x="5400" y="3067"/>
                  </a:lnTo>
                  <a:lnTo>
                    <a:pt x="5419" y="3078"/>
                  </a:lnTo>
                  <a:lnTo>
                    <a:pt x="5434" y="3095"/>
                  </a:lnTo>
                  <a:lnTo>
                    <a:pt x="5440" y="3115"/>
                  </a:lnTo>
                  <a:lnTo>
                    <a:pt x="5443" y="3135"/>
                  </a:lnTo>
                  <a:lnTo>
                    <a:pt x="5442" y="3154"/>
                  </a:lnTo>
                  <a:lnTo>
                    <a:pt x="5448" y="3174"/>
                  </a:lnTo>
                  <a:lnTo>
                    <a:pt x="5452" y="3194"/>
                  </a:lnTo>
                  <a:lnTo>
                    <a:pt x="5453" y="3212"/>
                  </a:lnTo>
                  <a:lnTo>
                    <a:pt x="5448" y="3232"/>
                  </a:lnTo>
                  <a:lnTo>
                    <a:pt x="5440" y="3249"/>
                  </a:lnTo>
                  <a:lnTo>
                    <a:pt x="5427" y="3264"/>
                  </a:lnTo>
                  <a:lnTo>
                    <a:pt x="5409" y="3275"/>
                  </a:lnTo>
                  <a:lnTo>
                    <a:pt x="5304" y="3320"/>
                  </a:lnTo>
                  <a:lnTo>
                    <a:pt x="5199" y="3365"/>
                  </a:lnTo>
                  <a:lnTo>
                    <a:pt x="5091" y="3408"/>
                  </a:lnTo>
                  <a:lnTo>
                    <a:pt x="4982" y="3447"/>
                  </a:lnTo>
                  <a:lnTo>
                    <a:pt x="4873" y="3484"/>
                  </a:lnTo>
                  <a:lnTo>
                    <a:pt x="4762" y="3517"/>
                  </a:lnTo>
                  <a:lnTo>
                    <a:pt x="4649" y="3543"/>
                  </a:lnTo>
                  <a:lnTo>
                    <a:pt x="4537" y="3563"/>
                  </a:lnTo>
                  <a:lnTo>
                    <a:pt x="4423" y="3577"/>
                  </a:lnTo>
                  <a:lnTo>
                    <a:pt x="4308" y="3581"/>
                  </a:lnTo>
                  <a:lnTo>
                    <a:pt x="4194" y="3578"/>
                  </a:lnTo>
                  <a:lnTo>
                    <a:pt x="4078" y="3563"/>
                  </a:lnTo>
                  <a:lnTo>
                    <a:pt x="4044" y="3557"/>
                  </a:lnTo>
                  <a:lnTo>
                    <a:pt x="4002" y="3547"/>
                  </a:lnTo>
                  <a:lnTo>
                    <a:pt x="3956" y="3535"/>
                  </a:lnTo>
                  <a:lnTo>
                    <a:pt x="3906" y="3520"/>
                  </a:lnTo>
                  <a:lnTo>
                    <a:pt x="3855" y="3504"/>
                  </a:lnTo>
                  <a:lnTo>
                    <a:pt x="3804" y="3484"/>
                  </a:lnTo>
                  <a:lnTo>
                    <a:pt x="3751" y="3462"/>
                  </a:lnTo>
                  <a:lnTo>
                    <a:pt x="3700" y="3439"/>
                  </a:lnTo>
                  <a:lnTo>
                    <a:pt x="3650" y="3411"/>
                  </a:lnTo>
                  <a:lnTo>
                    <a:pt x="3604" y="3383"/>
                  </a:lnTo>
                  <a:lnTo>
                    <a:pt x="3562" y="3351"/>
                  </a:lnTo>
                  <a:lnTo>
                    <a:pt x="3526" y="3317"/>
                  </a:lnTo>
                  <a:lnTo>
                    <a:pt x="3494" y="3280"/>
                  </a:lnTo>
                  <a:lnTo>
                    <a:pt x="3473" y="3241"/>
                  </a:lnTo>
                  <a:lnTo>
                    <a:pt x="3458" y="3199"/>
                  </a:lnTo>
                  <a:lnTo>
                    <a:pt x="3455" y="3156"/>
                  </a:lnTo>
                  <a:lnTo>
                    <a:pt x="3446" y="3143"/>
                  </a:lnTo>
                  <a:lnTo>
                    <a:pt x="3443" y="3128"/>
                  </a:lnTo>
                  <a:lnTo>
                    <a:pt x="3446" y="3113"/>
                  </a:lnTo>
                  <a:lnTo>
                    <a:pt x="3455" y="3102"/>
                  </a:lnTo>
                  <a:lnTo>
                    <a:pt x="3470" y="3093"/>
                  </a:lnTo>
                  <a:lnTo>
                    <a:pt x="3547" y="3075"/>
                  </a:lnTo>
                  <a:lnTo>
                    <a:pt x="3625" y="3060"/>
                  </a:lnTo>
                  <a:lnTo>
                    <a:pt x="3705" y="3050"/>
                  </a:lnTo>
                  <a:lnTo>
                    <a:pt x="3787" y="2784"/>
                  </a:lnTo>
                  <a:lnTo>
                    <a:pt x="3865" y="2517"/>
                  </a:lnTo>
                  <a:lnTo>
                    <a:pt x="3941" y="2248"/>
                  </a:lnTo>
                  <a:lnTo>
                    <a:pt x="4017" y="1979"/>
                  </a:lnTo>
                  <a:lnTo>
                    <a:pt x="4097" y="1710"/>
                  </a:lnTo>
                  <a:lnTo>
                    <a:pt x="4178" y="1443"/>
                  </a:lnTo>
                  <a:lnTo>
                    <a:pt x="4265" y="1178"/>
                  </a:lnTo>
                  <a:lnTo>
                    <a:pt x="4358" y="917"/>
                  </a:lnTo>
                  <a:lnTo>
                    <a:pt x="4320" y="894"/>
                  </a:lnTo>
                  <a:lnTo>
                    <a:pt x="4285" y="866"/>
                  </a:lnTo>
                  <a:lnTo>
                    <a:pt x="4255" y="832"/>
                  </a:lnTo>
                  <a:lnTo>
                    <a:pt x="4231" y="796"/>
                  </a:lnTo>
                  <a:lnTo>
                    <a:pt x="3857" y="857"/>
                  </a:lnTo>
                  <a:lnTo>
                    <a:pt x="3484" y="924"/>
                  </a:lnTo>
                  <a:lnTo>
                    <a:pt x="3112" y="993"/>
                  </a:lnTo>
                  <a:lnTo>
                    <a:pt x="3111" y="1000"/>
                  </a:lnTo>
                  <a:lnTo>
                    <a:pt x="3109" y="1006"/>
                  </a:lnTo>
                  <a:lnTo>
                    <a:pt x="3106" y="1013"/>
                  </a:lnTo>
                  <a:lnTo>
                    <a:pt x="3077" y="1058"/>
                  </a:lnTo>
                  <a:lnTo>
                    <a:pt x="3046" y="1097"/>
                  </a:lnTo>
                  <a:lnTo>
                    <a:pt x="3011" y="1129"/>
                  </a:lnTo>
                  <a:lnTo>
                    <a:pt x="2972" y="1157"/>
                  </a:lnTo>
                  <a:lnTo>
                    <a:pt x="2930" y="1178"/>
                  </a:lnTo>
                  <a:lnTo>
                    <a:pt x="2938" y="1663"/>
                  </a:lnTo>
                  <a:lnTo>
                    <a:pt x="2940" y="2148"/>
                  </a:lnTo>
                  <a:lnTo>
                    <a:pt x="2935" y="2631"/>
                  </a:lnTo>
                  <a:lnTo>
                    <a:pt x="2925" y="3116"/>
                  </a:lnTo>
                  <a:lnTo>
                    <a:pt x="2912" y="3601"/>
                  </a:lnTo>
                  <a:lnTo>
                    <a:pt x="2897" y="4083"/>
                  </a:lnTo>
                  <a:lnTo>
                    <a:pt x="2993" y="4091"/>
                  </a:lnTo>
                  <a:lnTo>
                    <a:pt x="3089" y="4109"/>
                  </a:lnTo>
                  <a:lnTo>
                    <a:pt x="3183" y="4136"/>
                  </a:lnTo>
                  <a:lnTo>
                    <a:pt x="3276" y="4169"/>
                  </a:lnTo>
                  <a:lnTo>
                    <a:pt x="3369" y="4207"/>
                  </a:lnTo>
                  <a:lnTo>
                    <a:pt x="3460" y="4252"/>
                  </a:lnTo>
                  <a:lnTo>
                    <a:pt x="3547" y="4300"/>
                  </a:lnTo>
                  <a:lnTo>
                    <a:pt x="3635" y="4351"/>
                  </a:lnTo>
                  <a:lnTo>
                    <a:pt x="3721" y="4404"/>
                  </a:lnTo>
                  <a:lnTo>
                    <a:pt x="3739" y="4422"/>
                  </a:lnTo>
                  <a:lnTo>
                    <a:pt x="3754" y="4442"/>
                  </a:lnTo>
                  <a:lnTo>
                    <a:pt x="3762" y="4464"/>
                  </a:lnTo>
                  <a:lnTo>
                    <a:pt x="3764" y="4488"/>
                  </a:lnTo>
                  <a:lnTo>
                    <a:pt x="3761" y="4512"/>
                  </a:lnTo>
                  <a:lnTo>
                    <a:pt x="3753" y="4533"/>
                  </a:lnTo>
                  <a:lnTo>
                    <a:pt x="3739" y="4551"/>
                  </a:lnTo>
                  <a:lnTo>
                    <a:pt x="3723" y="4566"/>
                  </a:lnTo>
                  <a:lnTo>
                    <a:pt x="3700" y="4576"/>
                  </a:lnTo>
                  <a:lnTo>
                    <a:pt x="3673" y="4579"/>
                  </a:lnTo>
                  <a:lnTo>
                    <a:pt x="3074" y="4570"/>
                  </a:lnTo>
                  <a:lnTo>
                    <a:pt x="2477" y="4558"/>
                  </a:lnTo>
                  <a:lnTo>
                    <a:pt x="2444" y="4558"/>
                  </a:lnTo>
                  <a:lnTo>
                    <a:pt x="2402" y="4558"/>
                  </a:lnTo>
                  <a:lnTo>
                    <a:pt x="2358" y="4561"/>
                  </a:lnTo>
                  <a:lnTo>
                    <a:pt x="2308" y="4563"/>
                  </a:lnTo>
                  <a:lnTo>
                    <a:pt x="2255" y="4565"/>
                  </a:lnTo>
                  <a:lnTo>
                    <a:pt x="2201" y="4566"/>
                  </a:lnTo>
                  <a:lnTo>
                    <a:pt x="2144" y="4568"/>
                  </a:lnTo>
                  <a:lnTo>
                    <a:pt x="2088" y="4566"/>
                  </a:lnTo>
                  <a:lnTo>
                    <a:pt x="2033" y="4565"/>
                  </a:lnTo>
                  <a:lnTo>
                    <a:pt x="1980" y="4558"/>
                  </a:lnTo>
                  <a:lnTo>
                    <a:pt x="1931" y="4550"/>
                  </a:lnTo>
                  <a:lnTo>
                    <a:pt x="1885" y="4540"/>
                  </a:lnTo>
                  <a:lnTo>
                    <a:pt x="1843" y="4523"/>
                  </a:lnTo>
                  <a:lnTo>
                    <a:pt x="1808" y="4505"/>
                  </a:lnTo>
                  <a:lnTo>
                    <a:pt x="1789" y="4508"/>
                  </a:lnTo>
                  <a:lnTo>
                    <a:pt x="1770" y="4505"/>
                  </a:lnTo>
                  <a:lnTo>
                    <a:pt x="1755" y="4495"/>
                  </a:lnTo>
                  <a:lnTo>
                    <a:pt x="1746" y="4480"/>
                  </a:lnTo>
                  <a:lnTo>
                    <a:pt x="1741" y="4464"/>
                  </a:lnTo>
                  <a:lnTo>
                    <a:pt x="1744" y="4445"/>
                  </a:lnTo>
                  <a:lnTo>
                    <a:pt x="1754" y="4427"/>
                  </a:lnTo>
                  <a:lnTo>
                    <a:pt x="1760" y="4419"/>
                  </a:lnTo>
                  <a:lnTo>
                    <a:pt x="1767" y="4412"/>
                  </a:lnTo>
                  <a:lnTo>
                    <a:pt x="1772" y="4404"/>
                  </a:lnTo>
                  <a:lnTo>
                    <a:pt x="1777" y="4399"/>
                  </a:lnTo>
                  <a:lnTo>
                    <a:pt x="1782" y="4394"/>
                  </a:lnTo>
                  <a:lnTo>
                    <a:pt x="1789" y="4389"/>
                  </a:lnTo>
                  <a:lnTo>
                    <a:pt x="1842" y="4338"/>
                  </a:lnTo>
                  <a:lnTo>
                    <a:pt x="1899" y="4291"/>
                  </a:lnTo>
                  <a:lnTo>
                    <a:pt x="1962" y="4250"/>
                  </a:lnTo>
                  <a:lnTo>
                    <a:pt x="2028" y="4214"/>
                  </a:lnTo>
                  <a:lnTo>
                    <a:pt x="2100" y="4184"/>
                  </a:lnTo>
                  <a:lnTo>
                    <a:pt x="2174" y="4157"/>
                  </a:lnTo>
                  <a:lnTo>
                    <a:pt x="2252" y="4136"/>
                  </a:lnTo>
                  <a:lnTo>
                    <a:pt x="2333" y="4119"/>
                  </a:lnTo>
                  <a:lnTo>
                    <a:pt x="2414" y="4106"/>
                  </a:lnTo>
                  <a:lnTo>
                    <a:pt x="2498" y="4099"/>
                  </a:lnTo>
                  <a:lnTo>
                    <a:pt x="2583" y="4095"/>
                  </a:lnTo>
                  <a:lnTo>
                    <a:pt x="2594" y="3510"/>
                  </a:lnTo>
                  <a:lnTo>
                    <a:pt x="2598" y="2928"/>
                  </a:lnTo>
                  <a:lnTo>
                    <a:pt x="2598" y="2344"/>
                  </a:lnTo>
                  <a:lnTo>
                    <a:pt x="2594" y="1759"/>
                  </a:lnTo>
                  <a:lnTo>
                    <a:pt x="2589" y="1177"/>
                  </a:lnTo>
                  <a:lnTo>
                    <a:pt x="2545" y="1152"/>
                  </a:lnTo>
                  <a:lnTo>
                    <a:pt x="2503" y="1122"/>
                  </a:lnTo>
                  <a:lnTo>
                    <a:pt x="2220" y="1192"/>
                  </a:lnTo>
                  <a:lnTo>
                    <a:pt x="1937" y="1263"/>
                  </a:lnTo>
                  <a:lnTo>
                    <a:pt x="1653" y="1329"/>
                  </a:lnTo>
                  <a:lnTo>
                    <a:pt x="1367" y="1390"/>
                  </a:lnTo>
                  <a:lnTo>
                    <a:pt x="1360" y="1435"/>
                  </a:lnTo>
                  <a:lnTo>
                    <a:pt x="1347" y="1478"/>
                  </a:lnTo>
                  <a:lnTo>
                    <a:pt x="1329" y="1519"/>
                  </a:lnTo>
                  <a:lnTo>
                    <a:pt x="1304" y="1557"/>
                  </a:lnTo>
                  <a:lnTo>
                    <a:pt x="1272" y="1590"/>
                  </a:lnTo>
                  <a:lnTo>
                    <a:pt x="1238" y="1619"/>
                  </a:lnTo>
                  <a:lnTo>
                    <a:pt x="1198" y="1642"/>
                  </a:lnTo>
                  <a:lnTo>
                    <a:pt x="1155" y="1655"/>
                  </a:lnTo>
                  <a:lnTo>
                    <a:pt x="1147" y="1657"/>
                  </a:lnTo>
                  <a:lnTo>
                    <a:pt x="1138" y="1658"/>
                  </a:lnTo>
                  <a:lnTo>
                    <a:pt x="1142" y="1660"/>
                  </a:lnTo>
                  <a:lnTo>
                    <a:pt x="1145" y="1662"/>
                  </a:lnTo>
                  <a:lnTo>
                    <a:pt x="1147" y="1665"/>
                  </a:lnTo>
                  <a:lnTo>
                    <a:pt x="1234" y="1849"/>
                  </a:lnTo>
                  <a:lnTo>
                    <a:pt x="1315" y="2036"/>
                  </a:lnTo>
                  <a:lnTo>
                    <a:pt x="1393" y="2226"/>
                  </a:lnTo>
                  <a:lnTo>
                    <a:pt x="1464" y="2420"/>
                  </a:lnTo>
                  <a:lnTo>
                    <a:pt x="1534" y="2615"/>
                  </a:lnTo>
                  <a:lnTo>
                    <a:pt x="1600" y="2810"/>
                  </a:lnTo>
                  <a:lnTo>
                    <a:pt x="1664" y="3007"/>
                  </a:lnTo>
                  <a:lnTo>
                    <a:pt x="1729" y="3204"/>
                  </a:lnTo>
                  <a:lnTo>
                    <a:pt x="1794" y="3399"/>
                  </a:lnTo>
                  <a:lnTo>
                    <a:pt x="1858" y="3595"/>
                  </a:lnTo>
                  <a:lnTo>
                    <a:pt x="1924" y="3787"/>
                  </a:lnTo>
                  <a:lnTo>
                    <a:pt x="1939" y="3788"/>
                  </a:lnTo>
                  <a:lnTo>
                    <a:pt x="1962" y="3782"/>
                  </a:lnTo>
                  <a:lnTo>
                    <a:pt x="1985" y="3782"/>
                  </a:lnTo>
                  <a:lnTo>
                    <a:pt x="2007" y="3788"/>
                  </a:lnTo>
                  <a:lnTo>
                    <a:pt x="2025" y="3800"/>
                  </a:lnTo>
                  <a:lnTo>
                    <a:pt x="2042" y="3816"/>
                  </a:lnTo>
                  <a:lnTo>
                    <a:pt x="2053" y="3835"/>
                  </a:lnTo>
                  <a:lnTo>
                    <a:pt x="2062" y="3856"/>
                  </a:lnTo>
                  <a:lnTo>
                    <a:pt x="2065" y="3879"/>
                  </a:lnTo>
                  <a:lnTo>
                    <a:pt x="2063" y="3903"/>
                  </a:lnTo>
                  <a:lnTo>
                    <a:pt x="2057" y="3924"/>
                  </a:lnTo>
                  <a:lnTo>
                    <a:pt x="2042" y="3946"/>
                  </a:lnTo>
                  <a:lnTo>
                    <a:pt x="2020" y="3962"/>
                  </a:lnTo>
                  <a:lnTo>
                    <a:pt x="1911" y="4030"/>
                  </a:lnTo>
                  <a:lnTo>
                    <a:pt x="1798" y="4090"/>
                  </a:lnTo>
                  <a:lnTo>
                    <a:pt x="1684" y="4143"/>
                  </a:lnTo>
                  <a:lnTo>
                    <a:pt x="1567" y="4187"/>
                  </a:lnTo>
                  <a:lnTo>
                    <a:pt x="1446" y="4225"/>
                  </a:lnTo>
                  <a:lnTo>
                    <a:pt x="1324" y="4253"/>
                  </a:lnTo>
                  <a:lnTo>
                    <a:pt x="1200" y="4273"/>
                  </a:lnTo>
                  <a:lnTo>
                    <a:pt x="1074" y="4285"/>
                  </a:lnTo>
                  <a:lnTo>
                    <a:pt x="946" y="4287"/>
                  </a:lnTo>
                  <a:lnTo>
                    <a:pt x="817" y="4278"/>
                  </a:lnTo>
                  <a:lnTo>
                    <a:pt x="769" y="4272"/>
                  </a:lnTo>
                  <a:lnTo>
                    <a:pt x="716" y="4263"/>
                  </a:lnTo>
                  <a:lnTo>
                    <a:pt x="660" y="4253"/>
                  </a:lnTo>
                  <a:lnTo>
                    <a:pt x="602" y="4239"/>
                  </a:lnTo>
                  <a:lnTo>
                    <a:pt x="543" y="4224"/>
                  </a:lnTo>
                  <a:lnTo>
                    <a:pt x="483" y="4205"/>
                  </a:lnTo>
                  <a:lnTo>
                    <a:pt x="424" y="4184"/>
                  </a:lnTo>
                  <a:lnTo>
                    <a:pt x="366" y="4159"/>
                  </a:lnTo>
                  <a:lnTo>
                    <a:pt x="308" y="4131"/>
                  </a:lnTo>
                  <a:lnTo>
                    <a:pt x="255" y="4099"/>
                  </a:lnTo>
                  <a:lnTo>
                    <a:pt x="205" y="4066"/>
                  </a:lnTo>
                  <a:lnTo>
                    <a:pt x="159" y="4028"/>
                  </a:lnTo>
                  <a:lnTo>
                    <a:pt x="117" y="3987"/>
                  </a:lnTo>
                  <a:lnTo>
                    <a:pt x="84" y="3942"/>
                  </a:lnTo>
                  <a:lnTo>
                    <a:pt x="56" y="3894"/>
                  </a:lnTo>
                  <a:lnTo>
                    <a:pt x="36" y="3841"/>
                  </a:lnTo>
                  <a:lnTo>
                    <a:pt x="20" y="3831"/>
                  </a:lnTo>
                  <a:lnTo>
                    <a:pt x="8" y="3815"/>
                  </a:lnTo>
                  <a:lnTo>
                    <a:pt x="2" y="3797"/>
                  </a:lnTo>
                  <a:lnTo>
                    <a:pt x="0" y="3778"/>
                  </a:lnTo>
                  <a:lnTo>
                    <a:pt x="3" y="3759"/>
                  </a:lnTo>
                  <a:lnTo>
                    <a:pt x="12" y="3742"/>
                  </a:lnTo>
                  <a:lnTo>
                    <a:pt x="25" y="3727"/>
                  </a:lnTo>
                  <a:lnTo>
                    <a:pt x="43" y="3719"/>
                  </a:lnTo>
                  <a:lnTo>
                    <a:pt x="65" y="3717"/>
                  </a:lnTo>
                  <a:lnTo>
                    <a:pt x="164" y="3724"/>
                  </a:lnTo>
                  <a:lnTo>
                    <a:pt x="263" y="3729"/>
                  </a:lnTo>
                  <a:lnTo>
                    <a:pt x="318" y="3517"/>
                  </a:lnTo>
                  <a:lnTo>
                    <a:pt x="376" y="3303"/>
                  </a:lnTo>
                  <a:lnTo>
                    <a:pt x="433" y="3087"/>
                  </a:lnTo>
                  <a:lnTo>
                    <a:pt x="493" y="2871"/>
                  </a:lnTo>
                  <a:lnTo>
                    <a:pt x="556" y="2656"/>
                  </a:lnTo>
                  <a:lnTo>
                    <a:pt x="620" y="2441"/>
                  </a:lnTo>
                  <a:lnTo>
                    <a:pt x="690" y="2228"/>
                  </a:lnTo>
                  <a:lnTo>
                    <a:pt x="764" y="2017"/>
                  </a:lnTo>
                  <a:lnTo>
                    <a:pt x="844" y="1811"/>
                  </a:lnTo>
                  <a:lnTo>
                    <a:pt x="928" y="1609"/>
                  </a:lnTo>
                  <a:lnTo>
                    <a:pt x="893" y="1579"/>
                  </a:lnTo>
                  <a:lnTo>
                    <a:pt x="864" y="1546"/>
                  </a:lnTo>
                  <a:lnTo>
                    <a:pt x="839" y="1508"/>
                  </a:lnTo>
                  <a:lnTo>
                    <a:pt x="821" y="1466"/>
                  </a:lnTo>
                  <a:lnTo>
                    <a:pt x="682" y="1476"/>
                  </a:lnTo>
                  <a:lnTo>
                    <a:pt x="541" y="1480"/>
                  </a:lnTo>
                  <a:lnTo>
                    <a:pt x="402" y="1478"/>
                  </a:lnTo>
                  <a:lnTo>
                    <a:pt x="381" y="1473"/>
                  </a:lnTo>
                  <a:lnTo>
                    <a:pt x="366" y="1463"/>
                  </a:lnTo>
                  <a:lnTo>
                    <a:pt x="356" y="1450"/>
                  </a:lnTo>
                  <a:lnTo>
                    <a:pt x="351" y="1433"/>
                  </a:lnTo>
                  <a:lnTo>
                    <a:pt x="351" y="1417"/>
                  </a:lnTo>
                  <a:lnTo>
                    <a:pt x="356" y="1400"/>
                  </a:lnTo>
                  <a:lnTo>
                    <a:pt x="366" y="1385"/>
                  </a:lnTo>
                  <a:lnTo>
                    <a:pt x="382" y="1375"/>
                  </a:lnTo>
                  <a:lnTo>
                    <a:pt x="402" y="1369"/>
                  </a:lnTo>
                  <a:lnTo>
                    <a:pt x="611" y="1341"/>
                  </a:lnTo>
                  <a:lnTo>
                    <a:pt x="817" y="1309"/>
                  </a:lnTo>
                  <a:lnTo>
                    <a:pt x="831" y="1273"/>
                  </a:lnTo>
                  <a:lnTo>
                    <a:pt x="850" y="1236"/>
                  </a:lnTo>
                  <a:lnTo>
                    <a:pt x="874" y="1202"/>
                  </a:lnTo>
                  <a:lnTo>
                    <a:pt x="902" y="1168"/>
                  </a:lnTo>
                  <a:lnTo>
                    <a:pt x="932" y="1140"/>
                  </a:lnTo>
                  <a:lnTo>
                    <a:pt x="965" y="1117"/>
                  </a:lnTo>
                  <a:lnTo>
                    <a:pt x="1001" y="1101"/>
                  </a:lnTo>
                  <a:lnTo>
                    <a:pt x="1037" y="1089"/>
                  </a:lnTo>
                  <a:lnTo>
                    <a:pt x="1074" y="1087"/>
                  </a:lnTo>
                  <a:lnTo>
                    <a:pt x="1112" y="1096"/>
                  </a:lnTo>
                  <a:lnTo>
                    <a:pt x="1148" y="1112"/>
                  </a:lnTo>
                  <a:lnTo>
                    <a:pt x="1196" y="1130"/>
                  </a:lnTo>
                  <a:lnTo>
                    <a:pt x="1241" y="1155"/>
                  </a:lnTo>
                  <a:lnTo>
                    <a:pt x="1281" y="1187"/>
                  </a:lnTo>
                  <a:lnTo>
                    <a:pt x="1314" y="1221"/>
                  </a:lnTo>
                  <a:lnTo>
                    <a:pt x="1676" y="1147"/>
                  </a:lnTo>
                  <a:lnTo>
                    <a:pt x="2035" y="1069"/>
                  </a:lnTo>
                  <a:lnTo>
                    <a:pt x="2396" y="986"/>
                  </a:lnTo>
                  <a:lnTo>
                    <a:pt x="2383" y="958"/>
                  </a:lnTo>
                  <a:lnTo>
                    <a:pt x="2371" y="928"/>
                  </a:lnTo>
                  <a:lnTo>
                    <a:pt x="2361" y="882"/>
                  </a:lnTo>
                  <a:lnTo>
                    <a:pt x="2358" y="832"/>
                  </a:lnTo>
                  <a:lnTo>
                    <a:pt x="2359" y="784"/>
                  </a:lnTo>
                  <a:lnTo>
                    <a:pt x="2366" y="736"/>
                  </a:lnTo>
                  <a:lnTo>
                    <a:pt x="2378" y="688"/>
                  </a:lnTo>
                  <a:lnTo>
                    <a:pt x="2396" y="644"/>
                  </a:lnTo>
                  <a:lnTo>
                    <a:pt x="2417" y="601"/>
                  </a:lnTo>
                  <a:lnTo>
                    <a:pt x="2447" y="563"/>
                  </a:lnTo>
                  <a:lnTo>
                    <a:pt x="2480" y="528"/>
                  </a:lnTo>
                  <a:lnTo>
                    <a:pt x="2520" y="498"/>
                  </a:lnTo>
                  <a:lnTo>
                    <a:pt x="2553" y="478"/>
                  </a:lnTo>
                  <a:lnTo>
                    <a:pt x="2591" y="465"/>
                  </a:lnTo>
                  <a:lnTo>
                    <a:pt x="2591" y="301"/>
                  </a:lnTo>
                  <a:lnTo>
                    <a:pt x="2591" y="137"/>
                  </a:lnTo>
                  <a:lnTo>
                    <a:pt x="2596" y="103"/>
                  </a:lnTo>
                  <a:lnTo>
                    <a:pt x="2606" y="73"/>
                  </a:lnTo>
                  <a:lnTo>
                    <a:pt x="2621" y="48"/>
                  </a:lnTo>
                  <a:lnTo>
                    <a:pt x="2641" y="30"/>
                  </a:lnTo>
                  <a:lnTo>
                    <a:pt x="2664" y="15"/>
                  </a:lnTo>
                  <a:lnTo>
                    <a:pt x="2689" y="5"/>
                  </a:lnTo>
                  <a:lnTo>
                    <a:pt x="271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90" name="Group 171">
              <a:extLst>
                <a:ext uri="{FF2B5EF4-FFF2-40B4-BE49-F238E27FC236}">
                  <a16:creationId xmlns:a16="http://schemas.microsoft.com/office/drawing/2014/main" id="{E17EA5CF-D098-4BA3-8BB0-6314A9AC30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3330" y="5111569"/>
              <a:ext cx="432088" cy="432000"/>
              <a:chOff x="7938" y="-3175"/>
              <a:chExt cx="8029575" cy="8027988"/>
            </a:xfrm>
            <a:solidFill>
              <a:schemeClr val="bg1"/>
            </a:solidFill>
          </p:grpSpPr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id="{255531FF-9E8C-423D-9212-2C9A1B800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38" y="-3175"/>
                <a:ext cx="8029575" cy="8027988"/>
              </a:xfrm>
              <a:custGeom>
                <a:avLst/>
                <a:gdLst>
                  <a:gd name="T0" fmla="*/ 818 w 2138"/>
                  <a:gd name="T1" fmla="*/ 1635 h 2138"/>
                  <a:gd name="T2" fmla="*/ 818 w 2138"/>
                  <a:gd name="T3" fmla="*/ 1635 h 2138"/>
                  <a:gd name="T4" fmla="*/ 1257 w 2138"/>
                  <a:gd name="T5" fmla="*/ 1507 h 2138"/>
                  <a:gd name="T6" fmla="*/ 1301 w 2138"/>
                  <a:gd name="T7" fmla="*/ 1550 h 2138"/>
                  <a:gd name="T8" fmla="*/ 1249 w 2138"/>
                  <a:gd name="T9" fmla="*/ 1602 h 2138"/>
                  <a:gd name="T10" fmla="*/ 1711 w 2138"/>
                  <a:gd name="T11" fmla="*/ 2064 h 2138"/>
                  <a:gd name="T12" fmla="*/ 1888 w 2138"/>
                  <a:gd name="T13" fmla="*/ 2138 h 2138"/>
                  <a:gd name="T14" fmla="*/ 2065 w 2138"/>
                  <a:gd name="T15" fmla="*/ 2064 h 2138"/>
                  <a:gd name="T16" fmla="*/ 2138 w 2138"/>
                  <a:gd name="T17" fmla="*/ 1888 h 2138"/>
                  <a:gd name="T18" fmla="*/ 2065 w 2138"/>
                  <a:gd name="T19" fmla="*/ 1711 h 2138"/>
                  <a:gd name="T20" fmla="*/ 1603 w 2138"/>
                  <a:gd name="T21" fmla="*/ 1248 h 2138"/>
                  <a:gd name="T22" fmla="*/ 1551 w 2138"/>
                  <a:gd name="T23" fmla="*/ 1300 h 2138"/>
                  <a:gd name="T24" fmla="*/ 1507 w 2138"/>
                  <a:gd name="T25" fmla="*/ 1257 h 2138"/>
                  <a:gd name="T26" fmla="*/ 1633 w 2138"/>
                  <a:gd name="T27" fmla="*/ 760 h 2138"/>
                  <a:gd name="T28" fmla="*/ 1396 w 2138"/>
                  <a:gd name="T29" fmla="*/ 239 h 2138"/>
                  <a:gd name="T30" fmla="*/ 818 w 2138"/>
                  <a:gd name="T31" fmla="*/ 0 h 2138"/>
                  <a:gd name="T32" fmla="*/ 240 w 2138"/>
                  <a:gd name="T33" fmla="*/ 239 h 2138"/>
                  <a:gd name="T34" fmla="*/ 0 w 2138"/>
                  <a:gd name="T35" fmla="*/ 817 h 2138"/>
                  <a:gd name="T36" fmla="*/ 240 w 2138"/>
                  <a:gd name="T37" fmla="*/ 1395 h 2138"/>
                  <a:gd name="T38" fmla="*/ 818 w 2138"/>
                  <a:gd name="T39" fmla="*/ 1635 h 2138"/>
                  <a:gd name="T40" fmla="*/ 2009 w 2138"/>
                  <a:gd name="T41" fmla="*/ 1888 h 2138"/>
                  <a:gd name="T42" fmla="*/ 1973 w 2138"/>
                  <a:gd name="T43" fmla="*/ 1973 h 2138"/>
                  <a:gd name="T44" fmla="*/ 1888 w 2138"/>
                  <a:gd name="T45" fmla="*/ 2008 h 2138"/>
                  <a:gd name="T46" fmla="*/ 1803 w 2138"/>
                  <a:gd name="T47" fmla="*/ 1973 h 2138"/>
                  <a:gd name="T48" fmla="*/ 1444 w 2138"/>
                  <a:gd name="T49" fmla="*/ 1614 h 2138"/>
                  <a:gd name="T50" fmla="*/ 1614 w 2138"/>
                  <a:gd name="T51" fmla="*/ 1444 h 2138"/>
                  <a:gd name="T52" fmla="*/ 1973 w 2138"/>
                  <a:gd name="T53" fmla="*/ 1802 h 2138"/>
                  <a:gd name="T54" fmla="*/ 2009 w 2138"/>
                  <a:gd name="T55" fmla="*/ 1888 h 2138"/>
                  <a:gd name="T56" fmla="*/ 1392 w 2138"/>
                  <a:gd name="T57" fmla="*/ 1459 h 2138"/>
                  <a:gd name="T58" fmla="*/ 1361 w 2138"/>
                  <a:gd name="T59" fmla="*/ 1427 h 2138"/>
                  <a:gd name="T60" fmla="*/ 1362 w 2138"/>
                  <a:gd name="T61" fmla="*/ 1427 h 2138"/>
                  <a:gd name="T62" fmla="*/ 1377 w 2138"/>
                  <a:gd name="T63" fmla="*/ 1413 h 2138"/>
                  <a:gd name="T64" fmla="*/ 1380 w 2138"/>
                  <a:gd name="T65" fmla="*/ 1410 h 2138"/>
                  <a:gd name="T66" fmla="*/ 1396 w 2138"/>
                  <a:gd name="T67" fmla="*/ 1395 h 2138"/>
                  <a:gd name="T68" fmla="*/ 1411 w 2138"/>
                  <a:gd name="T69" fmla="*/ 1380 h 2138"/>
                  <a:gd name="T70" fmla="*/ 1413 w 2138"/>
                  <a:gd name="T71" fmla="*/ 1377 h 2138"/>
                  <a:gd name="T72" fmla="*/ 1428 w 2138"/>
                  <a:gd name="T73" fmla="*/ 1361 h 2138"/>
                  <a:gd name="T74" fmla="*/ 1428 w 2138"/>
                  <a:gd name="T75" fmla="*/ 1361 h 2138"/>
                  <a:gd name="T76" fmla="*/ 1459 w 2138"/>
                  <a:gd name="T77" fmla="*/ 1392 h 2138"/>
                  <a:gd name="T78" fmla="*/ 1392 w 2138"/>
                  <a:gd name="T79" fmla="*/ 1459 h 2138"/>
                  <a:gd name="T80" fmla="*/ 331 w 2138"/>
                  <a:gd name="T81" fmla="*/ 331 h 2138"/>
                  <a:gd name="T82" fmla="*/ 818 w 2138"/>
                  <a:gd name="T83" fmla="*/ 129 h 2138"/>
                  <a:gd name="T84" fmla="*/ 1304 w 2138"/>
                  <a:gd name="T85" fmla="*/ 331 h 2138"/>
                  <a:gd name="T86" fmla="*/ 1504 w 2138"/>
                  <a:gd name="T87" fmla="*/ 769 h 2138"/>
                  <a:gd name="T88" fmla="*/ 1371 w 2138"/>
                  <a:gd name="T89" fmla="*/ 1226 h 2138"/>
                  <a:gd name="T90" fmla="*/ 1371 w 2138"/>
                  <a:gd name="T91" fmla="*/ 1226 h 2138"/>
                  <a:gd name="T92" fmla="*/ 1304 w 2138"/>
                  <a:gd name="T93" fmla="*/ 1303 h 2138"/>
                  <a:gd name="T94" fmla="*/ 1280 w 2138"/>
                  <a:gd name="T95" fmla="*/ 1326 h 2138"/>
                  <a:gd name="T96" fmla="*/ 1226 w 2138"/>
                  <a:gd name="T97" fmla="*/ 1370 h 2138"/>
                  <a:gd name="T98" fmla="*/ 818 w 2138"/>
                  <a:gd name="T99" fmla="*/ 1505 h 2138"/>
                  <a:gd name="T100" fmla="*/ 331 w 2138"/>
                  <a:gd name="T101" fmla="*/ 1303 h 2138"/>
                  <a:gd name="T102" fmla="*/ 331 w 2138"/>
                  <a:gd name="T103" fmla="*/ 331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38" h="2138">
                    <a:moveTo>
                      <a:pt x="818" y="1635"/>
                    </a:moveTo>
                    <a:cubicBezTo>
                      <a:pt x="818" y="1635"/>
                      <a:pt x="818" y="1635"/>
                      <a:pt x="818" y="1635"/>
                    </a:cubicBezTo>
                    <a:cubicBezTo>
                      <a:pt x="975" y="1635"/>
                      <a:pt x="1126" y="1590"/>
                      <a:pt x="1257" y="1507"/>
                    </a:cubicBezTo>
                    <a:cubicBezTo>
                      <a:pt x="1301" y="1550"/>
                      <a:pt x="1301" y="1550"/>
                      <a:pt x="1301" y="1550"/>
                    </a:cubicBezTo>
                    <a:cubicBezTo>
                      <a:pt x="1249" y="1602"/>
                      <a:pt x="1249" y="1602"/>
                      <a:pt x="1249" y="1602"/>
                    </a:cubicBezTo>
                    <a:cubicBezTo>
                      <a:pt x="1711" y="2064"/>
                      <a:pt x="1711" y="2064"/>
                      <a:pt x="1711" y="2064"/>
                    </a:cubicBezTo>
                    <a:cubicBezTo>
                      <a:pt x="1758" y="2112"/>
                      <a:pt x="1821" y="2138"/>
                      <a:pt x="1888" y="2138"/>
                    </a:cubicBezTo>
                    <a:cubicBezTo>
                      <a:pt x="1955" y="2138"/>
                      <a:pt x="2018" y="2112"/>
                      <a:pt x="2065" y="2064"/>
                    </a:cubicBezTo>
                    <a:cubicBezTo>
                      <a:pt x="2112" y="2017"/>
                      <a:pt x="2138" y="1954"/>
                      <a:pt x="2138" y="1888"/>
                    </a:cubicBezTo>
                    <a:cubicBezTo>
                      <a:pt x="2138" y="1821"/>
                      <a:pt x="2112" y="1758"/>
                      <a:pt x="2065" y="1711"/>
                    </a:cubicBezTo>
                    <a:cubicBezTo>
                      <a:pt x="1603" y="1248"/>
                      <a:pt x="1603" y="1248"/>
                      <a:pt x="1603" y="1248"/>
                    </a:cubicBezTo>
                    <a:cubicBezTo>
                      <a:pt x="1551" y="1300"/>
                      <a:pt x="1551" y="1300"/>
                      <a:pt x="1551" y="1300"/>
                    </a:cubicBezTo>
                    <a:cubicBezTo>
                      <a:pt x="1507" y="1257"/>
                      <a:pt x="1507" y="1257"/>
                      <a:pt x="1507" y="1257"/>
                    </a:cubicBezTo>
                    <a:cubicBezTo>
                      <a:pt x="1601" y="1110"/>
                      <a:pt x="1645" y="935"/>
                      <a:pt x="1633" y="760"/>
                    </a:cubicBezTo>
                    <a:cubicBezTo>
                      <a:pt x="1619" y="563"/>
                      <a:pt x="1535" y="379"/>
                      <a:pt x="1396" y="239"/>
                    </a:cubicBezTo>
                    <a:cubicBezTo>
                      <a:pt x="1241" y="85"/>
                      <a:pt x="1036" y="0"/>
                      <a:pt x="818" y="0"/>
                    </a:cubicBezTo>
                    <a:cubicBezTo>
                      <a:pt x="599" y="0"/>
                      <a:pt x="394" y="85"/>
                      <a:pt x="240" y="239"/>
                    </a:cubicBezTo>
                    <a:cubicBezTo>
                      <a:pt x="85" y="394"/>
                      <a:pt x="0" y="599"/>
                      <a:pt x="0" y="817"/>
                    </a:cubicBezTo>
                    <a:cubicBezTo>
                      <a:pt x="0" y="1036"/>
                      <a:pt x="85" y="1241"/>
                      <a:pt x="240" y="1395"/>
                    </a:cubicBezTo>
                    <a:cubicBezTo>
                      <a:pt x="394" y="1550"/>
                      <a:pt x="599" y="1635"/>
                      <a:pt x="818" y="1635"/>
                    </a:cubicBezTo>
                    <a:close/>
                    <a:moveTo>
                      <a:pt x="2009" y="1888"/>
                    </a:moveTo>
                    <a:cubicBezTo>
                      <a:pt x="2009" y="1920"/>
                      <a:pt x="1996" y="1950"/>
                      <a:pt x="1973" y="1973"/>
                    </a:cubicBezTo>
                    <a:cubicBezTo>
                      <a:pt x="1950" y="1996"/>
                      <a:pt x="1920" y="2008"/>
                      <a:pt x="1888" y="2008"/>
                    </a:cubicBezTo>
                    <a:cubicBezTo>
                      <a:pt x="1856" y="2008"/>
                      <a:pt x="1826" y="1996"/>
                      <a:pt x="1803" y="1973"/>
                    </a:cubicBezTo>
                    <a:cubicBezTo>
                      <a:pt x="1444" y="1614"/>
                      <a:pt x="1444" y="1614"/>
                      <a:pt x="1444" y="1614"/>
                    </a:cubicBezTo>
                    <a:cubicBezTo>
                      <a:pt x="1614" y="1444"/>
                      <a:pt x="1614" y="1444"/>
                      <a:pt x="1614" y="1444"/>
                    </a:cubicBezTo>
                    <a:cubicBezTo>
                      <a:pt x="1973" y="1802"/>
                      <a:pt x="1973" y="1802"/>
                      <a:pt x="1973" y="1802"/>
                    </a:cubicBezTo>
                    <a:cubicBezTo>
                      <a:pt x="1996" y="1825"/>
                      <a:pt x="2009" y="1855"/>
                      <a:pt x="2009" y="1888"/>
                    </a:cubicBezTo>
                    <a:close/>
                    <a:moveTo>
                      <a:pt x="1392" y="1459"/>
                    </a:moveTo>
                    <a:cubicBezTo>
                      <a:pt x="1361" y="1427"/>
                      <a:pt x="1361" y="1427"/>
                      <a:pt x="1361" y="1427"/>
                    </a:cubicBezTo>
                    <a:cubicBezTo>
                      <a:pt x="1361" y="1427"/>
                      <a:pt x="1362" y="1427"/>
                      <a:pt x="1362" y="1427"/>
                    </a:cubicBezTo>
                    <a:cubicBezTo>
                      <a:pt x="1367" y="1422"/>
                      <a:pt x="1372" y="1418"/>
                      <a:pt x="1377" y="1413"/>
                    </a:cubicBezTo>
                    <a:cubicBezTo>
                      <a:pt x="1378" y="1412"/>
                      <a:pt x="1379" y="1411"/>
                      <a:pt x="1380" y="1410"/>
                    </a:cubicBezTo>
                    <a:cubicBezTo>
                      <a:pt x="1385" y="1405"/>
                      <a:pt x="1391" y="1400"/>
                      <a:pt x="1396" y="1395"/>
                    </a:cubicBezTo>
                    <a:cubicBezTo>
                      <a:pt x="1401" y="1390"/>
                      <a:pt x="1406" y="1385"/>
                      <a:pt x="1411" y="1380"/>
                    </a:cubicBezTo>
                    <a:cubicBezTo>
                      <a:pt x="1411" y="1379"/>
                      <a:pt x="1412" y="1378"/>
                      <a:pt x="1413" y="1377"/>
                    </a:cubicBezTo>
                    <a:cubicBezTo>
                      <a:pt x="1418" y="1372"/>
                      <a:pt x="1423" y="1366"/>
                      <a:pt x="1428" y="1361"/>
                    </a:cubicBezTo>
                    <a:cubicBezTo>
                      <a:pt x="1428" y="1361"/>
                      <a:pt x="1428" y="1361"/>
                      <a:pt x="1428" y="1361"/>
                    </a:cubicBezTo>
                    <a:cubicBezTo>
                      <a:pt x="1459" y="1392"/>
                      <a:pt x="1459" y="1392"/>
                      <a:pt x="1459" y="1392"/>
                    </a:cubicBezTo>
                    <a:lnTo>
                      <a:pt x="1392" y="1459"/>
                    </a:lnTo>
                    <a:close/>
                    <a:moveTo>
                      <a:pt x="331" y="331"/>
                    </a:moveTo>
                    <a:cubicBezTo>
                      <a:pt x="461" y="201"/>
                      <a:pt x="634" y="129"/>
                      <a:pt x="818" y="129"/>
                    </a:cubicBezTo>
                    <a:cubicBezTo>
                      <a:pt x="1001" y="129"/>
                      <a:pt x="1174" y="201"/>
                      <a:pt x="1304" y="331"/>
                    </a:cubicBezTo>
                    <a:cubicBezTo>
                      <a:pt x="1421" y="448"/>
                      <a:pt x="1492" y="604"/>
                      <a:pt x="1504" y="769"/>
                    </a:cubicBezTo>
                    <a:cubicBezTo>
                      <a:pt x="1515" y="932"/>
                      <a:pt x="1468" y="1095"/>
                      <a:pt x="1371" y="1226"/>
                    </a:cubicBezTo>
                    <a:cubicBezTo>
                      <a:pt x="1371" y="1226"/>
                      <a:pt x="1371" y="1226"/>
                      <a:pt x="1371" y="1226"/>
                    </a:cubicBezTo>
                    <a:cubicBezTo>
                      <a:pt x="1351" y="1253"/>
                      <a:pt x="1328" y="1279"/>
                      <a:pt x="1304" y="1303"/>
                    </a:cubicBezTo>
                    <a:cubicBezTo>
                      <a:pt x="1296" y="1311"/>
                      <a:pt x="1288" y="1319"/>
                      <a:pt x="1280" y="1326"/>
                    </a:cubicBezTo>
                    <a:cubicBezTo>
                      <a:pt x="1263" y="1342"/>
                      <a:pt x="1245" y="1357"/>
                      <a:pt x="1226" y="1370"/>
                    </a:cubicBezTo>
                    <a:cubicBezTo>
                      <a:pt x="1107" y="1458"/>
                      <a:pt x="966" y="1505"/>
                      <a:pt x="818" y="1505"/>
                    </a:cubicBezTo>
                    <a:cubicBezTo>
                      <a:pt x="634" y="1505"/>
                      <a:pt x="461" y="1433"/>
                      <a:pt x="331" y="1303"/>
                    </a:cubicBezTo>
                    <a:cubicBezTo>
                      <a:pt x="63" y="1035"/>
                      <a:pt x="63" y="599"/>
                      <a:pt x="331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latin typeface="+mn-lt"/>
                </a:endParaRPr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3B3C0A82-73C4-4103-BD21-104A9C1FD9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988" y="976313"/>
                <a:ext cx="4578350" cy="4176713"/>
              </a:xfrm>
              <a:custGeom>
                <a:avLst/>
                <a:gdLst>
                  <a:gd name="T0" fmla="*/ 577 w 1219"/>
                  <a:gd name="T1" fmla="*/ 1111 h 1112"/>
                  <a:gd name="T2" fmla="*/ 577 w 1219"/>
                  <a:gd name="T3" fmla="*/ 1112 h 1112"/>
                  <a:gd name="T4" fmla="*/ 610 w 1219"/>
                  <a:gd name="T5" fmla="*/ 1112 h 1112"/>
                  <a:gd name="T6" fmla="*/ 940 w 1219"/>
                  <a:gd name="T7" fmla="*/ 1003 h 1112"/>
                  <a:gd name="T8" fmla="*/ 1002 w 1219"/>
                  <a:gd name="T9" fmla="*/ 949 h 1112"/>
                  <a:gd name="T10" fmla="*/ 1057 w 1219"/>
                  <a:gd name="T11" fmla="*/ 886 h 1112"/>
                  <a:gd name="T12" fmla="*/ 1003 w 1219"/>
                  <a:gd name="T13" fmla="*/ 163 h 1112"/>
                  <a:gd name="T14" fmla="*/ 610 w 1219"/>
                  <a:gd name="T15" fmla="*/ 0 h 1112"/>
                  <a:gd name="T16" fmla="*/ 217 w 1219"/>
                  <a:gd name="T17" fmla="*/ 163 h 1112"/>
                  <a:gd name="T18" fmla="*/ 217 w 1219"/>
                  <a:gd name="T19" fmla="*/ 949 h 1112"/>
                  <a:gd name="T20" fmla="*/ 577 w 1219"/>
                  <a:gd name="T21" fmla="*/ 1111 h 1112"/>
                  <a:gd name="T22" fmla="*/ 262 w 1219"/>
                  <a:gd name="T23" fmla="*/ 209 h 1112"/>
                  <a:gd name="T24" fmla="*/ 610 w 1219"/>
                  <a:gd name="T25" fmla="*/ 65 h 1112"/>
                  <a:gd name="T26" fmla="*/ 957 w 1219"/>
                  <a:gd name="T27" fmla="*/ 209 h 1112"/>
                  <a:gd name="T28" fmla="*/ 1005 w 1219"/>
                  <a:gd name="T29" fmla="*/ 848 h 1112"/>
                  <a:gd name="T30" fmla="*/ 957 w 1219"/>
                  <a:gd name="T31" fmla="*/ 903 h 1112"/>
                  <a:gd name="T32" fmla="*/ 901 w 1219"/>
                  <a:gd name="T33" fmla="*/ 951 h 1112"/>
                  <a:gd name="T34" fmla="*/ 612 w 1219"/>
                  <a:gd name="T35" fmla="*/ 1047 h 1112"/>
                  <a:gd name="T36" fmla="*/ 610 w 1219"/>
                  <a:gd name="T37" fmla="*/ 1047 h 1112"/>
                  <a:gd name="T38" fmla="*/ 262 w 1219"/>
                  <a:gd name="T39" fmla="*/ 903 h 1112"/>
                  <a:gd name="T40" fmla="*/ 262 w 1219"/>
                  <a:gd name="T41" fmla="*/ 209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9" h="1112">
                    <a:moveTo>
                      <a:pt x="577" y="1111"/>
                    </a:moveTo>
                    <a:cubicBezTo>
                      <a:pt x="577" y="1112"/>
                      <a:pt x="577" y="1112"/>
                      <a:pt x="577" y="1112"/>
                    </a:cubicBezTo>
                    <a:cubicBezTo>
                      <a:pt x="610" y="1112"/>
                      <a:pt x="610" y="1112"/>
                      <a:pt x="610" y="1112"/>
                    </a:cubicBezTo>
                    <a:cubicBezTo>
                      <a:pt x="730" y="1112"/>
                      <a:pt x="844" y="1074"/>
                      <a:pt x="940" y="1003"/>
                    </a:cubicBezTo>
                    <a:cubicBezTo>
                      <a:pt x="962" y="987"/>
                      <a:pt x="983" y="969"/>
                      <a:pt x="1002" y="949"/>
                    </a:cubicBezTo>
                    <a:cubicBezTo>
                      <a:pt x="1022" y="930"/>
                      <a:pt x="1040" y="908"/>
                      <a:pt x="1057" y="886"/>
                    </a:cubicBezTo>
                    <a:cubicBezTo>
                      <a:pt x="1219" y="667"/>
                      <a:pt x="1196" y="356"/>
                      <a:pt x="1003" y="163"/>
                    </a:cubicBezTo>
                    <a:cubicBezTo>
                      <a:pt x="898" y="58"/>
                      <a:pt x="758" y="0"/>
                      <a:pt x="610" y="0"/>
                    </a:cubicBezTo>
                    <a:cubicBezTo>
                      <a:pt x="461" y="0"/>
                      <a:pt x="322" y="58"/>
                      <a:pt x="217" y="163"/>
                    </a:cubicBezTo>
                    <a:cubicBezTo>
                      <a:pt x="0" y="380"/>
                      <a:pt x="0" y="732"/>
                      <a:pt x="217" y="949"/>
                    </a:cubicBezTo>
                    <a:cubicBezTo>
                      <a:pt x="314" y="1046"/>
                      <a:pt x="441" y="1103"/>
                      <a:pt x="577" y="1111"/>
                    </a:cubicBezTo>
                    <a:close/>
                    <a:moveTo>
                      <a:pt x="262" y="209"/>
                    </a:moveTo>
                    <a:cubicBezTo>
                      <a:pt x="355" y="116"/>
                      <a:pt x="478" y="65"/>
                      <a:pt x="610" y="65"/>
                    </a:cubicBezTo>
                    <a:cubicBezTo>
                      <a:pt x="741" y="65"/>
                      <a:pt x="864" y="116"/>
                      <a:pt x="957" y="209"/>
                    </a:cubicBezTo>
                    <a:cubicBezTo>
                      <a:pt x="1127" y="380"/>
                      <a:pt x="1148" y="654"/>
                      <a:pt x="1005" y="848"/>
                    </a:cubicBezTo>
                    <a:cubicBezTo>
                      <a:pt x="990" y="867"/>
                      <a:pt x="974" y="886"/>
                      <a:pt x="957" y="903"/>
                    </a:cubicBezTo>
                    <a:cubicBezTo>
                      <a:pt x="939" y="921"/>
                      <a:pt x="921" y="937"/>
                      <a:pt x="901" y="951"/>
                    </a:cubicBezTo>
                    <a:cubicBezTo>
                      <a:pt x="817" y="1013"/>
                      <a:pt x="717" y="1046"/>
                      <a:pt x="612" y="1047"/>
                    </a:cubicBezTo>
                    <a:cubicBezTo>
                      <a:pt x="610" y="1047"/>
                      <a:pt x="610" y="1047"/>
                      <a:pt x="610" y="1047"/>
                    </a:cubicBezTo>
                    <a:cubicBezTo>
                      <a:pt x="478" y="1047"/>
                      <a:pt x="355" y="996"/>
                      <a:pt x="262" y="903"/>
                    </a:cubicBezTo>
                    <a:cubicBezTo>
                      <a:pt x="71" y="712"/>
                      <a:pt x="71" y="400"/>
                      <a:pt x="262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 dirty="0">
                  <a:latin typeface="+mn-lt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A3295C8-99F5-4498-BC7B-0F9247A605F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8299" y="4285431"/>
              <a:ext cx="492318" cy="468000"/>
              <a:chOff x="3184426" y="2955987"/>
              <a:chExt cx="1389023" cy="1320406"/>
            </a:xfrm>
            <a:solidFill>
              <a:schemeClr val="bg1"/>
            </a:solidFill>
          </p:grpSpPr>
          <p:sp>
            <p:nvSpPr>
              <p:cNvPr id="94" name="Freeform 141">
                <a:extLst>
                  <a:ext uri="{FF2B5EF4-FFF2-40B4-BE49-F238E27FC236}">
                    <a16:creationId xmlns:a16="http://schemas.microsoft.com/office/drawing/2014/main" id="{58F331EF-D85E-44E2-92FB-A2906A200109}"/>
                  </a:ext>
                </a:extLst>
              </p:cNvPr>
              <p:cNvSpPr>
                <a:spLocks/>
              </p:cNvSpPr>
              <p:nvPr/>
            </p:nvSpPr>
            <p:spPr bwMode="auto">
              <a:xfrm rot="3146224">
                <a:off x="3176395" y="3074162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43">
                <a:extLst>
                  <a:ext uri="{FF2B5EF4-FFF2-40B4-BE49-F238E27FC236}">
                    <a16:creationId xmlns:a16="http://schemas.microsoft.com/office/drawing/2014/main" id="{5AE54DFE-1923-4415-9CC5-3B6A367C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7544" y="3577778"/>
                <a:ext cx="185306" cy="185306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41">
                <a:extLst>
                  <a:ext uri="{FF2B5EF4-FFF2-40B4-BE49-F238E27FC236}">
                    <a16:creationId xmlns:a16="http://schemas.microsoft.com/office/drawing/2014/main" id="{4D47D133-35AC-408C-8C16-5B7B27E62E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1752773">
                <a:off x="3985957" y="3579256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41">
                <a:extLst>
                  <a:ext uri="{FF2B5EF4-FFF2-40B4-BE49-F238E27FC236}">
                    <a16:creationId xmlns:a16="http://schemas.microsoft.com/office/drawing/2014/main" id="{C15E1695-D955-49BF-A82A-C51E65514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426" y="3745838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41">
                <a:extLst>
                  <a:ext uri="{FF2B5EF4-FFF2-40B4-BE49-F238E27FC236}">
                    <a16:creationId xmlns:a16="http://schemas.microsoft.com/office/drawing/2014/main" id="{5FDD259D-CD17-4706-A6AD-ECF14CFAA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1369">
                <a:off x="3897430" y="2955987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0" name="Group 72">
              <a:extLst>
                <a:ext uri="{FF2B5EF4-FFF2-40B4-BE49-F238E27FC236}">
                  <a16:creationId xmlns:a16="http://schemas.microsoft.com/office/drawing/2014/main" id="{32898A2E-84C2-4C20-BD3E-C7669B2E408F}"/>
                </a:ext>
              </a:extLst>
            </p:cNvPr>
            <p:cNvGrpSpPr/>
            <p:nvPr/>
          </p:nvGrpSpPr>
          <p:grpSpPr>
            <a:xfrm>
              <a:off x="4577131" y="1963135"/>
              <a:ext cx="598792" cy="182494"/>
              <a:chOff x="6737689" y="3124586"/>
              <a:chExt cx="1946673" cy="80979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2452C563-0F2B-4CF9-982F-7ED5D414A234}"/>
                  </a:ext>
                </a:extLst>
              </p:cNvPr>
              <p:cNvSpPr/>
              <p:nvPr/>
            </p:nvSpPr>
            <p:spPr>
              <a:xfrm>
                <a:off x="6828733" y="3124589"/>
                <a:ext cx="559352" cy="761526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3D752154-E16A-4AB7-BCAF-9927BE6EDE1A}"/>
                  </a:ext>
                </a:extLst>
              </p:cNvPr>
              <p:cNvSpPr/>
              <p:nvPr/>
            </p:nvSpPr>
            <p:spPr>
              <a:xfrm>
                <a:off x="7437162" y="3124586"/>
                <a:ext cx="499702" cy="7615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159B155-24F6-4D83-B3B7-B48CAC517D4C}"/>
                  </a:ext>
                </a:extLst>
              </p:cNvPr>
              <p:cNvSpPr/>
              <p:nvPr/>
            </p:nvSpPr>
            <p:spPr>
              <a:xfrm>
                <a:off x="7995651" y="3124590"/>
                <a:ext cx="522406" cy="76319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cxnSp>
            <p:nvCxnSpPr>
              <p:cNvPr id="107" name="Straight Arrow Connector 106">
                <a:extLst>
                  <a:ext uri="{FF2B5EF4-FFF2-40B4-BE49-F238E27FC236}">
                    <a16:creationId xmlns:a16="http://schemas.microsoft.com/office/drawing/2014/main" id="{C60EFD07-D64D-44BD-B172-66A6358B88C2}"/>
                  </a:ext>
                </a:extLst>
              </p:cNvPr>
              <p:cNvCxnSpPr/>
              <p:nvPr/>
            </p:nvCxnSpPr>
            <p:spPr>
              <a:xfrm>
                <a:off x="6737689" y="3934372"/>
                <a:ext cx="1946673" cy="4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01" name="9 Rectángulo">
              <a:extLst>
                <a:ext uri="{FF2B5EF4-FFF2-40B4-BE49-F238E27FC236}">
                  <a16:creationId xmlns:a16="http://schemas.microsoft.com/office/drawing/2014/main" id="{835E202D-A819-4D56-AF43-DD27A1A0A2C6}"/>
                </a:ext>
              </a:extLst>
            </p:cNvPr>
            <p:cNvSpPr/>
            <p:nvPr/>
          </p:nvSpPr>
          <p:spPr>
            <a:xfrm>
              <a:off x="4785128" y="1906129"/>
              <a:ext cx="153707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accent1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102" name="9 Rectángulo">
              <a:extLst>
                <a:ext uri="{FF2B5EF4-FFF2-40B4-BE49-F238E27FC236}">
                  <a16:creationId xmlns:a16="http://schemas.microsoft.com/office/drawing/2014/main" id="{57E2B7A0-1397-46D1-8063-ED9E8C151B0B}"/>
                </a:ext>
              </a:extLst>
            </p:cNvPr>
            <p:cNvSpPr/>
            <p:nvPr/>
          </p:nvSpPr>
          <p:spPr>
            <a:xfrm>
              <a:off x="4600716" y="1906129"/>
              <a:ext cx="11338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accent1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103" name="9 Rectángulo">
              <a:extLst>
                <a:ext uri="{FF2B5EF4-FFF2-40B4-BE49-F238E27FC236}">
                  <a16:creationId xmlns:a16="http://schemas.microsoft.com/office/drawing/2014/main" id="{EC5CCC21-B76C-4437-B8BA-B311456234F4}"/>
                </a:ext>
              </a:extLst>
            </p:cNvPr>
            <p:cNvSpPr/>
            <p:nvPr/>
          </p:nvSpPr>
          <p:spPr>
            <a:xfrm>
              <a:off x="4954749" y="1906129"/>
              <a:ext cx="11338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accent1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3</a:t>
              </a:r>
            </a:p>
          </p:txBody>
        </p:sp>
        <p:sp>
          <p:nvSpPr>
            <p:cNvPr id="19" name="Rounded Rectangle 91">
              <a:extLst>
                <a:ext uri="{FF2B5EF4-FFF2-40B4-BE49-F238E27FC236}">
                  <a16:creationId xmlns:a16="http://schemas.microsoft.com/office/drawing/2014/main" id="{3D8B4EBE-47C6-4322-BE04-B396CD9E1DF4}"/>
                </a:ext>
              </a:extLst>
            </p:cNvPr>
            <p:cNvSpPr/>
            <p:nvPr/>
          </p:nvSpPr>
          <p:spPr>
            <a:xfrm>
              <a:off x="1807857" y="1574807"/>
              <a:ext cx="45719" cy="5062447"/>
            </a:xfrm>
            <a:prstGeom prst="roundRect">
              <a:avLst/>
            </a:prstGeom>
            <a:solidFill>
              <a:srgbClr val="0070C0">
                <a:lumMod val="20000"/>
                <a:lumOff val="80000"/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100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4E1B2E-4777-41F2-8047-A778EC0C6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A6EFE4-7426-4209-97FE-3FB2D3FBC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Five Steps to Better Problem Management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CC03CA-5D5F-4DFC-84D3-19A2E326D431}"/>
              </a:ext>
            </a:extLst>
          </p:cNvPr>
          <p:cNvGrpSpPr/>
          <p:nvPr/>
        </p:nvGrpSpPr>
        <p:grpSpPr>
          <a:xfrm>
            <a:off x="1940435" y="968587"/>
            <a:ext cx="5263131" cy="4804814"/>
            <a:chOff x="231815" y="1188363"/>
            <a:chExt cx="5263131" cy="4804814"/>
          </a:xfrm>
        </p:grpSpPr>
        <p:sp>
          <p:nvSpPr>
            <p:cNvPr id="12" name="Pentagon 84">
              <a:extLst>
                <a:ext uri="{FF2B5EF4-FFF2-40B4-BE49-F238E27FC236}">
                  <a16:creationId xmlns:a16="http://schemas.microsoft.com/office/drawing/2014/main" id="{B9E8AF01-8093-44FE-85EB-CE951D9E01FD}"/>
                </a:ext>
              </a:extLst>
            </p:cNvPr>
            <p:cNvSpPr/>
            <p:nvPr/>
          </p:nvSpPr>
          <p:spPr>
            <a:xfrm>
              <a:off x="1778980" y="1575556"/>
              <a:ext cx="3715966" cy="856218"/>
            </a:xfrm>
            <a:prstGeom prst="homePlate">
              <a:avLst>
                <a:gd name="adj" fmla="val 3920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Freeform 90">
              <a:extLst>
                <a:ext uri="{FF2B5EF4-FFF2-40B4-BE49-F238E27FC236}">
                  <a16:creationId xmlns:a16="http://schemas.microsoft.com/office/drawing/2014/main" id="{AA821053-32C9-4973-9AAE-E777C5E30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1488852"/>
              <a:ext cx="1569821" cy="948076"/>
            </a:xfrm>
            <a:custGeom>
              <a:avLst/>
              <a:gdLst>
                <a:gd name="T0" fmla="*/ 914 w 914"/>
                <a:gd name="T1" fmla="*/ 552 h 552"/>
                <a:gd name="T2" fmla="*/ 914 w 914"/>
                <a:gd name="T3" fmla="*/ 64 h 552"/>
                <a:gd name="T4" fmla="*/ 831 w 914"/>
                <a:gd name="T5" fmla="*/ 0 h 552"/>
                <a:gd name="T6" fmla="*/ 0 w 914"/>
                <a:gd name="T7" fmla="*/ 0 h 552"/>
                <a:gd name="T8" fmla="*/ 0 w 914"/>
                <a:gd name="T9" fmla="*/ 522 h 552"/>
                <a:gd name="T10" fmla="*/ 853 w 914"/>
                <a:gd name="T11" fmla="*/ 522 h 552"/>
                <a:gd name="T12" fmla="*/ 914 w 914"/>
                <a:gd name="T13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52">
                  <a:moveTo>
                    <a:pt x="914" y="552"/>
                  </a:moveTo>
                  <a:lnTo>
                    <a:pt x="914" y="64"/>
                  </a:lnTo>
                  <a:lnTo>
                    <a:pt x="831" y="0"/>
                  </a:lnTo>
                  <a:lnTo>
                    <a:pt x="0" y="0"/>
                  </a:lnTo>
                  <a:lnTo>
                    <a:pt x="0" y="522"/>
                  </a:lnTo>
                  <a:lnTo>
                    <a:pt x="853" y="522"/>
                  </a:lnTo>
                  <a:lnTo>
                    <a:pt x="914" y="5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FB2D03D-2724-489B-802A-13A4164B2DA3}"/>
                </a:ext>
              </a:extLst>
            </p:cNvPr>
            <p:cNvGrpSpPr/>
            <p:nvPr/>
          </p:nvGrpSpPr>
          <p:grpSpPr>
            <a:xfrm>
              <a:off x="577578" y="5058330"/>
              <a:ext cx="953086" cy="827691"/>
              <a:chOff x="2346643" y="884468"/>
              <a:chExt cx="953086" cy="827691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01804CB2-AB4C-473A-90FC-6A3A4C2A40D7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05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0" name="9 Rectángulo">
                <a:extLst>
                  <a:ext uri="{FF2B5EF4-FFF2-40B4-BE49-F238E27FC236}">
                    <a16:creationId xmlns:a16="http://schemas.microsoft.com/office/drawing/2014/main" id="{70B11491-A618-4B79-ACB7-6D37234486C6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8" name="Pentagon 80">
              <a:extLst>
                <a:ext uri="{FF2B5EF4-FFF2-40B4-BE49-F238E27FC236}">
                  <a16:creationId xmlns:a16="http://schemas.microsoft.com/office/drawing/2014/main" id="{BEAA558E-3460-4E4B-9C7B-0F61A19A2ADC}"/>
                </a:ext>
              </a:extLst>
            </p:cNvPr>
            <p:cNvSpPr/>
            <p:nvPr/>
          </p:nvSpPr>
          <p:spPr>
            <a:xfrm>
              <a:off x="1778980" y="4908450"/>
              <a:ext cx="3715966" cy="870788"/>
            </a:xfrm>
            <a:prstGeom prst="homePlate">
              <a:avLst>
                <a:gd name="adj" fmla="val 39207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" name="Pentagon 81">
              <a:extLst>
                <a:ext uri="{FF2B5EF4-FFF2-40B4-BE49-F238E27FC236}">
                  <a16:creationId xmlns:a16="http://schemas.microsoft.com/office/drawing/2014/main" id="{FC58FC96-CD28-400D-B13B-2DF71A678238}"/>
                </a:ext>
              </a:extLst>
            </p:cNvPr>
            <p:cNvSpPr/>
            <p:nvPr/>
          </p:nvSpPr>
          <p:spPr>
            <a:xfrm>
              <a:off x="1778980" y="4059363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Pentagon 82">
              <a:extLst>
                <a:ext uri="{FF2B5EF4-FFF2-40B4-BE49-F238E27FC236}">
                  <a16:creationId xmlns:a16="http://schemas.microsoft.com/office/drawing/2014/main" id="{F2F948E2-A608-4045-A1BB-B350EA4576FC}"/>
                </a:ext>
              </a:extLst>
            </p:cNvPr>
            <p:cNvSpPr/>
            <p:nvPr/>
          </p:nvSpPr>
          <p:spPr>
            <a:xfrm>
              <a:off x="1778980" y="3287991"/>
              <a:ext cx="3715966" cy="774179"/>
            </a:xfrm>
            <a:prstGeom prst="homePlate">
              <a:avLst>
                <a:gd name="adj" fmla="val 42348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Pentagon 83">
              <a:extLst>
                <a:ext uri="{FF2B5EF4-FFF2-40B4-BE49-F238E27FC236}">
                  <a16:creationId xmlns:a16="http://schemas.microsoft.com/office/drawing/2014/main" id="{6631E001-54AD-45F8-9702-BD4DEBC6EF63}"/>
                </a:ext>
              </a:extLst>
            </p:cNvPr>
            <p:cNvSpPr/>
            <p:nvPr/>
          </p:nvSpPr>
          <p:spPr>
            <a:xfrm>
              <a:off x="1778980" y="2431774"/>
              <a:ext cx="3715966" cy="857048"/>
            </a:xfrm>
            <a:prstGeom prst="homePlate">
              <a:avLst>
                <a:gd name="adj" fmla="val 3920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id="{A2B81706-BE14-4A5E-882C-70309870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913604"/>
              <a:ext cx="1569821" cy="922313"/>
            </a:xfrm>
            <a:custGeom>
              <a:avLst/>
              <a:gdLst>
                <a:gd name="T0" fmla="*/ 0 w 914"/>
                <a:gd name="T1" fmla="*/ 37 h 537"/>
                <a:gd name="T2" fmla="*/ 0 w 914"/>
                <a:gd name="T3" fmla="*/ 537 h 537"/>
                <a:gd name="T4" fmla="*/ 859 w 914"/>
                <a:gd name="T5" fmla="*/ 537 h 537"/>
                <a:gd name="T6" fmla="*/ 914 w 914"/>
                <a:gd name="T7" fmla="*/ 504 h 537"/>
                <a:gd name="T8" fmla="*/ 914 w 914"/>
                <a:gd name="T9" fmla="*/ 0 h 537"/>
                <a:gd name="T10" fmla="*/ 872 w 914"/>
                <a:gd name="T11" fmla="*/ 32 h 537"/>
                <a:gd name="T12" fmla="*/ 0 w 914"/>
                <a:gd name="T13" fmla="*/ 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7">
                  <a:moveTo>
                    <a:pt x="0" y="37"/>
                  </a:moveTo>
                  <a:lnTo>
                    <a:pt x="0" y="537"/>
                  </a:lnTo>
                  <a:lnTo>
                    <a:pt x="859" y="537"/>
                  </a:lnTo>
                  <a:lnTo>
                    <a:pt x="914" y="504"/>
                  </a:lnTo>
                  <a:lnTo>
                    <a:pt x="914" y="0"/>
                  </a:lnTo>
                  <a:lnTo>
                    <a:pt x="872" y="32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id="{1E811557-4203-4C41-993B-E16743497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4061710"/>
              <a:ext cx="1569821" cy="915443"/>
            </a:xfrm>
            <a:custGeom>
              <a:avLst/>
              <a:gdLst>
                <a:gd name="T0" fmla="*/ 0 w 914"/>
                <a:gd name="T1" fmla="*/ 24 h 533"/>
                <a:gd name="T2" fmla="*/ 0 w 914"/>
                <a:gd name="T3" fmla="*/ 533 h 533"/>
                <a:gd name="T4" fmla="*/ 872 w 914"/>
                <a:gd name="T5" fmla="*/ 528 h 533"/>
                <a:gd name="T6" fmla="*/ 914 w 914"/>
                <a:gd name="T7" fmla="*/ 496 h 533"/>
                <a:gd name="T8" fmla="*/ 914 w 914"/>
                <a:gd name="T9" fmla="*/ 0 h 533"/>
                <a:gd name="T10" fmla="*/ 872 w 914"/>
                <a:gd name="T11" fmla="*/ 34 h 533"/>
                <a:gd name="T12" fmla="*/ 0 w 914"/>
                <a:gd name="T13" fmla="*/ 2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33">
                  <a:moveTo>
                    <a:pt x="0" y="24"/>
                  </a:moveTo>
                  <a:lnTo>
                    <a:pt x="0" y="533"/>
                  </a:lnTo>
                  <a:lnTo>
                    <a:pt x="872" y="528"/>
                  </a:lnTo>
                  <a:lnTo>
                    <a:pt x="914" y="496"/>
                  </a:lnTo>
                  <a:lnTo>
                    <a:pt x="914" y="0"/>
                  </a:lnTo>
                  <a:lnTo>
                    <a:pt x="872" y="3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88">
              <a:extLst>
                <a:ext uri="{FF2B5EF4-FFF2-40B4-BE49-F238E27FC236}">
                  <a16:creationId xmlns:a16="http://schemas.microsoft.com/office/drawing/2014/main" id="{FED654A9-5DFF-4FFD-8BFF-188ECF704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3225273"/>
              <a:ext cx="1569821" cy="894832"/>
            </a:xfrm>
            <a:custGeom>
              <a:avLst/>
              <a:gdLst>
                <a:gd name="T0" fmla="*/ 0 w 914"/>
                <a:gd name="T1" fmla="*/ 0 h 521"/>
                <a:gd name="T2" fmla="*/ 0 w 914"/>
                <a:gd name="T3" fmla="*/ 511 h 521"/>
                <a:gd name="T4" fmla="*/ 872 w 914"/>
                <a:gd name="T5" fmla="*/ 521 h 521"/>
                <a:gd name="T6" fmla="*/ 914 w 914"/>
                <a:gd name="T7" fmla="*/ 487 h 521"/>
                <a:gd name="T8" fmla="*/ 914 w 914"/>
                <a:gd name="T9" fmla="*/ 37 h 521"/>
                <a:gd name="T10" fmla="*/ 862 w 914"/>
                <a:gd name="T11" fmla="*/ 0 h 521"/>
                <a:gd name="T12" fmla="*/ 0 w 914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1">
                  <a:moveTo>
                    <a:pt x="0" y="0"/>
                  </a:moveTo>
                  <a:lnTo>
                    <a:pt x="0" y="511"/>
                  </a:lnTo>
                  <a:lnTo>
                    <a:pt x="872" y="521"/>
                  </a:lnTo>
                  <a:lnTo>
                    <a:pt x="914" y="487"/>
                  </a:lnTo>
                  <a:lnTo>
                    <a:pt x="914" y="37"/>
                  </a:lnTo>
                  <a:lnTo>
                    <a:pt x="8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89">
              <a:extLst>
                <a:ext uri="{FF2B5EF4-FFF2-40B4-BE49-F238E27FC236}">
                  <a16:creationId xmlns:a16="http://schemas.microsoft.com/office/drawing/2014/main" id="{FED8495A-226B-4789-B82F-F0C621FAF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91" y="2385402"/>
              <a:ext cx="1569821" cy="903420"/>
            </a:xfrm>
            <a:custGeom>
              <a:avLst/>
              <a:gdLst>
                <a:gd name="T0" fmla="*/ 853 w 914"/>
                <a:gd name="T1" fmla="*/ 0 h 526"/>
                <a:gd name="T2" fmla="*/ 0 w 914"/>
                <a:gd name="T3" fmla="*/ 0 h 526"/>
                <a:gd name="T4" fmla="*/ 0 w 914"/>
                <a:gd name="T5" fmla="*/ 489 h 526"/>
                <a:gd name="T6" fmla="*/ 862 w 914"/>
                <a:gd name="T7" fmla="*/ 489 h 526"/>
                <a:gd name="T8" fmla="*/ 914 w 914"/>
                <a:gd name="T9" fmla="*/ 526 h 526"/>
                <a:gd name="T10" fmla="*/ 914 w 914"/>
                <a:gd name="T11" fmla="*/ 30 h 526"/>
                <a:gd name="T12" fmla="*/ 853 w 914"/>
                <a:gd name="T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526">
                  <a:moveTo>
                    <a:pt x="853" y="0"/>
                  </a:moveTo>
                  <a:lnTo>
                    <a:pt x="0" y="0"/>
                  </a:lnTo>
                  <a:lnTo>
                    <a:pt x="0" y="489"/>
                  </a:lnTo>
                  <a:lnTo>
                    <a:pt x="862" y="489"/>
                  </a:lnTo>
                  <a:lnTo>
                    <a:pt x="914" y="526"/>
                  </a:lnTo>
                  <a:lnTo>
                    <a:pt x="914" y="30"/>
                  </a:lnTo>
                  <a:lnTo>
                    <a:pt x="85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70A29C-C40E-4B11-A573-89FD9B525BBF}"/>
                </a:ext>
              </a:extLst>
            </p:cNvPr>
            <p:cNvSpPr/>
            <p:nvPr/>
          </p:nvSpPr>
          <p:spPr>
            <a:xfrm>
              <a:off x="4390614" y="1684749"/>
              <a:ext cx="45719" cy="56007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A22401-FE91-45EA-9480-BED25A54234C}"/>
                </a:ext>
              </a:extLst>
            </p:cNvPr>
            <p:cNvSpPr/>
            <p:nvPr/>
          </p:nvSpPr>
          <p:spPr>
            <a:xfrm>
              <a:off x="4390613" y="2574879"/>
              <a:ext cx="45719" cy="56007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4C51D5-23C6-4D1A-AD06-5521142D38F7}"/>
                </a:ext>
              </a:extLst>
            </p:cNvPr>
            <p:cNvSpPr/>
            <p:nvPr/>
          </p:nvSpPr>
          <p:spPr>
            <a:xfrm>
              <a:off x="4390614" y="3410402"/>
              <a:ext cx="45719" cy="560070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79668B3-2F57-4F0C-957D-D487D91BF64E}"/>
                </a:ext>
              </a:extLst>
            </p:cNvPr>
            <p:cNvSpPr/>
            <p:nvPr/>
          </p:nvSpPr>
          <p:spPr>
            <a:xfrm>
              <a:off x="4390613" y="4226800"/>
              <a:ext cx="45719" cy="560070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C7D277D-E94C-4FF5-80AE-8113224DADE6}"/>
                </a:ext>
              </a:extLst>
            </p:cNvPr>
            <p:cNvSpPr/>
            <p:nvPr/>
          </p:nvSpPr>
          <p:spPr>
            <a:xfrm>
              <a:off x="4381723" y="5063809"/>
              <a:ext cx="45719" cy="560070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4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29" name="Group 22">
              <a:extLst>
                <a:ext uri="{FF2B5EF4-FFF2-40B4-BE49-F238E27FC236}">
                  <a16:creationId xmlns:a16="http://schemas.microsoft.com/office/drawing/2014/main" id="{4AC484FA-67C7-488B-B067-65D915A3A69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20734" y="2650543"/>
              <a:ext cx="408741" cy="408741"/>
              <a:chOff x="-563" y="1072"/>
              <a:chExt cx="2430" cy="2430"/>
            </a:xfrm>
            <a:solidFill>
              <a:schemeClr val="bg1"/>
            </a:solidFill>
          </p:grpSpPr>
          <p:sp>
            <p:nvSpPr>
              <p:cNvPr id="74" name="Freeform 24">
                <a:extLst>
                  <a:ext uri="{FF2B5EF4-FFF2-40B4-BE49-F238E27FC236}">
                    <a16:creationId xmlns:a16="http://schemas.microsoft.com/office/drawing/2014/main" id="{C8F46274-1A07-4E16-A2B6-0EF1D4068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63" y="1072"/>
                <a:ext cx="2430" cy="2430"/>
              </a:xfrm>
              <a:custGeom>
                <a:avLst/>
                <a:gdLst>
                  <a:gd name="T0" fmla="*/ 1732 w 4860"/>
                  <a:gd name="T1" fmla="*/ 644 h 4860"/>
                  <a:gd name="T2" fmla="*/ 1636 w 4860"/>
                  <a:gd name="T3" fmla="*/ 971 h 4860"/>
                  <a:gd name="T4" fmla="*/ 1554 w 4860"/>
                  <a:gd name="T5" fmla="*/ 1019 h 4860"/>
                  <a:gd name="T6" fmla="*/ 1222 w 4860"/>
                  <a:gd name="T7" fmla="*/ 941 h 4860"/>
                  <a:gd name="T8" fmla="*/ 1056 w 4860"/>
                  <a:gd name="T9" fmla="*/ 1489 h 4860"/>
                  <a:gd name="T10" fmla="*/ 1115 w 4860"/>
                  <a:gd name="T11" fmla="*/ 1638 h 4860"/>
                  <a:gd name="T12" fmla="*/ 993 w 4860"/>
                  <a:gd name="T13" fmla="*/ 1728 h 4860"/>
                  <a:gd name="T14" fmla="*/ 620 w 4860"/>
                  <a:gd name="T15" fmla="*/ 1794 h 4860"/>
                  <a:gd name="T16" fmla="*/ 722 w 4860"/>
                  <a:gd name="T17" fmla="*/ 2368 h 4860"/>
                  <a:gd name="T18" fmla="*/ 786 w 4860"/>
                  <a:gd name="T19" fmla="*/ 2452 h 4860"/>
                  <a:gd name="T20" fmla="*/ 513 w 4860"/>
                  <a:gd name="T21" fmla="*/ 2504 h 4860"/>
                  <a:gd name="T22" fmla="*/ 661 w 4860"/>
                  <a:gd name="T23" fmla="*/ 3174 h 4860"/>
                  <a:gd name="T24" fmla="*/ 1040 w 4860"/>
                  <a:gd name="T25" fmla="*/ 3141 h 4860"/>
                  <a:gd name="T26" fmla="*/ 1119 w 4860"/>
                  <a:gd name="T27" fmla="*/ 3280 h 4860"/>
                  <a:gd name="T28" fmla="*/ 904 w 4860"/>
                  <a:gd name="T29" fmla="*/ 3592 h 4860"/>
                  <a:gd name="T30" fmla="*/ 1418 w 4860"/>
                  <a:gd name="T31" fmla="*/ 4059 h 4860"/>
                  <a:gd name="T32" fmla="*/ 1598 w 4860"/>
                  <a:gd name="T33" fmla="*/ 3847 h 4860"/>
                  <a:gd name="T34" fmla="*/ 1647 w 4860"/>
                  <a:gd name="T35" fmla="*/ 3929 h 4860"/>
                  <a:gd name="T36" fmla="*/ 1957 w 4860"/>
                  <a:gd name="T37" fmla="*/ 4290 h 4860"/>
                  <a:gd name="T38" fmla="*/ 2320 w 4860"/>
                  <a:gd name="T39" fmla="*/ 4025 h 4860"/>
                  <a:gd name="T40" fmla="*/ 2495 w 4860"/>
                  <a:gd name="T41" fmla="*/ 3979 h 4860"/>
                  <a:gd name="T42" fmla="*/ 2676 w 4860"/>
                  <a:gd name="T43" fmla="*/ 4333 h 4860"/>
                  <a:gd name="T44" fmla="*/ 3336 w 4860"/>
                  <a:gd name="T45" fmla="*/ 4121 h 4860"/>
                  <a:gd name="T46" fmla="*/ 3240 w 4860"/>
                  <a:gd name="T47" fmla="*/ 3859 h 4860"/>
                  <a:gd name="T48" fmla="*/ 3336 w 4860"/>
                  <a:gd name="T49" fmla="*/ 3859 h 4860"/>
                  <a:gd name="T50" fmla="*/ 3807 w 4860"/>
                  <a:gd name="T51" fmla="*/ 3764 h 4860"/>
                  <a:gd name="T52" fmla="*/ 3761 w 4860"/>
                  <a:gd name="T53" fmla="*/ 3331 h 4860"/>
                  <a:gd name="T54" fmla="*/ 3775 w 4860"/>
                  <a:gd name="T55" fmla="*/ 3172 h 4860"/>
                  <a:gd name="T56" fmla="*/ 3931 w 4860"/>
                  <a:gd name="T57" fmla="*/ 3149 h 4860"/>
                  <a:gd name="T58" fmla="*/ 4325 w 4860"/>
                  <a:gd name="T59" fmla="*/ 2729 h 4860"/>
                  <a:gd name="T60" fmla="*/ 4104 w 4860"/>
                  <a:gd name="T61" fmla="*/ 2483 h 4860"/>
                  <a:gd name="T62" fmla="*/ 4079 w 4860"/>
                  <a:gd name="T63" fmla="*/ 2392 h 4860"/>
                  <a:gd name="T64" fmla="*/ 4339 w 4860"/>
                  <a:gd name="T65" fmla="*/ 2239 h 4860"/>
                  <a:gd name="T66" fmla="*/ 4152 w 4860"/>
                  <a:gd name="T67" fmla="*/ 1583 h 4860"/>
                  <a:gd name="T68" fmla="*/ 3816 w 4860"/>
                  <a:gd name="T69" fmla="*/ 1717 h 4860"/>
                  <a:gd name="T70" fmla="*/ 3741 w 4860"/>
                  <a:gd name="T71" fmla="*/ 1580 h 4860"/>
                  <a:gd name="T72" fmla="*/ 3956 w 4860"/>
                  <a:gd name="T73" fmla="*/ 1268 h 4860"/>
                  <a:gd name="T74" fmla="*/ 3442 w 4860"/>
                  <a:gd name="T75" fmla="*/ 801 h 4860"/>
                  <a:gd name="T76" fmla="*/ 3262 w 4860"/>
                  <a:gd name="T77" fmla="*/ 1013 h 4860"/>
                  <a:gd name="T78" fmla="*/ 3221 w 4860"/>
                  <a:gd name="T79" fmla="*/ 915 h 4860"/>
                  <a:gd name="T80" fmla="*/ 2789 w 4860"/>
                  <a:gd name="T81" fmla="*/ 545 h 4860"/>
                  <a:gd name="T82" fmla="*/ 2520 w 4860"/>
                  <a:gd name="T83" fmla="*/ 860 h 4860"/>
                  <a:gd name="T84" fmla="*/ 2340 w 4860"/>
                  <a:gd name="T85" fmla="*/ 860 h 4860"/>
                  <a:gd name="T86" fmla="*/ 2577 w 4860"/>
                  <a:gd name="T87" fmla="*/ 4 h 4860"/>
                  <a:gd name="T88" fmla="*/ 3406 w 4860"/>
                  <a:gd name="T89" fmla="*/ 205 h 4860"/>
                  <a:gd name="T90" fmla="*/ 4099 w 4860"/>
                  <a:gd name="T91" fmla="*/ 664 h 4860"/>
                  <a:gd name="T92" fmla="*/ 4595 w 4860"/>
                  <a:gd name="T93" fmla="*/ 1327 h 4860"/>
                  <a:gd name="T94" fmla="*/ 4842 w 4860"/>
                  <a:gd name="T95" fmla="*/ 2137 h 4860"/>
                  <a:gd name="T96" fmla="*/ 4791 w 4860"/>
                  <a:gd name="T97" fmla="*/ 3006 h 4860"/>
                  <a:gd name="T98" fmla="*/ 4454 w 4860"/>
                  <a:gd name="T99" fmla="*/ 3773 h 4860"/>
                  <a:gd name="T100" fmla="*/ 3887 w 4860"/>
                  <a:gd name="T101" fmla="*/ 4374 h 4860"/>
                  <a:gd name="T102" fmla="*/ 3143 w 4860"/>
                  <a:gd name="T103" fmla="*/ 4752 h 4860"/>
                  <a:gd name="T104" fmla="*/ 2283 w 4860"/>
                  <a:gd name="T105" fmla="*/ 4856 h 4860"/>
                  <a:gd name="T106" fmla="*/ 1454 w 4860"/>
                  <a:gd name="T107" fmla="*/ 4655 h 4860"/>
                  <a:gd name="T108" fmla="*/ 761 w 4860"/>
                  <a:gd name="T109" fmla="*/ 4196 h 4860"/>
                  <a:gd name="T110" fmla="*/ 265 w 4860"/>
                  <a:gd name="T111" fmla="*/ 3533 h 4860"/>
                  <a:gd name="T112" fmla="*/ 18 w 4860"/>
                  <a:gd name="T113" fmla="*/ 2723 h 4860"/>
                  <a:gd name="T114" fmla="*/ 69 w 4860"/>
                  <a:gd name="T115" fmla="*/ 1854 h 4860"/>
                  <a:gd name="T116" fmla="*/ 406 w 4860"/>
                  <a:gd name="T117" fmla="*/ 1087 h 4860"/>
                  <a:gd name="T118" fmla="*/ 973 w 4860"/>
                  <a:gd name="T119" fmla="*/ 486 h 4860"/>
                  <a:gd name="T120" fmla="*/ 1717 w 4860"/>
                  <a:gd name="T121" fmla="*/ 108 h 4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60" h="4860">
                    <a:moveTo>
                      <a:pt x="2302" y="515"/>
                    </a:moveTo>
                    <a:lnTo>
                      <a:pt x="2184" y="527"/>
                    </a:lnTo>
                    <a:lnTo>
                      <a:pt x="2066" y="546"/>
                    </a:lnTo>
                    <a:lnTo>
                      <a:pt x="1953" y="571"/>
                    </a:lnTo>
                    <a:lnTo>
                      <a:pt x="1841" y="604"/>
                    </a:lnTo>
                    <a:lnTo>
                      <a:pt x="1732" y="644"/>
                    </a:lnTo>
                    <a:lnTo>
                      <a:pt x="1627" y="688"/>
                    </a:lnTo>
                    <a:lnTo>
                      <a:pt x="1524" y="739"/>
                    </a:lnTo>
                    <a:lnTo>
                      <a:pt x="1630" y="919"/>
                    </a:lnTo>
                    <a:lnTo>
                      <a:pt x="1636" y="935"/>
                    </a:lnTo>
                    <a:lnTo>
                      <a:pt x="1639" y="953"/>
                    </a:lnTo>
                    <a:lnTo>
                      <a:pt x="1636" y="971"/>
                    </a:lnTo>
                    <a:lnTo>
                      <a:pt x="1630" y="987"/>
                    </a:lnTo>
                    <a:lnTo>
                      <a:pt x="1620" y="1001"/>
                    </a:lnTo>
                    <a:lnTo>
                      <a:pt x="1605" y="1012"/>
                    </a:lnTo>
                    <a:lnTo>
                      <a:pt x="1589" y="1019"/>
                    </a:lnTo>
                    <a:lnTo>
                      <a:pt x="1571" y="1021"/>
                    </a:lnTo>
                    <a:lnTo>
                      <a:pt x="1554" y="1019"/>
                    </a:lnTo>
                    <a:lnTo>
                      <a:pt x="1538" y="1012"/>
                    </a:lnTo>
                    <a:lnTo>
                      <a:pt x="1524" y="1001"/>
                    </a:lnTo>
                    <a:lnTo>
                      <a:pt x="1512" y="987"/>
                    </a:lnTo>
                    <a:lnTo>
                      <a:pt x="1408" y="807"/>
                    </a:lnTo>
                    <a:lnTo>
                      <a:pt x="1312" y="872"/>
                    </a:lnTo>
                    <a:lnTo>
                      <a:pt x="1222" y="941"/>
                    </a:lnTo>
                    <a:lnTo>
                      <a:pt x="1135" y="1016"/>
                    </a:lnTo>
                    <a:lnTo>
                      <a:pt x="1053" y="1096"/>
                    </a:lnTo>
                    <a:lnTo>
                      <a:pt x="976" y="1180"/>
                    </a:lnTo>
                    <a:lnTo>
                      <a:pt x="904" y="1269"/>
                    </a:lnTo>
                    <a:lnTo>
                      <a:pt x="837" y="1362"/>
                    </a:lnTo>
                    <a:lnTo>
                      <a:pt x="1056" y="1489"/>
                    </a:lnTo>
                    <a:lnTo>
                      <a:pt x="1081" y="1507"/>
                    </a:lnTo>
                    <a:lnTo>
                      <a:pt x="1099" y="1529"/>
                    </a:lnTo>
                    <a:lnTo>
                      <a:pt x="1112" y="1554"/>
                    </a:lnTo>
                    <a:lnTo>
                      <a:pt x="1119" y="1580"/>
                    </a:lnTo>
                    <a:lnTo>
                      <a:pt x="1121" y="1608"/>
                    </a:lnTo>
                    <a:lnTo>
                      <a:pt x="1115" y="1638"/>
                    </a:lnTo>
                    <a:lnTo>
                      <a:pt x="1103" y="1664"/>
                    </a:lnTo>
                    <a:lnTo>
                      <a:pt x="1087" y="1686"/>
                    </a:lnTo>
                    <a:lnTo>
                      <a:pt x="1066" y="1704"/>
                    </a:lnTo>
                    <a:lnTo>
                      <a:pt x="1044" y="1717"/>
                    </a:lnTo>
                    <a:lnTo>
                      <a:pt x="1019" y="1726"/>
                    </a:lnTo>
                    <a:lnTo>
                      <a:pt x="993" y="1728"/>
                    </a:lnTo>
                    <a:lnTo>
                      <a:pt x="971" y="1726"/>
                    </a:lnTo>
                    <a:lnTo>
                      <a:pt x="950" y="1720"/>
                    </a:lnTo>
                    <a:lnTo>
                      <a:pt x="929" y="1711"/>
                    </a:lnTo>
                    <a:lnTo>
                      <a:pt x="708" y="1583"/>
                    </a:lnTo>
                    <a:lnTo>
                      <a:pt x="661" y="1688"/>
                    </a:lnTo>
                    <a:lnTo>
                      <a:pt x="620" y="1794"/>
                    </a:lnTo>
                    <a:lnTo>
                      <a:pt x="585" y="1904"/>
                    </a:lnTo>
                    <a:lnTo>
                      <a:pt x="557" y="2016"/>
                    </a:lnTo>
                    <a:lnTo>
                      <a:pt x="535" y="2131"/>
                    </a:lnTo>
                    <a:lnTo>
                      <a:pt x="520" y="2249"/>
                    </a:lnTo>
                    <a:lnTo>
                      <a:pt x="513" y="2368"/>
                    </a:lnTo>
                    <a:lnTo>
                      <a:pt x="722" y="2368"/>
                    </a:lnTo>
                    <a:lnTo>
                      <a:pt x="744" y="2371"/>
                    </a:lnTo>
                    <a:lnTo>
                      <a:pt x="761" y="2380"/>
                    </a:lnTo>
                    <a:lnTo>
                      <a:pt x="776" y="2395"/>
                    </a:lnTo>
                    <a:lnTo>
                      <a:pt x="786" y="2414"/>
                    </a:lnTo>
                    <a:lnTo>
                      <a:pt x="789" y="2434"/>
                    </a:lnTo>
                    <a:lnTo>
                      <a:pt x="786" y="2452"/>
                    </a:lnTo>
                    <a:lnTo>
                      <a:pt x="781" y="2468"/>
                    </a:lnTo>
                    <a:lnTo>
                      <a:pt x="770" y="2483"/>
                    </a:lnTo>
                    <a:lnTo>
                      <a:pt x="756" y="2493"/>
                    </a:lnTo>
                    <a:lnTo>
                      <a:pt x="739" y="2501"/>
                    </a:lnTo>
                    <a:lnTo>
                      <a:pt x="722" y="2504"/>
                    </a:lnTo>
                    <a:lnTo>
                      <a:pt x="513" y="2504"/>
                    </a:lnTo>
                    <a:lnTo>
                      <a:pt x="521" y="2621"/>
                    </a:lnTo>
                    <a:lnTo>
                      <a:pt x="536" y="2736"/>
                    </a:lnTo>
                    <a:lnTo>
                      <a:pt x="558" y="2850"/>
                    </a:lnTo>
                    <a:lnTo>
                      <a:pt x="586" y="2960"/>
                    </a:lnTo>
                    <a:lnTo>
                      <a:pt x="621" y="3069"/>
                    </a:lnTo>
                    <a:lnTo>
                      <a:pt x="661" y="3174"/>
                    </a:lnTo>
                    <a:lnTo>
                      <a:pt x="708" y="3277"/>
                    </a:lnTo>
                    <a:lnTo>
                      <a:pt x="929" y="3149"/>
                    </a:lnTo>
                    <a:lnTo>
                      <a:pt x="956" y="3137"/>
                    </a:lnTo>
                    <a:lnTo>
                      <a:pt x="984" y="3132"/>
                    </a:lnTo>
                    <a:lnTo>
                      <a:pt x="1012" y="3134"/>
                    </a:lnTo>
                    <a:lnTo>
                      <a:pt x="1040" y="3141"/>
                    </a:lnTo>
                    <a:lnTo>
                      <a:pt x="1063" y="3153"/>
                    </a:lnTo>
                    <a:lnTo>
                      <a:pt x="1085" y="3172"/>
                    </a:lnTo>
                    <a:lnTo>
                      <a:pt x="1103" y="3196"/>
                    </a:lnTo>
                    <a:lnTo>
                      <a:pt x="1115" y="3222"/>
                    </a:lnTo>
                    <a:lnTo>
                      <a:pt x="1121" y="3252"/>
                    </a:lnTo>
                    <a:lnTo>
                      <a:pt x="1119" y="3280"/>
                    </a:lnTo>
                    <a:lnTo>
                      <a:pt x="1112" y="3306"/>
                    </a:lnTo>
                    <a:lnTo>
                      <a:pt x="1099" y="3331"/>
                    </a:lnTo>
                    <a:lnTo>
                      <a:pt x="1081" y="3353"/>
                    </a:lnTo>
                    <a:lnTo>
                      <a:pt x="1056" y="3371"/>
                    </a:lnTo>
                    <a:lnTo>
                      <a:pt x="837" y="3498"/>
                    </a:lnTo>
                    <a:lnTo>
                      <a:pt x="904" y="3592"/>
                    </a:lnTo>
                    <a:lnTo>
                      <a:pt x="978" y="3682"/>
                    </a:lnTo>
                    <a:lnTo>
                      <a:pt x="1056" y="3767"/>
                    </a:lnTo>
                    <a:lnTo>
                      <a:pt x="1140" y="3848"/>
                    </a:lnTo>
                    <a:lnTo>
                      <a:pt x="1228" y="3925"/>
                    </a:lnTo>
                    <a:lnTo>
                      <a:pt x="1321" y="3994"/>
                    </a:lnTo>
                    <a:lnTo>
                      <a:pt x="1418" y="4059"/>
                    </a:lnTo>
                    <a:lnTo>
                      <a:pt x="1521" y="3878"/>
                    </a:lnTo>
                    <a:lnTo>
                      <a:pt x="1533" y="3864"/>
                    </a:lnTo>
                    <a:lnTo>
                      <a:pt x="1546" y="3854"/>
                    </a:lnTo>
                    <a:lnTo>
                      <a:pt x="1563" y="3847"/>
                    </a:lnTo>
                    <a:lnTo>
                      <a:pt x="1580" y="3844"/>
                    </a:lnTo>
                    <a:lnTo>
                      <a:pt x="1598" y="3847"/>
                    </a:lnTo>
                    <a:lnTo>
                      <a:pt x="1614" y="3853"/>
                    </a:lnTo>
                    <a:lnTo>
                      <a:pt x="1629" y="3864"/>
                    </a:lnTo>
                    <a:lnTo>
                      <a:pt x="1639" y="3878"/>
                    </a:lnTo>
                    <a:lnTo>
                      <a:pt x="1645" y="3894"/>
                    </a:lnTo>
                    <a:lnTo>
                      <a:pt x="1648" y="3912"/>
                    </a:lnTo>
                    <a:lnTo>
                      <a:pt x="1647" y="3929"/>
                    </a:lnTo>
                    <a:lnTo>
                      <a:pt x="1639" y="3945"/>
                    </a:lnTo>
                    <a:lnTo>
                      <a:pt x="1536" y="4127"/>
                    </a:lnTo>
                    <a:lnTo>
                      <a:pt x="1636" y="4177"/>
                    </a:lnTo>
                    <a:lnTo>
                      <a:pt x="1741" y="4221"/>
                    </a:lnTo>
                    <a:lnTo>
                      <a:pt x="1848" y="4258"/>
                    </a:lnTo>
                    <a:lnTo>
                      <a:pt x="1957" y="4290"/>
                    </a:lnTo>
                    <a:lnTo>
                      <a:pt x="2071" y="4315"/>
                    </a:lnTo>
                    <a:lnTo>
                      <a:pt x="2186" y="4333"/>
                    </a:lnTo>
                    <a:lnTo>
                      <a:pt x="2302" y="4345"/>
                    </a:lnTo>
                    <a:lnTo>
                      <a:pt x="2302" y="4090"/>
                    </a:lnTo>
                    <a:lnTo>
                      <a:pt x="2306" y="4056"/>
                    </a:lnTo>
                    <a:lnTo>
                      <a:pt x="2320" y="4025"/>
                    </a:lnTo>
                    <a:lnTo>
                      <a:pt x="2340" y="4000"/>
                    </a:lnTo>
                    <a:lnTo>
                      <a:pt x="2365" y="3979"/>
                    </a:lnTo>
                    <a:lnTo>
                      <a:pt x="2396" y="3966"/>
                    </a:lnTo>
                    <a:lnTo>
                      <a:pt x="2430" y="3962"/>
                    </a:lnTo>
                    <a:lnTo>
                      <a:pt x="2464" y="3966"/>
                    </a:lnTo>
                    <a:lnTo>
                      <a:pt x="2495" y="3979"/>
                    </a:lnTo>
                    <a:lnTo>
                      <a:pt x="2520" y="4000"/>
                    </a:lnTo>
                    <a:lnTo>
                      <a:pt x="2540" y="4025"/>
                    </a:lnTo>
                    <a:lnTo>
                      <a:pt x="2554" y="4056"/>
                    </a:lnTo>
                    <a:lnTo>
                      <a:pt x="2558" y="4090"/>
                    </a:lnTo>
                    <a:lnTo>
                      <a:pt x="2558" y="4345"/>
                    </a:lnTo>
                    <a:lnTo>
                      <a:pt x="2676" y="4333"/>
                    </a:lnTo>
                    <a:lnTo>
                      <a:pt x="2794" y="4314"/>
                    </a:lnTo>
                    <a:lnTo>
                      <a:pt x="2907" y="4289"/>
                    </a:lnTo>
                    <a:lnTo>
                      <a:pt x="3019" y="4256"/>
                    </a:lnTo>
                    <a:lnTo>
                      <a:pt x="3128" y="4218"/>
                    </a:lnTo>
                    <a:lnTo>
                      <a:pt x="3233" y="4172"/>
                    </a:lnTo>
                    <a:lnTo>
                      <a:pt x="3336" y="4121"/>
                    </a:lnTo>
                    <a:lnTo>
                      <a:pt x="3230" y="3941"/>
                    </a:lnTo>
                    <a:lnTo>
                      <a:pt x="3224" y="3925"/>
                    </a:lnTo>
                    <a:lnTo>
                      <a:pt x="3221" y="3907"/>
                    </a:lnTo>
                    <a:lnTo>
                      <a:pt x="3224" y="3889"/>
                    </a:lnTo>
                    <a:lnTo>
                      <a:pt x="3230" y="3873"/>
                    </a:lnTo>
                    <a:lnTo>
                      <a:pt x="3240" y="3859"/>
                    </a:lnTo>
                    <a:lnTo>
                      <a:pt x="3255" y="3848"/>
                    </a:lnTo>
                    <a:lnTo>
                      <a:pt x="3271" y="3841"/>
                    </a:lnTo>
                    <a:lnTo>
                      <a:pt x="3289" y="3839"/>
                    </a:lnTo>
                    <a:lnTo>
                      <a:pt x="3306" y="3841"/>
                    </a:lnTo>
                    <a:lnTo>
                      <a:pt x="3322" y="3848"/>
                    </a:lnTo>
                    <a:lnTo>
                      <a:pt x="3336" y="3859"/>
                    </a:lnTo>
                    <a:lnTo>
                      <a:pt x="3348" y="3873"/>
                    </a:lnTo>
                    <a:lnTo>
                      <a:pt x="3452" y="4053"/>
                    </a:lnTo>
                    <a:lnTo>
                      <a:pt x="3548" y="3988"/>
                    </a:lnTo>
                    <a:lnTo>
                      <a:pt x="3638" y="3919"/>
                    </a:lnTo>
                    <a:lnTo>
                      <a:pt x="3725" y="3844"/>
                    </a:lnTo>
                    <a:lnTo>
                      <a:pt x="3807" y="3764"/>
                    </a:lnTo>
                    <a:lnTo>
                      <a:pt x="3884" y="3680"/>
                    </a:lnTo>
                    <a:lnTo>
                      <a:pt x="3956" y="3591"/>
                    </a:lnTo>
                    <a:lnTo>
                      <a:pt x="4023" y="3498"/>
                    </a:lnTo>
                    <a:lnTo>
                      <a:pt x="3804" y="3371"/>
                    </a:lnTo>
                    <a:lnTo>
                      <a:pt x="3779" y="3353"/>
                    </a:lnTo>
                    <a:lnTo>
                      <a:pt x="3761" y="3331"/>
                    </a:lnTo>
                    <a:lnTo>
                      <a:pt x="3748" y="3306"/>
                    </a:lnTo>
                    <a:lnTo>
                      <a:pt x="3741" y="3280"/>
                    </a:lnTo>
                    <a:lnTo>
                      <a:pt x="3739" y="3252"/>
                    </a:lnTo>
                    <a:lnTo>
                      <a:pt x="3745" y="3222"/>
                    </a:lnTo>
                    <a:lnTo>
                      <a:pt x="3757" y="3196"/>
                    </a:lnTo>
                    <a:lnTo>
                      <a:pt x="3775" y="3172"/>
                    </a:lnTo>
                    <a:lnTo>
                      <a:pt x="3795" y="3153"/>
                    </a:lnTo>
                    <a:lnTo>
                      <a:pt x="3820" y="3141"/>
                    </a:lnTo>
                    <a:lnTo>
                      <a:pt x="3848" y="3134"/>
                    </a:lnTo>
                    <a:lnTo>
                      <a:pt x="3876" y="3132"/>
                    </a:lnTo>
                    <a:lnTo>
                      <a:pt x="3904" y="3137"/>
                    </a:lnTo>
                    <a:lnTo>
                      <a:pt x="3931" y="3149"/>
                    </a:lnTo>
                    <a:lnTo>
                      <a:pt x="4152" y="3277"/>
                    </a:lnTo>
                    <a:lnTo>
                      <a:pt x="4199" y="3172"/>
                    </a:lnTo>
                    <a:lnTo>
                      <a:pt x="4240" y="3066"/>
                    </a:lnTo>
                    <a:lnTo>
                      <a:pt x="4275" y="2956"/>
                    </a:lnTo>
                    <a:lnTo>
                      <a:pt x="4303" y="2844"/>
                    </a:lnTo>
                    <a:lnTo>
                      <a:pt x="4325" y="2729"/>
                    </a:lnTo>
                    <a:lnTo>
                      <a:pt x="4340" y="2611"/>
                    </a:lnTo>
                    <a:lnTo>
                      <a:pt x="4347" y="2492"/>
                    </a:lnTo>
                    <a:lnTo>
                      <a:pt x="4138" y="2492"/>
                    </a:lnTo>
                    <a:lnTo>
                      <a:pt x="4138" y="2492"/>
                    </a:lnTo>
                    <a:lnTo>
                      <a:pt x="4121" y="2490"/>
                    </a:lnTo>
                    <a:lnTo>
                      <a:pt x="4104" y="2483"/>
                    </a:lnTo>
                    <a:lnTo>
                      <a:pt x="4091" y="2473"/>
                    </a:lnTo>
                    <a:lnTo>
                      <a:pt x="4079" y="2459"/>
                    </a:lnTo>
                    <a:lnTo>
                      <a:pt x="4074" y="2443"/>
                    </a:lnTo>
                    <a:lnTo>
                      <a:pt x="4071" y="2426"/>
                    </a:lnTo>
                    <a:lnTo>
                      <a:pt x="4072" y="2408"/>
                    </a:lnTo>
                    <a:lnTo>
                      <a:pt x="4079" y="2392"/>
                    </a:lnTo>
                    <a:lnTo>
                      <a:pt x="4090" y="2377"/>
                    </a:lnTo>
                    <a:lnTo>
                      <a:pt x="4104" y="2367"/>
                    </a:lnTo>
                    <a:lnTo>
                      <a:pt x="4121" y="2359"/>
                    </a:lnTo>
                    <a:lnTo>
                      <a:pt x="4138" y="2358"/>
                    </a:lnTo>
                    <a:lnTo>
                      <a:pt x="4347" y="2356"/>
                    </a:lnTo>
                    <a:lnTo>
                      <a:pt x="4339" y="2239"/>
                    </a:lnTo>
                    <a:lnTo>
                      <a:pt x="4324" y="2124"/>
                    </a:lnTo>
                    <a:lnTo>
                      <a:pt x="4302" y="2010"/>
                    </a:lnTo>
                    <a:lnTo>
                      <a:pt x="4274" y="1900"/>
                    </a:lnTo>
                    <a:lnTo>
                      <a:pt x="4239" y="1791"/>
                    </a:lnTo>
                    <a:lnTo>
                      <a:pt x="4199" y="1686"/>
                    </a:lnTo>
                    <a:lnTo>
                      <a:pt x="4152" y="1583"/>
                    </a:lnTo>
                    <a:lnTo>
                      <a:pt x="3931" y="1711"/>
                    </a:lnTo>
                    <a:lnTo>
                      <a:pt x="3910" y="1720"/>
                    </a:lnTo>
                    <a:lnTo>
                      <a:pt x="3889" y="1726"/>
                    </a:lnTo>
                    <a:lnTo>
                      <a:pt x="3867" y="1728"/>
                    </a:lnTo>
                    <a:lnTo>
                      <a:pt x="3841" y="1726"/>
                    </a:lnTo>
                    <a:lnTo>
                      <a:pt x="3816" y="1717"/>
                    </a:lnTo>
                    <a:lnTo>
                      <a:pt x="3794" y="1704"/>
                    </a:lnTo>
                    <a:lnTo>
                      <a:pt x="3773" y="1686"/>
                    </a:lnTo>
                    <a:lnTo>
                      <a:pt x="3757" y="1664"/>
                    </a:lnTo>
                    <a:lnTo>
                      <a:pt x="3745" y="1638"/>
                    </a:lnTo>
                    <a:lnTo>
                      <a:pt x="3739" y="1608"/>
                    </a:lnTo>
                    <a:lnTo>
                      <a:pt x="3741" y="1580"/>
                    </a:lnTo>
                    <a:lnTo>
                      <a:pt x="3748" y="1554"/>
                    </a:lnTo>
                    <a:lnTo>
                      <a:pt x="3761" y="1529"/>
                    </a:lnTo>
                    <a:lnTo>
                      <a:pt x="3779" y="1507"/>
                    </a:lnTo>
                    <a:lnTo>
                      <a:pt x="3804" y="1489"/>
                    </a:lnTo>
                    <a:lnTo>
                      <a:pt x="4023" y="1362"/>
                    </a:lnTo>
                    <a:lnTo>
                      <a:pt x="3956" y="1268"/>
                    </a:lnTo>
                    <a:lnTo>
                      <a:pt x="3882" y="1178"/>
                    </a:lnTo>
                    <a:lnTo>
                      <a:pt x="3804" y="1093"/>
                    </a:lnTo>
                    <a:lnTo>
                      <a:pt x="3720" y="1012"/>
                    </a:lnTo>
                    <a:lnTo>
                      <a:pt x="3632" y="935"/>
                    </a:lnTo>
                    <a:lnTo>
                      <a:pt x="3539" y="866"/>
                    </a:lnTo>
                    <a:lnTo>
                      <a:pt x="3442" y="801"/>
                    </a:lnTo>
                    <a:lnTo>
                      <a:pt x="3339" y="982"/>
                    </a:lnTo>
                    <a:lnTo>
                      <a:pt x="3327" y="996"/>
                    </a:lnTo>
                    <a:lnTo>
                      <a:pt x="3314" y="1007"/>
                    </a:lnTo>
                    <a:lnTo>
                      <a:pt x="3297" y="1013"/>
                    </a:lnTo>
                    <a:lnTo>
                      <a:pt x="3280" y="1016"/>
                    </a:lnTo>
                    <a:lnTo>
                      <a:pt x="3262" y="1013"/>
                    </a:lnTo>
                    <a:lnTo>
                      <a:pt x="3246" y="1007"/>
                    </a:lnTo>
                    <a:lnTo>
                      <a:pt x="3230" y="993"/>
                    </a:lnTo>
                    <a:lnTo>
                      <a:pt x="3218" y="975"/>
                    </a:lnTo>
                    <a:lnTo>
                      <a:pt x="3212" y="956"/>
                    </a:lnTo>
                    <a:lnTo>
                      <a:pt x="3213" y="935"/>
                    </a:lnTo>
                    <a:lnTo>
                      <a:pt x="3221" y="915"/>
                    </a:lnTo>
                    <a:lnTo>
                      <a:pt x="3324" y="733"/>
                    </a:lnTo>
                    <a:lnTo>
                      <a:pt x="3224" y="683"/>
                    </a:lnTo>
                    <a:lnTo>
                      <a:pt x="3119" y="639"/>
                    </a:lnTo>
                    <a:lnTo>
                      <a:pt x="3012" y="602"/>
                    </a:lnTo>
                    <a:lnTo>
                      <a:pt x="2903" y="570"/>
                    </a:lnTo>
                    <a:lnTo>
                      <a:pt x="2789" y="545"/>
                    </a:lnTo>
                    <a:lnTo>
                      <a:pt x="2674" y="527"/>
                    </a:lnTo>
                    <a:lnTo>
                      <a:pt x="2558" y="515"/>
                    </a:lnTo>
                    <a:lnTo>
                      <a:pt x="2558" y="770"/>
                    </a:lnTo>
                    <a:lnTo>
                      <a:pt x="2554" y="804"/>
                    </a:lnTo>
                    <a:lnTo>
                      <a:pt x="2540" y="835"/>
                    </a:lnTo>
                    <a:lnTo>
                      <a:pt x="2520" y="860"/>
                    </a:lnTo>
                    <a:lnTo>
                      <a:pt x="2495" y="881"/>
                    </a:lnTo>
                    <a:lnTo>
                      <a:pt x="2464" y="894"/>
                    </a:lnTo>
                    <a:lnTo>
                      <a:pt x="2430" y="898"/>
                    </a:lnTo>
                    <a:lnTo>
                      <a:pt x="2396" y="894"/>
                    </a:lnTo>
                    <a:lnTo>
                      <a:pt x="2365" y="881"/>
                    </a:lnTo>
                    <a:lnTo>
                      <a:pt x="2340" y="860"/>
                    </a:lnTo>
                    <a:lnTo>
                      <a:pt x="2320" y="835"/>
                    </a:lnTo>
                    <a:lnTo>
                      <a:pt x="2306" y="804"/>
                    </a:lnTo>
                    <a:lnTo>
                      <a:pt x="2302" y="770"/>
                    </a:lnTo>
                    <a:lnTo>
                      <a:pt x="2302" y="515"/>
                    </a:lnTo>
                    <a:close/>
                    <a:moveTo>
                      <a:pt x="2430" y="0"/>
                    </a:moveTo>
                    <a:lnTo>
                      <a:pt x="2577" y="4"/>
                    </a:lnTo>
                    <a:lnTo>
                      <a:pt x="2723" y="18"/>
                    </a:lnTo>
                    <a:lnTo>
                      <a:pt x="2866" y="40"/>
                    </a:lnTo>
                    <a:lnTo>
                      <a:pt x="3006" y="69"/>
                    </a:lnTo>
                    <a:lnTo>
                      <a:pt x="3143" y="108"/>
                    </a:lnTo>
                    <a:lnTo>
                      <a:pt x="3277" y="152"/>
                    </a:lnTo>
                    <a:lnTo>
                      <a:pt x="3406" y="205"/>
                    </a:lnTo>
                    <a:lnTo>
                      <a:pt x="3533" y="265"/>
                    </a:lnTo>
                    <a:lnTo>
                      <a:pt x="3655" y="333"/>
                    </a:lnTo>
                    <a:lnTo>
                      <a:pt x="3773" y="406"/>
                    </a:lnTo>
                    <a:lnTo>
                      <a:pt x="3887" y="486"/>
                    </a:lnTo>
                    <a:lnTo>
                      <a:pt x="3994" y="573"/>
                    </a:lnTo>
                    <a:lnTo>
                      <a:pt x="4099" y="664"/>
                    </a:lnTo>
                    <a:lnTo>
                      <a:pt x="4196" y="761"/>
                    </a:lnTo>
                    <a:lnTo>
                      <a:pt x="4287" y="866"/>
                    </a:lnTo>
                    <a:lnTo>
                      <a:pt x="4374" y="973"/>
                    </a:lnTo>
                    <a:lnTo>
                      <a:pt x="4454" y="1087"/>
                    </a:lnTo>
                    <a:lnTo>
                      <a:pt x="4527" y="1205"/>
                    </a:lnTo>
                    <a:lnTo>
                      <a:pt x="4595" y="1327"/>
                    </a:lnTo>
                    <a:lnTo>
                      <a:pt x="4655" y="1454"/>
                    </a:lnTo>
                    <a:lnTo>
                      <a:pt x="4708" y="1583"/>
                    </a:lnTo>
                    <a:lnTo>
                      <a:pt x="4752" y="1717"/>
                    </a:lnTo>
                    <a:lnTo>
                      <a:pt x="4791" y="1854"/>
                    </a:lnTo>
                    <a:lnTo>
                      <a:pt x="4820" y="1994"/>
                    </a:lnTo>
                    <a:lnTo>
                      <a:pt x="4842" y="2137"/>
                    </a:lnTo>
                    <a:lnTo>
                      <a:pt x="4856" y="2283"/>
                    </a:lnTo>
                    <a:lnTo>
                      <a:pt x="4860" y="2430"/>
                    </a:lnTo>
                    <a:lnTo>
                      <a:pt x="4856" y="2577"/>
                    </a:lnTo>
                    <a:lnTo>
                      <a:pt x="4842" y="2723"/>
                    </a:lnTo>
                    <a:lnTo>
                      <a:pt x="4820" y="2866"/>
                    </a:lnTo>
                    <a:lnTo>
                      <a:pt x="4791" y="3006"/>
                    </a:lnTo>
                    <a:lnTo>
                      <a:pt x="4752" y="3143"/>
                    </a:lnTo>
                    <a:lnTo>
                      <a:pt x="4708" y="3277"/>
                    </a:lnTo>
                    <a:lnTo>
                      <a:pt x="4655" y="3406"/>
                    </a:lnTo>
                    <a:lnTo>
                      <a:pt x="4595" y="3533"/>
                    </a:lnTo>
                    <a:lnTo>
                      <a:pt x="4527" y="3655"/>
                    </a:lnTo>
                    <a:lnTo>
                      <a:pt x="4454" y="3773"/>
                    </a:lnTo>
                    <a:lnTo>
                      <a:pt x="4374" y="3887"/>
                    </a:lnTo>
                    <a:lnTo>
                      <a:pt x="4287" y="3994"/>
                    </a:lnTo>
                    <a:lnTo>
                      <a:pt x="4196" y="4099"/>
                    </a:lnTo>
                    <a:lnTo>
                      <a:pt x="4099" y="4196"/>
                    </a:lnTo>
                    <a:lnTo>
                      <a:pt x="3994" y="4287"/>
                    </a:lnTo>
                    <a:lnTo>
                      <a:pt x="3887" y="4374"/>
                    </a:lnTo>
                    <a:lnTo>
                      <a:pt x="3773" y="4454"/>
                    </a:lnTo>
                    <a:lnTo>
                      <a:pt x="3655" y="4527"/>
                    </a:lnTo>
                    <a:lnTo>
                      <a:pt x="3533" y="4595"/>
                    </a:lnTo>
                    <a:lnTo>
                      <a:pt x="3406" y="4655"/>
                    </a:lnTo>
                    <a:lnTo>
                      <a:pt x="3277" y="4708"/>
                    </a:lnTo>
                    <a:lnTo>
                      <a:pt x="3143" y="4752"/>
                    </a:lnTo>
                    <a:lnTo>
                      <a:pt x="3006" y="4791"/>
                    </a:lnTo>
                    <a:lnTo>
                      <a:pt x="2866" y="4820"/>
                    </a:lnTo>
                    <a:lnTo>
                      <a:pt x="2723" y="4842"/>
                    </a:lnTo>
                    <a:lnTo>
                      <a:pt x="2577" y="4856"/>
                    </a:lnTo>
                    <a:lnTo>
                      <a:pt x="2430" y="4860"/>
                    </a:lnTo>
                    <a:lnTo>
                      <a:pt x="2283" y="4856"/>
                    </a:lnTo>
                    <a:lnTo>
                      <a:pt x="2137" y="4842"/>
                    </a:lnTo>
                    <a:lnTo>
                      <a:pt x="1994" y="4820"/>
                    </a:lnTo>
                    <a:lnTo>
                      <a:pt x="1854" y="4791"/>
                    </a:lnTo>
                    <a:lnTo>
                      <a:pt x="1717" y="4752"/>
                    </a:lnTo>
                    <a:lnTo>
                      <a:pt x="1583" y="4708"/>
                    </a:lnTo>
                    <a:lnTo>
                      <a:pt x="1454" y="4655"/>
                    </a:lnTo>
                    <a:lnTo>
                      <a:pt x="1327" y="4595"/>
                    </a:lnTo>
                    <a:lnTo>
                      <a:pt x="1205" y="4527"/>
                    </a:lnTo>
                    <a:lnTo>
                      <a:pt x="1087" y="4454"/>
                    </a:lnTo>
                    <a:lnTo>
                      <a:pt x="973" y="4374"/>
                    </a:lnTo>
                    <a:lnTo>
                      <a:pt x="866" y="4287"/>
                    </a:lnTo>
                    <a:lnTo>
                      <a:pt x="761" y="4196"/>
                    </a:lnTo>
                    <a:lnTo>
                      <a:pt x="664" y="4099"/>
                    </a:lnTo>
                    <a:lnTo>
                      <a:pt x="573" y="3994"/>
                    </a:lnTo>
                    <a:lnTo>
                      <a:pt x="486" y="3887"/>
                    </a:lnTo>
                    <a:lnTo>
                      <a:pt x="406" y="3773"/>
                    </a:lnTo>
                    <a:lnTo>
                      <a:pt x="333" y="3655"/>
                    </a:lnTo>
                    <a:lnTo>
                      <a:pt x="265" y="3533"/>
                    </a:lnTo>
                    <a:lnTo>
                      <a:pt x="205" y="3406"/>
                    </a:lnTo>
                    <a:lnTo>
                      <a:pt x="152" y="3277"/>
                    </a:lnTo>
                    <a:lnTo>
                      <a:pt x="108" y="3143"/>
                    </a:lnTo>
                    <a:lnTo>
                      <a:pt x="69" y="3006"/>
                    </a:lnTo>
                    <a:lnTo>
                      <a:pt x="40" y="2866"/>
                    </a:lnTo>
                    <a:lnTo>
                      <a:pt x="18" y="2723"/>
                    </a:lnTo>
                    <a:lnTo>
                      <a:pt x="4" y="2577"/>
                    </a:lnTo>
                    <a:lnTo>
                      <a:pt x="0" y="2430"/>
                    </a:lnTo>
                    <a:lnTo>
                      <a:pt x="4" y="2283"/>
                    </a:lnTo>
                    <a:lnTo>
                      <a:pt x="18" y="2137"/>
                    </a:lnTo>
                    <a:lnTo>
                      <a:pt x="40" y="1994"/>
                    </a:lnTo>
                    <a:lnTo>
                      <a:pt x="69" y="1854"/>
                    </a:lnTo>
                    <a:lnTo>
                      <a:pt x="108" y="1717"/>
                    </a:lnTo>
                    <a:lnTo>
                      <a:pt x="152" y="1583"/>
                    </a:lnTo>
                    <a:lnTo>
                      <a:pt x="205" y="1454"/>
                    </a:lnTo>
                    <a:lnTo>
                      <a:pt x="265" y="1327"/>
                    </a:lnTo>
                    <a:lnTo>
                      <a:pt x="333" y="1205"/>
                    </a:lnTo>
                    <a:lnTo>
                      <a:pt x="406" y="1087"/>
                    </a:lnTo>
                    <a:lnTo>
                      <a:pt x="486" y="973"/>
                    </a:lnTo>
                    <a:lnTo>
                      <a:pt x="573" y="866"/>
                    </a:lnTo>
                    <a:lnTo>
                      <a:pt x="664" y="761"/>
                    </a:lnTo>
                    <a:lnTo>
                      <a:pt x="761" y="664"/>
                    </a:lnTo>
                    <a:lnTo>
                      <a:pt x="866" y="573"/>
                    </a:lnTo>
                    <a:lnTo>
                      <a:pt x="973" y="486"/>
                    </a:lnTo>
                    <a:lnTo>
                      <a:pt x="1087" y="406"/>
                    </a:lnTo>
                    <a:lnTo>
                      <a:pt x="1205" y="333"/>
                    </a:lnTo>
                    <a:lnTo>
                      <a:pt x="1327" y="265"/>
                    </a:lnTo>
                    <a:lnTo>
                      <a:pt x="1454" y="205"/>
                    </a:lnTo>
                    <a:lnTo>
                      <a:pt x="1583" y="152"/>
                    </a:lnTo>
                    <a:lnTo>
                      <a:pt x="1717" y="108"/>
                    </a:lnTo>
                    <a:lnTo>
                      <a:pt x="1854" y="69"/>
                    </a:lnTo>
                    <a:lnTo>
                      <a:pt x="1994" y="40"/>
                    </a:lnTo>
                    <a:lnTo>
                      <a:pt x="2137" y="18"/>
                    </a:lnTo>
                    <a:lnTo>
                      <a:pt x="2283" y="4"/>
                    </a:lnTo>
                    <a:lnTo>
                      <a:pt x="24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25">
                <a:extLst>
                  <a:ext uri="{FF2B5EF4-FFF2-40B4-BE49-F238E27FC236}">
                    <a16:creationId xmlns:a16="http://schemas.microsoft.com/office/drawing/2014/main" id="{4D8C3098-1653-4629-A7C1-A53A8DAB4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" y="1931"/>
                <a:ext cx="1182" cy="491"/>
              </a:xfrm>
              <a:custGeom>
                <a:avLst/>
                <a:gdLst>
                  <a:gd name="T0" fmla="*/ 146 w 2366"/>
                  <a:gd name="T1" fmla="*/ 0 h 983"/>
                  <a:gd name="T2" fmla="*/ 177 w 2366"/>
                  <a:gd name="T3" fmla="*/ 0 h 983"/>
                  <a:gd name="T4" fmla="*/ 208 w 2366"/>
                  <a:gd name="T5" fmla="*/ 6 h 983"/>
                  <a:gd name="T6" fmla="*/ 238 w 2366"/>
                  <a:gd name="T7" fmla="*/ 19 h 983"/>
                  <a:gd name="T8" fmla="*/ 1058 w 2366"/>
                  <a:gd name="T9" fmla="*/ 474 h 983"/>
                  <a:gd name="T10" fmla="*/ 1098 w 2366"/>
                  <a:gd name="T11" fmla="*/ 458 h 983"/>
                  <a:gd name="T12" fmla="*/ 1139 w 2366"/>
                  <a:gd name="T13" fmla="*/ 448 h 983"/>
                  <a:gd name="T14" fmla="*/ 1183 w 2366"/>
                  <a:gd name="T15" fmla="*/ 443 h 983"/>
                  <a:gd name="T16" fmla="*/ 1227 w 2366"/>
                  <a:gd name="T17" fmla="*/ 448 h 983"/>
                  <a:gd name="T18" fmla="*/ 1268 w 2366"/>
                  <a:gd name="T19" fmla="*/ 458 h 983"/>
                  <a:gd name="T20" fmla="*/ 1308 w 2366"/>
                  <a:gd name="T21" fmla="*/ 474 h 983"/>
                  <a:gd name="T22" fmla="*/ 2128 w 2366"/>
                  <a:gd name="T23" fmla="*/ 19 h 983"/>
                  <a:gd name="T24" fmla="*/ 2158 w 2366"/>
                  <a:gd name="T25" fmla="*/ 6 h 983"/>
                  <a:gd name="T26" fmla="*/ 2189 w 2366"/>
                  <a:gd name="T27" fmla="*/ 0 h 983"/>
                  <a:gd name="T28" fmla="*/ 2220 w 2366"/>
                  <a:gd name="T29" fmla="*/ 0 h 983"/>
                  <a:gd name="T30" fmla="*/ 2251 w 2366"/>
                  <a:gd name="T31" fmla="*/ 6 h 983"/>
                  <a:gd name="T32" fmla="*/ 2279 w 2366"/>
                  <a:gd name="T33" fmla="*/ 16 h 983"/>
                  <a:gd name="T34" fmla="*/ 2305 w 2366"/>
                  <a:gd name="T35" fmla="*/ 34 h 983"/>
                  <a:gd name="T36" fmla="*/ 2329 w 2366"/>
                  <a:gd name="T37" fmla="*/ 55 h 983"/>
                  <a:gd name="T38" fmla="*/ 2346 w 2366"/>
                  <a:gd name="T39" fmla="*/ 83 h 983"/>
                  <a:gd name="T40" fmla="*/ 2360 w 2366"/>
                  <a:gd name="T41" fmla="*/ 112 h 983"/>
                  <a:gd name="T42" fmla="*/ 2366 w 2366"/>
                  <a:gd name="T43" fmla="*/ 143 h 983"/>
                  <a:gd name="T44" fmla="*/ 2366 w 2366"/>
                  <a:gd name="T45" fmla="*/ 174 h 983"/>
                  <a:gd name="T46" fmla="*/ 2361 w 2366"/>
                  <a:gd name="T47" fmla="*/ 203 h 983"/>
                  <a:gd name="T48" fmla="*/ 2349 w 2366"/>
                  <a:gd name="T49" fmla="*/ 233 h 983"/>
                  <a:gd name="T50" fmla="*/ 2333 w 2366"/>
                  <a:gd name="T51" fmla="*/ 259 h 983"/>
                  <a:gd name="T52" fmla="*/ 2311 w 2366"/>
                  <a:gd name="T53" fmla="*/ 281 h 983"/>
                  <a:gd name="T54" fmla="*/ 2285 w 2366"/>
                  <a:gd name="T55" fmla="*/ 301 h 983"/>
                  <a:gd name="T56" fmla="*/ 1447 w 2366"/>
                  <a:gd name="T57" fmla="*/ 765 h 983"/>
                  <a:gd name="T58" fmla="*/ 1435 w 2366"/>
                  <a:gd name="T59" fmla="*/ 810 h 983"/>
                  <a:gd name="T60" fmla="*/ 1414 w 2366"/>
                  <a:gd name="T61" fmla="*/ 851 h 983"/>
                  <a:gd name="T62" fmla="*/ 1388 w 2366"/>
                  <a:gd name="T63" fmla="*/ 888 h 983"/>
                  <a:gd name="T64" fmla="*/ 1355 w 2366"/>
                  <a:gd name="T65" fmla="*/ 921 h 983"/>
                  <a:gd name="T66" fmla="*/ 1317 w 2366"/>
                  <a:gd name="T67" fmla="*/ 946 h 983"/>
                  <a:gd name="T68" fmla="*/ 1276 w 2366"/>
                  <a:gd name="T69" fmla="*/ 966 h 983"/>
                  <a:gd name="T70" fmla="*/ 1232 w 2366"/>
                  <a:gd name="T71" fmla="*/ 978 h 983"/>
                  <a:gd name="T72" fmla="*/ 1183 w 2366"/>
                  <a:gd name="T73" fmla="*/ 983 h 983"/>
                  <a:gd name="T74" fmla="*/ 1134 w 2366"/>
                  <a:gd name="T75" fmla="*/ 978 h 983"/>
                  <a:gd name="T76" fmla="*/ 1090 w 2366"/>
                  <a:gd name="T77" fmla="*/ 966 h 983"/>
                  <a:gd name="T78" fmla="*/ 1049 w 2366"/>
                  <a:gd name="T79" fmla="*/ 946 h 983"/>
                  <a:gd name="T80" fmla="*/ 1011 w 2366"/>
                  <a:gd name="T81" fmla="*/ 921 h 983"/>
                  <a:gd name="T82" fmla="*/ 978 w 2366"/>
                  <a:gd name="T83" fmla="*/ 888 h 983"/>
                  <a:gd name="T84" fmla="*/ 952 w 2366"/>
                  <a:gd name="T85" fmla="*/ 851 h 983"/>
                  <a:gd name="T86" fmla="*/ 931 w 2366"/>
                  <a:gd name="T87" fmla="*/ 810 h 983"/>
                  <a:gd name="T88" fmla="*/ 919 w 2366"/>
                  <a:gd name="T89" fmla="*/ 765 h 983"/>
                  <a:gd name="T90" fmla="*/ 81 w 2366"/>
                  <a:gd name="T91" fmla="*/ 301 h 983"/>
                  <a:gd name="T92" fmla="*/ 55 w 2366"/>
                  <a:gd name="T93" fmla="*/ 281 h 983"/>
                  <a:gd name="T94" fmla="*/ 33 w 2366"/>
                  <a:gd name="T95" fmla="*/ 259 h 983"/>
                  <a:gd name="T96" fmla="*/ 17 w 2366"/>
                  <a:gd name="T97" fmla="*/ 233 h 983"/>
                  <a:gd name="T98" fmla="*/ 5 w 2366"/>
                  <a:gd name="T99" fmla="*/ 203 h 983"/>
                  <a:gd name="T100" fmla="*/ 0 w 2366"/>
                  <a:gd name="T101" fmla="*/ 174 h 983"/>
                  <a:gd name="T102" fmla="*/ 0 w 2366"/>
                  <a:gd name="T103" fmla="*/ 143 h 983"/>
                  <a:gd name="T104" fmla="*/ 6 w 2366"/>
                  <a:gd name="T105" fmla="*/ 112 h 983"/>
                  <a:gd name="T106" fmla="*/ 20 w 2366"/>
                  <a:gd name="T107" fmla="*/ 83 h 983"/>
                  <a:gd name="T108" fmla="*/ 37 w 2366"/>
                  <a:gd name="T109" fmla="*/ 55 h 983"/>
                  <a:gd name="T110" fmla="*/ 61 w 2366"/>
                  <a:gd name="T111" fmla="*/ 34 h 983"/>
                  <a:gd name="T112" fmla="*/ 87 w 2366"/>
                  <a:gd name="T113" fmla="*/ 16 h 983"/>
                  <a:gd name="T114" fmla="*/ 115 w 2366"/>
                  <a:gd name="T115" fmla="*/ 6 h 983"/>
                  <a:gd name="T116" fmla="*/ 146 w 2366"/>
                  <a:gd name="T117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66" h="983">
                    <a:moveTo>
                      <a:pt x="146" y="0"/>
                    </a:moveTo>
                    <a:lnTo>
                      <a:pt x="177" y="0"/>
                    </a:lnTo>
                    <a:lnTo>
                      <a:pt x="208" y="6"/>
                    </a:lnTo>
                    <a:lnTo>
                      <a:pt x="238" y="19"/>
                    </a:lnTo>
                    <a:lnTo>
                      <a:pt x="1058" y="474"/>
                    </a:lnTo>
                    <a:lnTo>
                      <a:pt x="1098" y="458"/>
                    </a:lnTo>
                    <a:lnTo>
                      <a:pt x="1139" y="448"/>
                    </a:lnTo>
                    <a:lnTo>
                      <a:pt x="1183" y="443"/>
                    </a:lnTo>
                    <a:lnTo>
                      <a:pt x="1227" y="448"/>
                    </a:lnTo>
                    <a:lnTo>
                      <a:pt x="1268" y="458"/>
                    </a:lnTo>
                    <a:lnTo>
                      <a:pt x="1308" y="474"/>
                    </a:lnTo>
                    <a:lnTo>
                      <a:pt x="2128" y="19"/>
                    </a:lnTo>
                    <a:lnTo>
                      <a:pt x="2158" y="6"/>
                    </a:lnTo>
                    <a:lnTo>
                      <a:pt x="2189" y="0"/>
                    </a:lnTo>
                    <a:lnTo>
                      <a:pt x="2220" y="0"/>
                    </a:lnTo>
                    <a:lnTo>
                      <a:pt x="2251" y="6"/>
                    </a:lnTo>
                    <a:lnTo>
                      <a:pt x="2279" y="16"/>
                    </a:lnTo>
                    <a:lnTo>
                      <a:pt x="2305" y="34"/>
                    </a:lnTo>
                    <a:lnTo>
                      <a:pt x="2329" y="55"/>
                    </a:lnTo>
                    <a:lnTo>
                      <a:pt x="2346" y="83"/>
                    </a:lnTo>
                    <a:lnTo>
                      <a:pt x="2360" y="112"/>
                    </a:lnTo>
                    <a:lnTo>
                      <a:pt x="2366" y="143"/>
                    </a:lnTo>
                    <a:lnTo>
                      <a:pt x="2366" y="174"/>
                    </a:lnTo>
                    <a:lnTo>
                      <a:pt x="2361" y="203"/>
                    </a:lnTo>
                    <a:lnTo>
                      <a:pt x="2349" y="233"/>
                    </a:lnTo>
                    <a:lnTo>
                      <a:pt x="2333" y="259"/>
                    </a:lnTo>
                    <a:lnTo>
                      <a:pt x="2311" y="281"/>
                    </a:lnTo>
                    <a:lnTo>
                      <a:pt x="2285" y="301"/>
                    </a:lnTo>
                    <a:lnTo>
                      <a:pt x="1447" y="765"/>
                    </a:lnTo>
                    <a:lnTo>
                      <a:pt x="1435" y="810"/>
                    </a:lnTo>
                    <a:lnTo>
                      <a:pt x="1414" y="851"/>
                    </a:lnTo>
                    <a:lnTo>
                      <a:pt x="1388" y="888"/>
                    </a:lnTo>
                    <a:lnTo>
                      <a:pt x="1355" y="921"/>
                    </a:lnTo>
                    <a:lnTo>
                      <a:pt x="1317" y="946"/>
                    </a:lnTo>
                    <a:lnTo>
                      <a:pt x="1276" y="966"/>
                    </a:lnTo>
                    <a:lnTo>
                      <a:pt x="1232" y="978"/>
                    </a:lnTo>
                    <a:lnTo>
                      <a:pt x="1183" y="983"/>
                    </a:lnTo>
                    <a:lnTo>
                      <a:pt x="1134" y="978"/>
                    </a:lnTo>
                    <a:lnTo>
                      <a:pt x="1090" y="966"/>
                    </a:lnTo>
                    <a:lnTo>
                      <a:pt x="1049" y="946"/>
                    </a:lnTo>
                    <a:lnTo>
                      <a:pt x="1011" y="921"/>
                    </a:lnTo>
                    <a:lnTo>
                      <a:pt x="978" y="888"/>
                    </a:lnTo>
                    <a:lnTo>
                      <a:pt x="952" y="851"/>
                    </a:lnTo>
                    <a:lnTo>
                      <a:pt x="931" y="810"/>
                    </a:lnTo>
                    <a:lnTo>
                      <a:pt x="919" y="765"/>
                    </a:lnTo>
                    <a:lnTo>
                      <a:pt x="81" y="301"/>
                    </a:lnTo>
                    <a:lnTo>
                      <a:pt x="55" y="281"/>
                    </a:lnTo>
                    <a:lnTo>
                      <a:pt x="33" y="259"/>
                    </a:lnTo>
                    <a:lnTo>
                      <a:pt x="17" y="233"/>
                    </a:lnTo>
                    <a:lnTo>
                      <a:pt x="5" y="203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6" y="112"/>
                    </a:lnTo>
                    <a:lnTo>
                      <a:pt x="20" y="83"/>
                    </a:lnTo>
                    <a:lnTo>
                      <a:pt x="37" y="55"/>
                    </a:lnTo>
                    <a:lnTo>
                      <a:pt x="61" y="34"/>
                    </a:lnTo>
                    <a:lnTo>
                      <a:pt x="87" y="16"/>
                    </a:lnTo>
                    <a:lnTo>
                      <a:pt x="115" y="6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6611661-DEC8-4F53-9C95-898C5F1CF4AA}"/>
                </a:ext>
              </a:extLst>
            </p:cNvPr>
            <p:cNvGrpSpPr/>
            <p:nvPr/>
          </p:nvGrpSpPr>
          <p:grpSpPr>
            <a:xfrm>
              <a:off x="599346" y="1574807"/>
              <a:ext cx="953086" cy="827691"/>
              <a:chOff x="2346643" y="884468"/>
              <a:chExt cx="953086" cy="827691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38B50638-95FB-4026-8F32-D3455265A4B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01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8" name="9 Rectángulo">
                <a:extLst>
                  <a:ext uri="{FF2B5EF4-FFF2-40B4-BE49-F238E27FC236}">
                    <a16:creationId xmlns:a16="http://schemas.microsoft.com/office/drawing/2014/main" id="{33699C45-18D2-4EDC-9AC3-6523F482A88C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 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416BDE2-5514-41B0-9C02-ECF9B94FC240}"/>
                </a:ext>
              </a:extLst>
            </p:cNvPr>
            <p:cNvGrpSpPr/>
            <p:nvPr/>
          </p:nvGrpSpPr>
          <p:grpSpPr>
            <a:xfrm>
              <a:off x="601121" y="2505606"/>
              <a:ext cx="953086" cy="827691"/>
              <a:chOff x="2346643" y="884468"/>
              <a:chExt cx="953086" cy="827691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F6E0C12-142F-4B16-A8A9-7E6237B9F7D3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02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6" name="9 Rectángulo">
                <a:extLst>
                  <a:ext uri="{FF2B5EF4-FFF2-40B4-BE49-F238E27FC236}">
                    <a16:creationId xmlns:a16="http://schemas.microsoft.com/office/drawing/2014/main" id="{F117C834-574D-4887-BCAA-700B61EF574D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1A2EA50-A96A-462D-9577-6FD3AA6F6DC2}"/>
                </a:ext>
              </a:extLst>
            </p:cNvPr>
            <p:cNvGrpSpPr/>
            <p:nvPr/>
          </p:nvGrpSpPr>
          <p:grpSpPr>
            <a:xfrm>
              <a:off x="593687" y="3329992"/>
              <a:ext cx="953086" cy="827691"/>
              <a:chOff x="2346643" y="884468"/>
              <a:chExt cx="953086" cy="827691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0428AB8-52FF-4346-8500-5EBD09ABC34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03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4" name="9 Rectángulo">
                <a:extLst>
                  <a:ext uri="{FF2B5EF4-FFF2-40B4-BE49-F238E27FC236}">
                    <a16:creationId xmlns:a16="http://schemas.microsoft.com/office/drawing/2014/main" id="{6E1A3A0A-356C-4465-9912-1450068EFA8B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15B899C-983D-481B-B9B1-FCFE52E5AEE1}"/>
                </a:ext>
              </a:extLst>
            </p:cNvPr>
            <p:cNvGrpSpPr/>
            <p:nvPr/>
          </p:nvGrpSpPr>
          <p:grpSpPr>
            <a:xfrm>
              <a:off x="595462" y="4223213"/>
              <a:ext cx="953086" cy="1662808"/>
              <a:chOff x="2346643" y="884468"/>
              <a:chExt cx="953086" cy="16628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9D26DE8-52FE-48AF-A222-505F2F3CD982}"/>
                  </a:ext>
                </a:extLst>
              </p:cNvPr>
              <p:cNvSpPr/>
              <p:nvPr/>
            </p:nvSpPr>
            <p:spPr>
              <a:xfrm>
                <a:off x="2404653" y="884469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04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2" name="9 Rectángulo">
                <a:extLst>
                  <a:ext uri="{FF2B5EF4-FFF2-40B4-BE49-F238E27FC236}">
                    <a16:creationId xmlns:a16="http://schemas.microsoft.com/office/drawing/2014/main" id="{A5AFF496-90C2-4279-AAB9-9E4D60FF70B4}"/>
                  </a:ext>
                </a:extLst>
              </p:cNvPr>
              <p:cNvSpPr/>
              <p:nvPr/>
            </p:nvSpPr>
            <p:spPr>
              <a:xfrm>
                <a:off x="2346643" y="884468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3F96915A-AE5B-4FA7-9521-A3D5C88DFFD7}"/>
                  </a:ext>
                </a:extLst>
              </p:cNvPr>
              <p:cNvSpPr/>
              <p:nvPr/>
            </p:nvSpPr>
            <p:spPr>
              <a:xfrm>
                <a:off x="2404653" y="1719586"/>
                <a:ext cx="827690" cy="827690"/>
              </a:xfrm>
              <a:prstGeom prst="ellipse">
                <a:avLst/>
              </a:prstGeom>
              <a:no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rPr>
                  <a:t>05</a:t>
                </a:r>
                <a:endParaRPr kumimoji="0" lang="id-ID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0" name="9 Rectángulo">
                <a:extLst>
                  <a:ext uri="{FF2B5EF4-FFF2-40B4-BE49-F238E27FC236}">
                    <a16:creationId xmlns:a16="http://schemas.microsoft.com/office/drawing/2014/main" id="{951954A4-6654-44A6-8BA6-A6EB7A0BB40A}"/>
                  </a:ext>
                </a:extLst>
              </p:cNvPr>
              <p:cNvSpPr/>
              <p:nvPr/>
            </p:nvSpPr>
            <p:spPr>
              <a:xfrm>
                <a:off x="2346643" y="1719585"/>
                <a:ext cx="953086" cy="254215"/>
              </a:xfrm>
              <a:prstGeom prst="rect">
                <a:avLst/>
              </a:prstGeom>
              <a:noFill/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Step </a:t>
                </a:r>
              </a:p>
            </p:txBody>
          </p:sp>
        </p:grpSp>
        <p:sp>
          <p:nvSpPr>
            <p:cNvPr id="55" name="9 Rectángulo">
              <a:extLst>
                <a:ext uri="{FF2B5EF4-FFF2-40B4-BE49-F238E27FC236}">
                  <a16:creationId xmlns:a16="http://schemas.microsoft.com/office/drawing/2014/main" id="{D33271F0-E60B-49CF-A59A-02D34378B5C1}"/>
                </a:ext>
              </a:extLst>
            </p:cNvPr>
            <p:cNvSpPr/>
            <p:nvPr/>
          </p:nvSpPr>
          <p:spPr>
            <a:xfrm>
              <a:off x="2404094" y="1880593"/>
              <a:ext cx="1558559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Understand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>
              <a:extLst>
                <a:ext uri="{FF2B5EF4-FFF2-40B4-BE49-F238E27FC236}">
                  <a16:creationId xmlns:a16="http://schemas.microsoft.com/office/drawing/2014/main" id="{178A5986-783D-456D-8B6D-F06FB0E56C33}"/>
                </a:ext>
              </a:extLst>
            </p:cNvPr>
            <p:cNvSpPr/>
            <p:nvPr/>
          </p:nvSpPr>
          <p:spPr>
            <a:xfrm>
              <a:off x="2543037" y="2705350"/>
              <a:ext cx="1101232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Dedicate 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" name="9 Rectángulo">
              <a:extLst>
                <a:ext uri="{FF2B5EF4-FFF2-40B4-BE49-F238E27FC236}">
                  <a16:creationId xmlns:a16="http://schemas.microsoft.com/office/drawing/2014/main" id="{108EB813-6426-459E-9A06-45A34CCB1DA8}"/>
                </a:ext>
              </a:extLst>
            </p:cNvPr>
            <p:cNvSpPr/>
            <p:nvPr/>
          </p:nvSpPr>
          <p:spPr>
            <a:xfrm>
              <a:off x="2528292" y="3499367"/>
              <a:ext cx="1190142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Evaluate 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241BD817-D2F8-4800-80EB-9D3729C9DA4C}"/>
                </a:ext>
              </a:extLst>
            </p:cNvPr>
            <p:cNvSpPr/>
            <p:nvPr/>
          </p:nvSpPr>
          <p:spPr>
            <a:xfrm>
              <a:off x="2478155" y="4326593"/>
              <a:ext cx="1235016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Identify 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7CD33A34-C4D1-4E94-8D91-183BE303D0A1}"/>
                </a:ext>
              </a:extLst>
            </p:cNvPr>
            <p:cNvSpPr/>
            <p:nvPr/>
          </p:nvSpPr>
          <p:spPr>
            <a:xfrm>
              <a:off x="2310752" y="5215759"/>
              <a:ext cx="1569822" cy="34654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Review 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B45DC8F-AD44-4A11-AA84-17FAC769A84F}"/>
                </a:ext>
              </a:extLst>
            </p:cNvPr>
            <p:cNvSpPr/>
            <p:nvPr/>
          </p:nvSpPr>
          <p:spPr>
            <a:xfrm>
              <a:off x="231815" y="1188363"/>
              <a:ext cx="45719" cy="480481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32588EAC-026F-40F0-B3D8-D694AF6B2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8957" y="3404370"/>
              <a:ext cx="663499" cy="557172"/>
            </a:xfrm>
            <a:custGeom>
              <a:avLst/>
              <a:gdLst>
                <a:gd name="T0" fmla="*/ 524 w 5453"/>
                <a:gd name="T1" fmla="*/ 3444 h 4579"/>
                <a:gd name="T2" fmla="*/ 1516 w 5453"/>
                <a:gd name="T3" fmla="*/ 3090 h 4579"/>
                <a:gd name="T4" fmla="*/ 1110 w 5453"/>
                <a:gd name="T5" fmla="*/ 1675 h 4579"/>
                <a:gd name="T6" fmla="*/ 4391 w 5453"/>
                <a:gd name="T7" fmla="*/ 1350 h 4579"/>
                <a:gd name="T8" fmla="*/ 4039 w 5453"/>
                <a:gd name="T9" fmla="*/ 3037 h 4579"/>
                <a:gd name="T10" fmla="*/ 4841 w 5453"/>
                <a:gd name="T11" fmla="*/ 2483 h 4579"/>
                <a:gd name="T12" fmla="*/ 2743 w 5453"/>
                <a:gd name="T13" fmla="*/ 2 h 4579"/>
                <a:gd name="T14" fmla="*/ 2877 w 5453"/>
                <a:gd name="T15" fmla="*/ 137 h 4579"/>
                <a:gd name="T16" fmla="*/ 3101 w 5453"/>
                <a:gd name="T17" fmla="*/ 647 h 4579"/>
                <a:gd name="T18" fmla="*/ 4201 w 5453"/>
                <a:gd name="T19" fmla="*/ 576 h 4579"/>
                <a:gd name="T20" fmla="*/ 4388 w 5453"/>
                <a:gd name="T21" fmla="*/ 391 h 4579"/>
                <a:gd name="T22" fmla="*/ 4664 w 5453"/>
                <a:gd name="T23" fmla="*/ 424 h 4579"/>
                <a:gd name="T24" fmla="*/ 5311 w 5453"/>
                <a:gd name="T25" fmla="*/ 508 h 4579"/>
                <a:gd name="T26" fmla="*/ 5366 w 5453"/>
                <a:gd name="T27" fmla="*/ 594 h 4579"/>
                <a:gd name="T28" fmla="*/ 4712 w 5453"/>
                <a:gd name="T29" fmla="*/ 842 h 4579"/>
                <a:gd name="T30" fmla="*/ 4801 w 5453"/>
                <a:gd name="T31" fmla="*/ 1789 h 4579"/>
                <a:gd name="T32" fmla="*/ 5419 w 5453"/>
                <a:gd name="T33" fmla="*/ 3078 h 4579"/>
                <a:gd name="T34" fmla="*/ 5453 w 5453"/>
                <a:gd name="T35" fmla="*/ 3212 h 4579"/>
                <a:gd name="T36" fmla="*/ 5091 w 5453"/>
                <a:gd name="T37" fmla="*/ 3408 h 4579"/>
                <a:gd name="T38" fmla="*/ 4308 w 5453"/>
                <a:gd name="T39" fmla="*/ 3581 h 4579"/>
                <a:gd name="T40" fmla="*/ 3855 w 5453"/>
                <a:gd name="T41" fmla="*/ 3504 h 4579"/>
                <a:gd name="T42" fmla="*/ 3526 w 5453"/>
                <a:gd name="T43" fmla="*/ 3317 h 4579"/>
                <a:gd name="T44" fmla="*/ 3446 w 5453"/>
                <a:gd name="T45" fmla="*/ 3113 h 4579"/>
                <a:gd name="T46" fmla="*/ 3865 w 5453"/>
                <a:gd name="T47" fmla="*/ 2517 h 4579"/>
                <a:gd name="T48" fmla="*/ 4320 w 5453"/>
                <a:gd name="T49" fmla="*/ 894 h 4579"/>
                <a:gd name="T50" fmla="*/ 3111 w 5453"/>
                <a:gd name="T51" fmla="*/ 1000 h 4579"/>
                <a:gd name="T52" fmla="*/ 2930 w 5453"/>
                <a:gd name="T53" fmla="*/ 1178 h 4579"/>
                <a:gd name="T54" fmla="*/ 2993 w 5453"/>
                <a:gd name="T55" fmla="*/ 4091 h 4579"/>
                <a:gd name="T56" fmla="*/ 3635 w 5453"/>
                <a:gd name="T57" fmla="*/ 4351 h 4579"/>
                <a:gd name="T58" fmla="*/ 3753 w 5453"/>
                <a:gd name="T59" fmla="*/ 4533 h 4579"/>
                <a:gd name="T60" fmla="*/ 2444 w 5453"/>
                <a:gd name="T61" fmla="*/ 4558 h 4579"/>
                <a:gd name="T62" fmla="*/ 2088 w 5453"/>
                <a:gd name="T63" fmla="*/ 4566 h 4579"/>
                <a:gd name="T64" fmla="*/ 1789 w 5453"/>
                <a:gd name="T65" fmla="*/ 4508 h 4579"/>
                <a:gd name="T66" fmla="*/ 1760 w 5453"/>
                <a:gd name="T67" fmla="*/ 4419 h 4579"/>
                <a:gd name="T68" fmla="*/ 1899 w 5453"/>
                <a:gd name="T69" fmla="*/ 4291 h 4579"/>
                <a:gd name="T70" fmla="*/ 2414 w 5453"/>
                <a:gd name="T71" fmla="*/ 4106 h 4579"/>
                <a:gd name="T72" fmla="*/ 2589 w 5453"/>
                <a:gd name="T73" fmla="*/ 1177 h 4579"/>
                <a:gd name="T74" fmla="*/ 1360 w 5453"/>
                <a:gd name="T75" fmla="*/ 1435 h 4579"/>
                <a:gd name="T76" fmla="*/ 1155 w 5453"/>
                <a:gd name="T77" fmla="*/ 1655 h 4579"/>
                <a:gd name="T78" fmla="*/ 1315 w 5453"/>
                <a:gd name="T79" fmla="*/ 2036 h 4579"/>
                <a:gd name="T80" fmla="*/ 1794 w 5453"/>
                <a:gd name="T81" fmla="*/ 3399 h 4579"/>
                <a:gd name="T82" fmla="*/ 2025 w 5453"/>
                <a:gd name="T83" fmla="*/ 3800 h 4579"/>
                <a:gd name="T84" fmla="*/ 2042 w 5453"/>
                <a:gd name="T85" fmla="*/ 3946 h 4579"/>
                <a:gd name="T86" fmla="*/ 1324 w 5453"/>
                <a:gd name="T87" fmla="*/ 4253 h 4579"/>
                <a:gd name="T88" fmla="*/ 660 w 5453"/>
                <a:gd name="T89" fmla="*/ 4253 h 4579"/>
                <a:gd name="T90" fmla="*/ 255 w 5453"/>
                <a:gd name="T91" fmla="*/ 4099 h 4579"/>
                <a:gd name="T92" fmla="*/ 20 w 5453"/>
                <a:gd name="T93" fmla="*/ 3831 h 4579"/>
                <a:gd name="T94" fmla="*/ 43 w 5453"/>
                <a:gd name="T95" fmla="*/ 3719 h 4579"/>
                <a:gd name="T96" fmla="*/ 493 w 5453"/>
                <a:gd name="T97" fmla="*/ 2871 h 4579"/>
                <a:gd name="T98" fmla="*/ 893 w 5453"/>
                <a:gd name="T99" fmla="*/ 1579 h 4579"/>
                <a:gd name="T100" fmla="*/ 381 w 5453"/>
                <a:gd name="T101" fmla="*/ 1473 h 4579"/>
                <a:gd name="T102" fmla="*/ 382 w 5453"/>
                <a:gd name="T103" fmla="*/ 1375 h 4579"/>
                <a:gd name="T104" fmla="*/ 902 w 5453"/>
                <a:gd name="T105" fmla="*/ 1168 h 4579"/>
                <a:gd name="T106" fmla="*/ 1148 w 5453"/>
                <a:gd name="T107" fmla="*/ 1112 h 4579"/>
                <a:gd name="T108" fmla="*/ 2396 w 5453"/>
                <a:gd name="T109" fmla="*/ 986 h 4579"/>
                <a:gd name="T110" fmla="*/ 2378 w 5453"/>
                <a:gd name="T111" fmla="*/ 688 h 4579"/>
                <a:gd name="T112" fmla="*/ 2591 w 5453"/>
                <a:gd name="T113" fmla="*/ 465 h 4579"/>
                <a:gd name="T114" fmla="*/ 2664 w 5453"/>
                <a:gd name="T115" fmla="*/ 15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53" h="4579">
                  <a:moveTo>
                    <a:pt x="1042" y="1658"/>
                  </a:moveTo>
                  <a:lnTo>
                    <a:pt x="970" y="1958"/>
                  </a:lnTo>
                  <a:lnTo>
                    <a:pt x="888" y="2256"/>
                  </a:lnTo>
                  <a:lnTo>
                    <a:pt x="801" y="2554"/>
                  </a:lnTo>
                  <a:lnTo>
                    <a:pt x="710" y="2852"/>
                  </a:lnTo>
                  <a:lnTo>
                    <a:pt x="617" y="3148"/>
                  </a:lnTo>
                  <a:lnTo>
                    <a:pt x="524" y="3444"/>
                  </a:lnTo>
                  <a:lnTo>
                    <a:pt x="437" y="3739"/>
                  </a:lnTo>
                  <a:lnTo>
                    <a:pt x="875" y="3759"/>
                  </a:lnTo>
                  <a:lnTo>
                    <a:pt x="1314" y="3772"/>
                  </a:lnTo>
                  <a:lnTo>
                    <a:pt x="1752" y="3783"/>
                  </a:lnTo>
                  <a:lnTo>
                    <a:pt x="1676" y="3553"/>
                  </a:lnTo>
                  <a:lnTo>
                    <a:pt x="1597" y="3322"/>
                  </a:lnTo>
                  <a:lnTo>
                    <a:pt x="1516" y="3090"/>
                  </a:lnTo>
                  <a:lnTo>
                    <a:pt x="1436" y="2857"/>
                  </a:lnTo>
                  <a:lnTo>
                    <a:pt x="1358" y="2623"/>
                  </a:lnTo>
                  <a:lnTo>
                    <a:pt x="1286" y="2388"/>
                  </a:lnTo>
                  <a:lnTo>
                    <a:pt x="1219" y="2153"/>
                  </a:lnTo>
                  <a:lnTo>
                    <a:pt x="1160" y="1917"/>
                  </a:lnTo>
                  <a:lnTo>
                    <a:pt x="1110" y="1680"/>
                  </a:lnTo>
                  <a:lnTo>
                    <a:pt x="1110" y="1675"/>
                  </a:lnTo>
                  <a:lnTo>
                    <a:pt x="1112" y="1668"/>
                  </a:lnTo>
                  <a:lnTo>
                    <a:pt x="1115" y="1665"/>
                  </a:lnTo>
                  <a:lnTo>
                    <a:pt x="1118" y="1660"/>
                  </a:lnTo>
                  <a:lnTo>
                    <a:pt x="1080" y="1662"/>
                  </a:lnTo>
                  <a:lnTo>
                    <a:pt x="1042" y="1658"/>
                  </a:lnTo>
                  <a:close/>
                  <a:moveTo>
                    <a:pt x="4457" y="1066"/>
                  </a:moveTo>
                  <a:lnTo>
                    <a:pt x="4391" y="1350"/>
                  </a:lnTo>
                  <a:lnTo>
                    <a:pt x="4313" y="1635"/>
                  </a:lnTo>
                  <a:lnTo>
                    <a:pt x="4231" y="1918"/>
                  </a:lnTo>
                  <a:lnTo>
                    <a:pt x="4141" y="2200"/>
                  </a:lnTo>
                  <a:lnTo>
                    <a:pt x="4052" y="2481"/>
                  </a:lnTo>
                  <a:lnTo>
                    <a:pt x="3961" y="2761"/>
                  </a:lnTo>
                  <a:lnTo>
                    <a:pt x="3872" y="3039"/>
                  </a:lnTo>
                  <a:lnTo>
                    <a:pt x="4039" y="3037"/>
                  </a:lnTo>
                  <a:lnTo>
                    <a:pt x="4204" y="3039"/>
                  </a:lnTo>
                  <a:lnTo>
                    <a:pt x="4370" y="3039"/>
                  </a:lnTo>
                  <a:lnTo>
                    <a:pt x="4590" y="3035"/>
                  </a:lnTo>
                  <a:lnTo>
                    <a:pt x="4811" y="3034"/>
                  </a:lnTo>
                  <a:lnTo>
                    <a:pt x="5033" y="3037"/>
                  </a:lnTo>
                  <a:lnTo>
                    <a:pt x="4936" y="2761"/>
                  </a:lnTo>
                  <a:lnTo>
                    <a:pt x="4841" y="2483"/>
                  </a:lnTo>
                  <a:lnTo>
                    <a:pt x="4752" y="2203"/>
                  </a:lnTo>
                  <a:lnTo>
                    <a:pt x="4667" y="1921"/>
                  </a:lnTo>
                  <a:lnTo>
                    <a:pt x="4590" y="1638"/>
                  </a:lnTo>
                  <a:lnTo>
                    <a:pt x="4520" y="1352"/>
                  </a:lnTo>
                  <a:lnTo>
                    <a:pt x="4457" y="1066"/>
                  </a:lnTo>
                  <a:close/>
                  <a:moveTo>
                    <a:pt x="2715" y="0"/>
                  </a:moveTo>
                  <a:lnTo>
                    <a:pt x="2743" y="2"/>
                  </a:lnTo>
                  <a:lnTo>
                    <a:pt x="2771" y="7"/>
                  </a:lnTo>
                  <a:lnTo>
                    <a:pt x="2796" y="17"/>
                  </a:lnTo>
                  <a:lnTo>
                    <a:pt x="2821" y="31"/>
                  </a:lnTo>
                  <a:lnTo>
                    <a:pt x="2843" y="50"/>
                  </a:lnTo>
                  <a:lnTo>
                    <a:pt x="2859" y="74"/>
                  </a:lnTo>
                  <a:lnTo>
                    <a:pt x="2871" y="104"/>
                  </a:lnTo>
                  <a:lnTo>
                    <a:pt x="2877" y="137"/>
                  </a:lnTo>
                  <a:lnTo>
                    <a:pt x="2887" y="296"/>
                  </a:lnTo>
                  <a:lnTo>
                    <a:pt x="2897" y="457"/>
                  </a:lnTo>
                  <a:lnTo>
                    <a:pt x="2948" y="482"/>
                  </a:lnTo>
                  <a:lnTo>
                    <a:pt x="2995" y="515"/>
                  </a:lnTo>
                  <a:lnTo>
                    <a:pt x="3036" y="553"/>
                  </a:lnTo>
                  <a:lnTo>
                    <a:pt x="3072" y="597"/>
                  </a:lnTo>
                  <a:lnTo>
                    <a:pt x="3101" y="647"/>
                  </a:lnTo>
                  <a:lnTo>
                    <a:pt x="3124" y="702"/>
                  </a:lnTo>
                  <a:lnTo>
                    <a:pt x="3139" y="758"/>
                  </a:lnTo>
                  <a:lnTo>
                    <a:pt x="3147" y="816"/>
                  </a:lnTo>
                  <a:lnTo>
                    <a:pt x="3494" y="743"/>
                  </a:lnTo>
                  <a:lnTo>
                    <a:pt x="3844" y="675"/>
                  </a:lnTo>
                  <a:lnTo>
                    <a:pt x="4193" y="617"/>
                  </a:lnTo>
                  <a:lnTo>
                    <a:pt x="4201" y="576"/>
                  </a:lnTo>
                  <a:lnTo>
                    <a:pt x="4216" y="538"/>
                  </a:lnTo>
                  <a:lnTo>
                    <a:pt x="4234" y="501"/>
                  </a:lnTo>
                  <a:lnTo>
                    <a:pt x="4257" y="470"/>
                  </a:lnTo>
                  <a:lnTo>
                    <a:pt x="4285" y="444"/>
                  </a:lnTo>
                  <a:lnTo>
                    <a:pt x="4318" y="424"/>
                  </a:lnTo>
                  <a:lnTo>
                    <a:pt x="4353" y="410"/>
                  </a:lnTo>
                  <a:lnTo>
                    <a:pt x="4388" y="391"/>
                  </a:lnTo>
                  <a:lnTo>
                    <a:pt x="4426" y="377"/>
                  </a:lnTo>
                  <a:lnTo>
                    <a:pt x="4466" y="371"/>
                  </a:lnTo>
                  <a:lnTo>
                    <a:pt x="4507" y="371"/>
                  </a:lnTo>
                  <a:lnTo>
                    <a:pt x="4548" y="376"/>
                  </a:lnTo>
                  <a:lnTo>
                    <a:pt x="4590" y="387"/>
                  </a:lnTo>
                  <a:lnTo>
                    <a:pt x="4628" y="404"/>
                  </a:lnTo>
                  <a:lnTo>
                    <a:pt x="4664" y="424"/>
                  </a:lnTo>
                  <a:lnTo>
                    <a:pt x="4697" y="449"/>
                  </a:lnTo>
                  <a:lnTo>
                    <a:pt x="4725" y="477"/>
                  </a:lnTo>
                  <a:lnTo>
                    <a:pt x="4749" y="508"/>
                  </a:lnTo>
                  <a:lnTo>
                    <a:pt x="4757" y="526"/>
                  </a:lnTo>
                  <a:lnTo>
                    <a:pt x="4763" y="543"/>
                  </a:lnTo>
                  <a:lnTo>
                    <a:pt x="5036" y="521"/>
                  </a:lnTo>
                  <a:lnTo>
                    <a:pt x="5311" y="508"/>
                  </a:lnTo>
                  <a:lnTo>
                    <a:pt x="5329" y="510"/>
                  </a:lnTo>
                  <a:lnTo>
                    <a:pt x="5344" y="518"/>
                  </a:lnTo>
                  <a:lnTo>
                    <a:pt x="5356" y="530"/>
                  </a:lnTo>
                  <a:lnTo>
                    <a:pt x="5364" y="545"/>
                  </a:lnTo>
                  <a:lnTo>
                    <a:pt x="5369" y="561"/>
                  </a:lnTo>
                  <a:lnTo>
                    <a:pt x="5369" y="578"/>
                  </a:lnTo>
                  <a:lnTo>
                    <a:pt x="5366" y="594"/>
                  </a:lnTo>
                  <a:lnTo>
                    <a:pt x="5357" y="607"/>
                  </a:lnTo>
                  <a:lnTo>
                    <a:pt x="5344" y="617"/>
                  </a:lnTo>
                  <a:lnTo>
                    <a:pt x="5328" y="624"/>
                  </a:lnTo>
                  <a:lnTo>
                    <a:pt x="4778" y="708"/>
                  </a:lnTo>
                  <a:lnTo>
                    <a:pt x="4763" y="756"/>
                  </a:lnTo>
                  <a:lnTo>
                    <a:pt x="4742" y="801"/>
                  </a:lnTo>
                  <a:lnTo>
                    <a:pt x="4712" y="842"/>
                  </a:lnTo>
                  <a:lnTo>
                    <a:pt x="4677" y="879"/>
                  </a:lnTo>
                  <a:lnTo>
                    <a:pt x="4636" y="909"/>
                  </a:lnTo>
                  <a:lnTo>
                    <a:pt x="4590" y="932"/>
                  </a:lnTo>
                  <a:lnTo>
                    <a:pt x="4563" y="940"/>
                  </a:lnTo>
                  <a:lnTo>
                    <a:pt x="4535" y="947"/>
                  </a:lnTo>
                  <a:lnTo>
                    <a:pt x="4669" y="1367"/>
                  </a:lnTo>
                  <a:lnTo>
                    <a:pt x="4801" y="1789"/>
                  </a:lnTo>
                  <a:lnTo>
                    <a:pt x="4936" y="2209"/>
                  </a:lnTo>
                  <a:lnTo>
                    <a:pt x="5073" y="2628"/>
                  </a:lnTo>
                  <a:lnTo>
                    <a:pt x="5217" y="3047"/>
                  </a:lnTo>
                  <a:lnTo>
                    <a:pt x="5296" y="3052"/>
                  </a:lnTo>
                  <a:lnTo>
                    <a:pt x="5377" y="3060"/>
                  </a:lnTo>
                  <a:lnTo>
                    <a:pt x="5400" y="3067"/>
                  </a:lnTo>
                  <a:lnTo>
                    <a:pt x="5419" y="3078"/>
                  </a:lnTo>
                  <a:lnTo>
                    <a:pt x="5434" y="3095"/>
                  </a:lnTo>
                  <a:lnTo>
                    <a:pt x="5440" y="3115"/>
                  </a:lnTo>
                  <a:lnTo>
                    <a:pt x="5443" y="3135"/>
                  </a:lnTo>
                  <a:lnTo>
                    <a:pt x="5442" y="3154"/>
                  </a:lnTo>
                  <a:lnTo>
                    <a:pt x="5448" y="3174"/>
                  </a:lnTo>
                  <a:lnTo>
                    <a:pt x="5452" y="3194"/>
                  </a:lnTo>
                  <a:lnTo>
                    <a:pt x="5453" y="3212"/>
                  </a:lnTo>
                  <a:lnTo>
                    <a:pt x="5448" y="3232"/>
                  </a:lnTo>
                  <a:lnTo>
                    <a:pt x="5440" y="3249"/>
                  </a:lnTo>
                  <a:lnTo>
                    <a:pt x="5427" y="3264"/>
                  </a:lnTo>
                  <a:lnTo>
                    <a:pt x="5409" y="3275"/>
                  </a:lnTo>
                  <a:lnTo>
                    <a:pt x="5304" y="3320"/>
                  </a:lnTo>
                  <a:lnTo>
                    <a:pt x="5199" y="3365"/>
                  </a:lnTo>
                  <a:lnTo>
                    <a:pt x="5091" y="3408"/>
                  </a:lnTo>
                  <a:lnTo>
                    <a:pt x="4982" y="3447"/>
                  </a:lnTo>
                  <a:lnTo>
                    <a:pt x="4873" y="3484"/>
                  </a:lnTo>
                  <a:lnTo>
                    <a:pt x="4762" y="3517"/>
                  </a:lnTo>
                  <a:lnTo>
                    <a:pt x="4649" y="3543"/>
                  </a:lnTo>
                  <a:lnTo>
                    <a:pt x="4537" y="3563"/>
                  </a:lnTo>
                  <a:lnTo>
                    <a:pt x="4423" y="3577"/>
                  </a:lnTo>
                  <a:lnTo>
                    <a:pt x="4308" y="3581"/>
                  </a:lnTo>
                  <a:lnTo>
                    <a:pt x="4194" y="3578"/>
                  </a:lnTo>
                  <a:lnTo>
                    <a:pt x="4078" y="3563"/>
                  </a:lnTo>
                  <a:lnTo>
                    <a:pt x="4044" y="3557"/>
                  </a:lnTo>
                  <a:lnTo>
                    <a:pt x="4002" y="3547"/>
                  </a:lnTo>
                  <a:lnTo>
                    <a:pt x="3956" y="3535"/>
                  </a:lnTo>
                  <a:lnTo>
                    <a:pt x="3906" y="3520"/>
                  </a:lnTo>
                  <a:lnTo>
                    <a:pt x="3855" y="3504"/>
                  </a:lnTo>
                  <a:lnTo>
                    <a:pt x="3804" y="3484"/>
                  </a:lnTo>
                  <a:lnTo>
                    <a:pt x="3751" y="3462"/>
                  </a:lnTo>
                  <a:lnTo>
                    <a:pt x="3700" y="3439"/>
                  </a:lnTo>
                  <a:lnTo>
                    <a:pt x="3650" y="3411"/>
                  </a:lnTo>
                  <a:lnTo>
                    <a:pt x="3604" y="3383"/>
                  </a:lnTo>
                  <a:lnTo>
                    <a:pt x="3562" y="3351"/>
                  </a:lnTo>
                  <a:lnTo>
                    <a:pt x="3526" y="3317"/>
                  </a:lnTo>
                  <a:lnTo>
                    <a:pt x="3494" y="3280"/>
                  </a:lnTo>
                  <a:lnTo>
                    <a:pt x="3473" y="3241"/>
                  </a:lnTo>
                  <a:lnTo>
                    <a:pt x="3458" y="3199"/>
                  </a:lnTo>
                  <a:lnTo>
                    <a:pt x="3455" y="3156"/>
                  </a:lnTo>
                  <a:lnTo>
                    <a:pt x="3446" y="3143"/>
                  </a:lnTo>
                  <a:lnTo>
                    <a:pt x="3443" y="3128"/>
                  </a:lnTo>
                  <a:lnTo>
                    <a:pt x="3446" y="3113"/>
                  </a:lnTo>
                  <a:lnTo>
                    <a:pt x="3455" y="3102"/>
                  </a:lnTo>
                  <a:lnTo>
                    <a:pt x="3470" y="3093"/>
                  </a:lnTo>
                  <a:lnTo>
                    <a:pt x="3547" y="3075"/>
                  </a:lnTo>
                  <a:lnTo>
                    <a:pt x="3625" y="3060"/>
                  </a:lnTo>
                  <a:lnTo>
                    <a:pt x="3705" y="3050"/>
                  </a:lnTo>
                  <a:lnTo>
                    <a:pt x="3787" y="2784"/>
                  </a:lnTo>
                  <a:lnTo>
                    <a:pt x="3865" y="2517"/>
                  </a:lnTo>
                  <a:lnTo>
                    <a:pt x="3941" y="2248"/>
                  </a:lnTo>
                  <a:lnTo>
                    <a:pt x="4017" y="1979"/>
                  </a:lnTo>
                  <a:lnTo>
                    <a:pt x="4097" y="1710"/>
                  </a:lnTo>
                  <a:lnTo>
                    <a:pt x="4178" y="1443"/>
                  </a:lnTo>
                  <a:lnTo>
                    <a:pt x="4265" y="1178"/>
                  </a:lnTo>
                  <a:lnTo>
                    <a:pt x="4358" y="917"/>
                  </a:lnTo>
                  <a:lnTo>
                    <a:pt x="4320" y="894"/>
                  </a:lnTo>
                  <a:lnTo>
                    <a:pt x="4285" y="866"/>
                  </a:lnTo>
                  <a:lnTo>
                    <a:pt x="4255" y="832"/>
                  </a:lnTo>
                  <a:lnTo>
                    <a:pt x="4231" y="796"/>
                  </a:lnTo>
                  <a:lnTo>
                    <a:pt x="3857" y="857"/>
                  </a:lnTo>
                  <a:lnTo>
                    <a:pt x="3484" y="924"/>
                  </a:lnTo>
                  <a:lnTo>
                    <a:pt x="3112" y="993"/>
                  </a:lnTo>
                  <a:lnTo>
                    <a:pt x="3111" y="1000"/>
                  </a:lnTo>
                  <a:lnTo>
                    <a:pt x="3109" y="1006"/>
                  </a:lnTo>
                  <a:lnTo>
                    <a:pt x="3106" y="1013"/>
                  </a:lnTo>
                  <a:lnTo>
                    <a:pt x="3077" y="1058"/>
                  </a:lnTo>
                  <a:lnTo>
                    <a:pt x="3046" y="1097"/>
                  </a:lnTo>
                  <a:lnTo>
                    <a:pt x="3011" y="1129"/>
                  </a:lnTo>
                  <a:lnTo>
                    <a:pt x="2972" y="1157"/>
                  </a:lnTo>
                  <a:lnTo>
                    <a:pt x="2930" y="1178"/>
                  </a:lnTo>
                  <a:lnTo>
                    <a:pt x="2938" y="1663"/>
                  </a:lnTo>
                  <a:lnTo>
                    <a:pt x="2940" y="2148"/>
                  </a:lnTo>
                  <a:lnTo>
                    <a:pt x="2935" y="2631"/>
                  </a:lnTo>
                  <a:lnTo>
                    <a:pt x="2925" y="3116"/>
                  </a:lnTo>
                  <a:lnTo>
                    <a:pt x="2912" y="3601"/>
                  </a:lnTo>
                  <a:lnTo>
                    <a:pt x="2897" y="4083"/>
                  </a:lnTo>
                  <a:lnTo>
                    <a:pt x="2993" y="4091"/>
                  </a:lnTo>
                  <a:lnTo>
                    <a:pt x="3089" y="4109"/>
                  </a:lnTo>
                  <a:lnTo>
                    <a:pt x="3183" y="4136"/>
                  </a:lnTo>
                  <a:lnTo>
                    <a:pt x="3276" y="4169"/>
                  </a:lnTo>
                  <a:lnTo>
                    <a:pt x="3369" y="4207"/>
                  </a:lnTo>
                  <a:lnTo>
                    <a:pt x="3460" y="4252"/>
                  </a:lnTo>
                  <a:lnTo>
                    <a:pt x="3547" y="4300"/>
                  </a:lnTo>
                  <a:lnTo>
                    <a:pt x="3635" y="4351"/>
                  </a:lnTo>
                  <a:lnTo>
                    <a:pt x="3721" y="4404"/>
                  </a:lnTo>
                  <a:lnTo>
                    <a:pt x="3739" y="4422"/>
                  </a:lnTo>
                  <a:lnTo>
                    <a:pt x="3754" y="4442"/>
                  </a:lnTo>
                  <a:lnTo>
                    <a:pt x="3762" y="4464"/>
                  </a:lnTo>
                  <a:lnTo>
                    <a:pt x="3764" y="4488"/>
                  </a:lnTo>
                  <a:lnTo>
                    <a:pt x="3761" y="4512"/>
                  </a:lnTo>
                  <a:lnTo>
                    <a:pt x="3753" y="4533"/>
                  </a:lnTo>
                  <a:lnTo>
                    <a:pt x="3739" y="4551"/>
                  </a:lnTo>
                  <a:lnTo>
                    <a:pt x="3723" y="4566"/>
                  </a:lnTo>
                  <a:lnTo>
                    <a:pt x="3700" y="4576"/>
                  </a:lnTo>
                  <a:lnTo>
                    <a:pt x="3673" y="4579"/>
                  </a:lnTo>
                  <a:lnTo>
                    <a:pt x="3074" y="4570"/>
                  </a:lnTo>
                  <a:lnTo>
                    <a:pt x="2477" y="4558"/>
                  </a:lnTo>
                  <a:lnTo>
                    <a:pt x="2444" y="4558"/>
                  </a:lnTo>
                  <a:lnTo>
                    <a:pt x="2402" y="4558"/>
                  </a:lnTo>
                  <a:lnTo>
                    <a:pt x="2358" y="4561"/>
                  </a:lnTo>
                  <a:lnTo>
                    <a:pt x="2308" y="4563"/>
                  </a:lnTo>
                  <a:lnTo>
                    <a:pt x="2255" y="4565"/>
                  </a:lnTo>
                  <a:lnTo>
                    <a:pt x="2201" y="4566"/>
                  </a:lnTo>
                  <a:lnTo>
                    <a:pt x="2144" y="4568"/>
                  </a:lnTo>
                  <a:lnTo>
                    <a:pt x="2088" y="4566"/>
                  </a:lnTo>
                  <a:lnTo>
                    <a:pt x="2033" y="4565"/>
                  </a:lnTo>
                  <a:lnTo>
                    <a:pt x="1980" y="4558"/>
                  </a:lnTo>
                  <a:lnTo>
                    <a:pt x="1931" y="4550"/>
                  </a:lnTo>
                  <a:lnTo>
                    <a:pt x="1885" y="4540"/>
                  </a:lnTo>
                  <a:lnTo>
                    <a:pt x="1843" y="4523"/>
                  </a:lnTo>
                  <a:lnTo>
                    <a:pt x="1808" y="4505"/>
                  </a:lnTo>
                  <a:lnTo>
                    <a:pt x="1789" y="4508"/>
                  </a:lnTo>
                  <a:lnTo>
                    <a:pt x="1770" y="4505"/>
                  </a:lnTo>
                  <a:lnTo>
                    <a:pt x="1755" y="4495"/>
                  </a:lnTo>
                  <a:lnTo>
                    <a:pt x="1746" y="4480"/>
                  </a:lnTo>
                  <a:lnTo>
                    <a:pt x="1741" y="4464"/>
                  </a:lnTo>
                  <a:lnTo>
                    <a:pt x="1744" y="4445"/>
                  </a:lnTo>
                  <a:lnTo>
                    <a:pt x="1754" y="4427"/>
                  </a:lnTo>
                  <a:lnTo>
                    <a:pt x="1760" y="4419"/>
                  </a:lnTo>
                  <a:lnTo>
                    <a:pt x="1767" y="4412"/>
                  </a:lnTo>
                  <a:lnTo>
                    <a:pt x="1772" y="4404"/>
                  </a:lnTo>
                  <a:lnTo>
                    <a:pt x="1777" y="4399"/>
                  </a:lnTo>
                  <a:lnTo>
                    <a:pt x="1782" y="4394"/>
                  </a:lnTo>
                  <a:lnTo>
                    <a:pt x="1789" y="4389"/>
                  </a:lnTo>
                  <a:lnTo>
                    <a:pt x="1842" y="4338"/>
                  </a:lnTo>
                  <a:lnTo>
                    <a:pt x="1899" y="4291"/>
                  </a:lnTo>
                  <a:lnTo>
                    <a:pt x="1962" y="4250"/>
                  </a:lnTo>
                  <a:lnTo>
                    <a:pt x="2028" y="4214"/>
                  </a:lnTo>
                  <a:lnTo>
                    <a:pt x="2100" y="4184"/>
                  </a:lnTo>
                  <a:lnTo>
                    <a:pt x="2174" y="4157"/>
                  </a:lnTo>
                  <a:lnTo>
                    <a:pt x="2252" y="4136"/>
                  </a:lnTo>
                  <a:lnTo>
                    <a:pt x="2333" y="4119"/>
                  </a:lnTo>
                  <a:lnTo>
                    <a:pt x="2414" y="4106"/>
                  </a:lnTo>
                  <a:lnTo>
                    <a:pt x="2498" y="4099"/>
                  </a:lnTo>
                  <a:lnTo>
                    <a:pt x="2583" y="4095"/>
                  </a:lnTo>
                  <a:lnTo>
                    <a:pt x="2594" y="3510"/>
                  </a:lnTo>
                  <a:lnTo>
                    <a:pt x="2598" y="2928"/>
                  </a:lnTo>
                  <a:lnTo>
                    <a:pt x="2598" y="2344"/>
                  </a:lnTo>
                  <a:lnTo>
                    <a:pt x="2594" y="1759"/>
                  </a:lnTo>
                  <a:lnTo>
                    <a:pt x="2589" y="1177"/>
                  </a:lnTo>
                  <a:lnTo>
                    <a:pt x="2545" y="1152"/>
                  </a:lnTo>
                  <a:lnTo>
                    <a:pt x="2503" y="1122"/>
                  </a:lnTo>
                  <a:lnTo>
                    <a:pt x="2220" y="1192"/>
                  </a:lnTo>
                  <a:lnTo>
                    <a:pt x="1937" y="1263"/>
                  </a:lnTo>
                  <a:lnTo>
                    <a:pt x="1653" y="1329"/>
                  </a:lnTo>
                  <a:lnTo>
                    <a:pt x="1367" y="1390"/>
                  </a:lnTo>
                  <a:lnTo>
                    <a:pt x="1360" y="1435"/>
                  </a:lnTo>
                  <a:lnTo>
                    <a:pt x="1347" y="1478"/>
                  </a:lnTo>
                  <a:lnTo>
                    <a:pt x="1329" y="1519"/>
                  </a:lnTo>
                  <a:lnTo>
                    <a:pt x="1304" y="1557"/>
                  </a:lnTo>
                  <a:lnTo>
                    <a:pt x="1272" y="1590"/>
                  </a:lnTo>
                  <a:lnTo>
                    <a:pt x="1238" y="1619"/>
                  </a:lnTo>
                  <a:lnTo>
                    <a:pt x="1198" y="1642"/>
                  </a:lnTo>
                  <a:lnTo>
                    <a:pt x="1155" y="1655"/>
                  </a:lnTo>
                  <a:lnTo>
                    <a:pt x="1147" y="1657"/>
                  </a:lnTo>
                  <a:lnTo>
                    <a:pt x="1138" y="1658"/>
                  </a:lnTo>
                  <a:lnTo>
                    <a:pt x="1142" y="1660"/>
                  </a:lnTo>
                  <a:lnTo>
                    <a:pt x="1145" y="1662"/>
                  </a:lnTo>
                  <a:lnTo>
                    <a:pt x="1147" y="1665"/>
                  </a:lnTo>
                  <a:lnTo>
                    <a:pt x="1234" y="1849"/>
                  </a:lnTo>
                  <a:lnTo>
                    <a:pt x="1315" y="2036"/>
                  </a:lnTo>
                  <a:lnTo>
                    <a:pt x="1393" y="2226"/>
                  </a:lnTo>
                  <a:lnTo>
                    <a:pt x="1464" y="2420"/>
                  </a:lnTo>
                  <a:lnTo>
                    <a:pt x="1534" y="2615"/>
                  </a:lnTo>
                  <a:lnTo>
                    <a:pt x="1600" y="2810"/>
                  </a:lnTo>
                  <a:lnTo>
                    <a:pt x="1664" y="3007"/>
                  </a:lnTo>
                  <a:lnTo>
                    <a:pt x="1729" y="3204"/>
                  </a:lnTo>
                  <a:lnTo>
                    <a:pt x="1794" y="3399"/>
                  </a:lnTo>
                  <a:lnTo>
                    <a:pt x="1858" y="3595"/>
                  </a:lnTo>
                  <a:lnTo>
                    <a:pt x="1924" y="3787"/>
                  </a:lnTo>
                  <a:lnTo>
                    <a:pt x="1939" y="3788"/>
                  </a:lnTo>
                  <a:lnTo>
                    <a:pt x="1962" y="3782"/>
                  </a:lnTo>
                  <a:lnTo>
                    <a:pt x="1985" y="3782"/>
                  </a:lnTo>
                  <a:lnTo>
                    <a:pt x="2007" y="3788"/>
                  </a:lnTo>
                  <a:lnTo>
                    <a:pt x="2025" y="3800"/>
                  </a:lnTo>
                  <a:lnTo>
                    <a:pt x="2042" y="3816"/>
                  </a:lnTo>
                  <a:lnTo>
                    <a:pt x="2053" y="3835"/>
                  </a:lnTo>
                  <a:lnTo>
                    <a:pt x="2062" y="3856"/>
                  </a:lnTo>
                  <a:lnTo>
                    <a:pt x="2065" y="3879"/>
                  </a:lnTo>
                  <a:lnTo>
                    <a:pt x="2063" y="3903"/>
                  </a:lnTo>
                  <a:lnTo>
                    <a:pt x="2057" y="3924"/>
                  </a:lnTo>
                  <a:lnTo>
                    <a:pt x="2042" y="3946"/>
                  </a:lnTo>
                  <a:lnTo>
                    <a:pt x="2020" y="3962"/>
                  </a:lnTo>
                  <a:lnTo>
                    <a:pt x="1911" y="4030"/>
                  </a:lnTo>
                  <a:lnTo>
                    <a:pt x="1798" y="4090"/>
                  </a:lnTo>
                  <a:lnTo>
                    <a:pt x="1684" y="4143"/>
                  </a:lnTo>
                  <a:lnTo>
                    <a:pt x="1567" y="4187"/>
                  </a:lnTo>
                  <a:lnTo>
                    <a:pt x="1446" y="4225"/>
                  </a:lnTo>
                  <a:lnTo>
                    <a:pt x="1324" y="4253"/>
                  </a:lnTo>
                  <a:lnTo>
                    <a:pt x="1200" y="4273"/>
                  </a:lnTo>
                  <a:lnTo>
                    <a:pt x="1074" y="4285"/>
                  </a:lnTo>
                  <a:lnTo>
                    <a:pt x="946" y="4287"/>
                  </a:lnTo>
                  <a:lnTo>
                    <a:pt x="817" y="4278"/>
                  </a:lnTo>
                  <a:lnTo>
                    <a:pt x="769" y="4272"/>
                  </a:lnTo>
                  <a:lnTo>
                    <a:pt x="716" y="4263"/>
                  </a:lnTo>
                  <a:lnTo>
                    <a:pt x="660" y="4253"/>
                  </a:lnTo>
                  <a:lnTo>
                    <a:pt x="602" y="4239"/>
                  </a:lnTo>
                  <a:lnTo>
                    <a:pt x="543" y="4224"/>
                  </a:lnTo>
                  <a:lnTo>
                    <a:pt x="483" y="4205"/>
                  </a:lnTo>
                  <a:lnTo>
                    <a:pt x="424" y="4184"/>
                  </a:lnTo>
                  <a:lnTo>
                    <a:pt x="366" y="4159"/>
                  </a:lnTo>
                  <a:lnTo>
                    <a:pt x="308" y="4131"/>
                  </a:lnTo>
                  <a:lnTo>
                    <a:pt x="255" y="4099"/>
                  </a:lnTo>
                  <a:lnTo>
                    <a:pt x="205" y="4066"/>
                  </a:lnTo>
                  <a:lnTo>
                    <a:pt x="159" y="4028"/>
                  </a:lnTo>
                  <a:lnTo>
                    <a:pt x="117" y="3987"/>
                  </a:lnTo>
                  <a:lnTo>
                    <a:pt x="84" y="3942"/>
                  </a:lnTo>
                  <a:lnTo>
                    <a:pt x="56" y="3894"/>
                  </a:lnTo>
                  <a:lnTo>
                    <a:pt x="36" y="3841"/>
                  </a:lnTo>
                  <a:lnTo>
                    <a:pt x="20" y="3831"/>
                  </a:lnTo>
                  <a:lnTo>
                    <a:pt x="8" y="3815"/>
                  </a:lnTo>
                  <a:lnTo>
                    <a:pt x="2" y="3797"/>
                  </a:lnTo>
                  <a:lnTo>
                    <a:pt x="0" y="3778"/>
                  </a:lnTo>
                  <a:lnTo>
                    <a:pt x="3" y="3759"/>
                  </a:lnTo>
                  <a:lnTo>
                    <a:pt x="12" y="3742"/>
                  </a:lnTo>
                  <a:lnTo>
                    <a:pt x="25" y="3727"/>
                  </a:lnTo>
                  <a:lnTo>
                    <a:pt x="43" y="3719"/>
                  </a:lnTo>
                  <a:lnTo>
                    <a:pt x="65" y="3717"/>
                  </a:lnTo>
                  <a:lnTo>
                    <a:pt x="164" y="3724"/>
                  </a:lnTo>
                  <a:lnTo>
                    <a:pt x="263" y="3729"/>
                  </a:lnTo>
                  <a:lnTo>
                    <a:pt x="318" y="3517"/>
                  </a:lnTo>
                  <a:lnTo>
                    <a:pt x="376" y="3303"/>
                  </a:lnTo>
                  <a:lnTo>
                    <a:pt x="433" y="3087"/>
                  </a:lnTo>
                  <a:lnTo>
                    <a:pt x="493" y="2871"/>
                  </a:lnTo>
                  <a:lnTo>
                    <a:pt x="556" y="2656"/>
                  </a:lnTo>
                  <a:lnTo>
                    <a:pt x="620" y="2441"/>
                  </a:lnTo>
                  <a:lnTo>
                    <a:pt x="690" y="2228"/>
                  </a:lnTo>
                  <a:lnTo>
                    <a:pt x="764" y="2017"/>
                  </a:lnTo>
                  <a:lnTo>
                    <a:pt x="844" y="1811"/>
                  </a:lnTo>
                  <a:lnTo>
                    <a:pt x="928" y="1609"/>
                  </a:lnTo>
                  <a:lnTo>
                    <a:pt x="893" y="1579"/>
                  </a:lnTo>
                  <a:lnTo>
                    <a:pt x="864" y="1546"/>
                  </a:lnTo>
                  <a:lnTo>
                    <a:pt x="839" y="1508"/>
                  </a:lnTo>
                  <a:lnTo>
                    <a:pt x="821" y="1466"/>
                  </a:lnTo>
                  <a:lnTo>
                    <a:pt x="682" y="1476"/>
                  </a:lnTo>
                  <a:lnTo>
                    <a:pt x="541" y="1480"/>
                  </a:lnTo>
                  <a:lnTo>
                    <a:pt x="402" y="1478"/>
                  </a:lnTo>
                  <a:lnTo>
                    <a:pt x="381" y="1473"/>
                  </a:lnTo>
                  <a:lnTo>
                    <a:pt x="366" y="1463"/>
                  </a:lnTo>
                  <a:lnTo>
                    <a:pt x="356" y="1450"/>
                  </a:lnTo>
                  <a:lnTo>
                    <a:pt x="351" y="1433"/>
                  </a:lnTo>
                  <a:lnTo>
                    <a:pt x="351" y="1417"/>
                  </a:lnTo>
                  <a:lnTo>
                    <a:pt x="356" y="1400"/>
                  </a:lnTo>
                  <a:lnTo>
                    <a:pt x="366" y="1385"/>
                  </a:lnTo>
                  <a:lnTo>
                    <a:pt x="382" y="1375"/>
                  </a:lnTo>
                  <a:lnTo>
                    <a:pt x="402" y="1369"/>
                  </a:lnTo>
                  <a:lnTo>
                    <a:pt x="611" y="1341"/>
                  </a:lnTo>
                  <a:lnTo>
                    <a:pt x="817" y="1309"/>
                  </a:lnTo>
                  <a:lnTo>
                    <a:pt x="831" y="1273"/>
                  </a:lnTo>
                  <a:lnTo>
                    <a:pt x="850" y="1236"/>
                  </a:lnTo>
                  <a:lnTo>
                    <a:pt x="874" y="1202"/>
                  </a:lnTo>
                  <a:lnTo>
                    <a:pt x="902" y="1168"/>
                  </a:lnTo>
                  <a:lnTo>
                    <a:pt x="932" y="1140"/>
                  </a:lnTo>
                  <a:lnTo>
                    <a:pt x="965" y="1117"/>
                  </a:lnTo>
                  <a:lnTo>
                    <a:pt x="1001" y="1101"/>
                  </a:lnTo>
                  <a:lnTo>
                    <a:pt x="1037" y="1089"/>
                  </a:lnTo>
                  <a:lnTo>
                    <a:pt x="1074" y="1087"/>
                  </a:lnTo>
                  <a:lnTo>
                    <a:pt x="1112" y="1096"/>
                  </a:lnTo>
                  <a:lnTo>
                    <a:pt x="1148" y="1112"/>
                  </a:lnTo>
                  <a:lnTo>
                    <a:pt x="1196" y="1130"/>
                  </a:lnTo>
                  <a:lnTo>
                    <a:pt x="1241" y="1155"/>
                  </a:lnTo>
                  <a:lnTo>
                    <a:pt x="1281" y="1187"/>
                  </a:lnTo>
                  <a:lnTo>
                    <a:pt x="1314" y="1221"/>
                  </a:lnTo>
                  <a:lnTo>
                    <a:pt x="1676" y="1147"/>
                  </a:lnTo>
                  <a:lnTo>
                    <a:pt x="2035" y="1069"/>
                  </a:lnTo>
                  <a:lnTo>
                    <a:pt x="2396" y="986"/>
                  </a:lnTo>
                  <a:lnTo>
                    <a:pt x="2383" y="958"/>
                  </a:lnTo>
                  <a:lnTo>
                    <a:pt x="2371" y="928"/>
                  </a:lnTo>
                  <a:lnTo>
                    <a:pt x="2361" y="882"/>
                  </a:lnTo>
                  <a:lnTo>
                    <a:pt x="2358" y="832"/>
                  </a:lnTo>
                  <a:lnTo>
                    <a:pt x="2359" y="784"/>
                  </a:lnTo>
                  <a:lnTo>
                    <a:pt x="2366" y="736"/>
                  </a:lnTo>
                  <a:lnTo>
                    <a:pt x="2378" y="688"/>
                  </a:lnTo>
                  <a:lnTo>
                    <a:pt x="2396" y="644"/>
                  </a:lnTo>
                  <a:lnTo>
                    <a:pt x="2417" y="601"/>
                  </a:lnTo>
                  <a:lnTo>
                    <a:pt x="2447" y="563"/>
                  </a:lnTo>
                  <a:lnTo>
                    <a:pt x="2480" y="528"/>
                  </a:lnTo>
                  <a:lnTo>
                    <a:pt x="2520" y="498"/>
                  </a:lnTo>
                  <a:lnTo>
                    <a:pt x="2553" y="478"/>
                  </a:lnTo>
                  <a:lnTo>
                    <a:pt x="2591" y="465"/>
                  </a:lnTo>
                  <a:lnTo>
                    <a:pt x="2591" y="301"/>
                  </a:lnTo>
                  <a:lnTo>
                    <a:pt x="2591" y="137"/>
                  </a:lnTo>
                  <a:lnTo>
                    <a:pt x="2596" y="103"/>
                  </a:lnTo>
                  <a:lnTo>
                    <a:pt x="2606" y="73"/>
                  </a:lnTo>
                  <a:lnTo>
                    <a:pt x="2621" y="48"/>
                  </a:lnTo>
                  <a:lnTo>
                    <a:pt x="2641" y="30"/>
                  </a:lnTo>
                  <a:lnTo>
                    <a:pt x="2664" y="15"/>
                  </a:lnTo>
                  <a:lnTo>
                    <a:pt x="2689" y="5"/>
                  </a:lnTo>
                  <a:lnTo>
                    <a:pt x="271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0" name="Group 171">
              <a:extLst>
                <a:ext uri="{FF2B5EF4-FFF2-40B4-BE49-F238E27FC236}">
                  <a16:creationId xmlns:a16="http://schemas.microsoft.com/office/drawing/2014/main" id="{E17EA5CF-D098-4BA3-8BB0-6314A9AC30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3330" y="5111569"/>
              <a:ext cx="432088" cy="432000"/>
              <a:chOff x="7938" y="-3175"/>
              <a:chExt cx="8029575" cy="8027988"/>
            </a:xfrm>
            <a:solidFill>
              <a:schemeClr val="bg1"/>
            </a:solidFill>
          </p:grpSpPr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id="{255531FF-9E8C-423D-9212-2C9A1B800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38" y="-3175"/>
                <a:ext cx="8029575" cy="8027988"/>
              </a:xfrm>
              <a:custGeom>
                <a:avLst/>
                <a:gdLst>
                  <a:gd name="T0" fmla="*/ 818 w 2138"/>
                  <a:gd name="T1" fmla="*/ 1635 h 2138"/>
                  <a:gd name="T2" fmla="*/ 818 w 2138"/>
                  <a:gd name="T3" fmla="*/ 1635 h 2138"/>
                  <a:gd name="T4" fmla="*/ 1257 w 2138"/>
                  <a:gd name="T5" fmla="*/ 1507 h 2138"/>
                  <a:gd name="T6" fmla="*/ 1301 w 2138"/>
                  <a:gd name="T7" fmla="*/ 1550 h 2138"/>
                  <a:gd name="T8" fmla="*/ 1249 w 2138"/>
                  <a:gd name="T9" fmla="*/ 1602 h 2138"/>
                  <a:gd name="T10" fmla="*/ 1711 w 2138"/>
                  <a:gd name="T11" fmla="*/ 2064 h 2138"/>
                  <a:gd name="T12" fmla="*/ 1888 w 2138"/>
                  <a:gd name="T13" fmla="*/ 2138 h 2138"/>
                  <a:gd name="T14" fmla="*/ 2065 w 2138"/>
                  <a:gd name="T15" fmla="*/ 2064 h 2138"/>
                  <a:gd name="T16" fmla="*/ 2138 w 2138"/>
                  <a:gd name="T17" fmla="*/ 1888 h 2138"/>
                  <a:gd name="T18" fmla="*/ 2065 w 2138"/>
                  <a:gd name="T19" fmla="*/ 1711 h 2138"/>
                  <a:gd name="T20" fmla="*/ 1603 w 2138"/>
                  <a:gd name="T21" fmla="*/ 1248 h 2138"/>
                  <a:gd name="T22" fmla="*/ 1551 w 2138"/>
                  <a:gd name="T23" fmla="*/ 1300 h 2138"/>
                  <a:gd name="T24" fmla="*/ 1507 w 2138"/>
                  <a:gd name="T25" fmla="*/ 1257 h 2138"/>
                  <a:gd name="T26" fmla="*/ 1633 w 2138"/>
                  <a:gd name="T27" fmla="*/ 760 h 2138"/>
                  <a:gd name="T28" fmla="*/ 1396 w 2138"/>
                  <a:gd name="T29" fmla="*/ 239 h 2138"/>
                  <a:gd name="T30" fmla="*/ 818 w 2138"/>
                  <a:gd name="T31" fmla="*/ 0 h 2138"/>
                  <a:gd name="T32" fmla="*/ 240 w 2138"/>
                  <a:gd name="T33" fmla="*/ 239 h 2138"/>
                  <a:gd name="T34" fmla="*/ 0 w 2138"/>
                  <a:gd name="T35" fmla="*/ 817 h 2138"/>
                  <a:gd name="T36" fmla="*/ 240 w 2138"/>
                  <a:gd name="T37" fmla="*/ 1395 h 2138"/>
                  <a:gd name="T38" fmla="*/ 818 w 2138"/>
                  <a:gd name="T39" fmla="*/ 1635 h 2138"/>
                  <a:gd name="T40" fmla="*/ 2009 w 2138"/>
                  <a:gd name="T41" fmla="*/ 1888 h 2138"/>
                  <a:gd name="T42" fmla="*/ 1973 w 2138"/>
                  <a:gd name="T43" fmla="*/ 1973 h 2138"/>
                  <a:gd name="T44" fmla="*/ 1888 w 2138"/>
                  <a:gd name="T45" fmla="*/ 2008 h 2138"/>
                  <a:gd name="T46" fmla="*/ 1803 w 2138"/>
                  <a:gd name="T47" fmla="*/ 1973 h 2138"/>
                  <a:gd name="T48" fmla="*/ 1444 w 2138"/>
                  <a:gd name="T49" fmla="*/ 1614 h 2138"/>
                  <a:gd name="T50" fmla="*/ 1614 w 2138"/>
                  <a:gd name="T51" fmla="*/ 1444 h 2138"/>
                  <a:gd name="T52" fmla="*/ 1973 w 2138"/>
                  <a:gd name="T53" fmla="*/ 1802 h 2138"/>
                  <a:gd name="T54" fmla="*/ 2009 w 2138"/>
                  <a:gd name="T55" fmla="*/ 1888 h 2138"/>
                  <a:gd name="T56" fmla="*/ 1392 w 2138"/>
                  <a:gd name="T57" fmla="*/ 1459 h 2138"/>
                  <a:gd name="T58" fmla="*/ 1361 w 2138"/>
                  <a:gd name="T59" fmla="*/ 1427 h 2138"/>
                  <a:gd name="T60" fmla="*/ 1362 w 2138"/>
                  <a:gd name="T61" fmla="*/ 1427 h 2138"/>
                  <a:gd name="T62" fmla="*/ 1377 w 2138"/>
                  <a:gd name="T63" fmla="*/ 1413 h 2138"/>
                  <a:gd name="T64" fmla="*/ 1380 w 2138"/>
                  <a:gd name="T65" fmla="*/ 1410 h 2138"/>
                  <a:gd name="T66" fmla="*/ 1396 w 2138"/>
                  <a:gd name="T67" fmla="*/ 1395 h 2138"/>
                  <a:gd name="T68" fmla="*/ 1411 w 2138"/>
                  <a:gd name="T69" fmla="*/ 1380 h 2138"/>
                  <a:gd name="T70" fmla="*/ 1413 w 2138"/>
                  <a:gd name="T71" fmla="*/ 1377 h 2138"/>
                  <a:gd name="T72" fmla="*/ 1428 w 2138"/>
                  <a:gd name="T73" fmla="*/ 1361 h 2138"/>
                  <a:gd name="T74" fmla="*/ 1428 w 2138"/>
                  <a:gd name="T75" fmla="*/ 1361 h 2138"/>
                  <a:gd name="T76" fmla="*/ 1459 w 2138"/>
                  <a:gd name="T77" fmla="*/ 1392 h 2138"/>
                  <a:gd name="T78" fmla="*/ 1392 w 2138"/>
                  <a:gd name="T79" fmla="*/ 1459 h 2138"/>
                  <a:gd name="T80" fmla="*/ 331 w 2138"/>
                  <a:gd name="T81" fmla="*/ 331 h 2138"/>
                  <a:gd name="T82" fmla="*/ 818 w 2138"/>
                  <a:gd name="T83" fmla="*/ 129 h 2138"/>
                  <a:gd name="T84" fmla="*/ 1304 w 2138"/>
                  <a:gd name="T85" fmla="*/ 331 h 2138"/>
                  <a:gd name="T86" fmla="*/ 1504 w 2138"/>
                  <a:gd name="T87" fmla="*/ 769 h 2138"/>
                  <a:gd name="T88" fmla="*/ 1371 w 2138"/>
                  <a:gd name="T89" fmla="*/ 1226 h 2138"/>
                  <a:gd name="T90" fmla="*/ 1371 w 2138"/>
                  <a:gd name="T91" fmla="*/ 1226 h 2138"/>
                  <a:gd name="T92" fmla="*/ 1304 w 2138"/>
                  <a:gd name="T93" fmla="*/ 1303 h 2138"/>
                  <a:gd name="T94" fmla="*/ 1280 w 2138"/>
                  <a:gd name="T95" fmla="*/ 1326 h 2138"/>
                  <a:gd name="T96" fmla="*/ 1226 w 2138"/>
                  <a:gd name="T97" fmla="*/ 1370 h 2138"/>
                  <a:gd name="T98" fmla="*/ 818 w 2138"/>
                  <a:gd name="T99" fmla="*/ 1505 h 2138"/>
                  <a:gd name="T100" fmla="*/ 331 w 2138"/>
                  <a:gd name="T101" fmla="*/ 1303 h 2138"/>
                  <a:gd name="T102" fmla="*/ 331 w 2138"/>
                  <a:gd name="T103" fmla="*/ 331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38" h="2138">
                    <a:moveTo>
                      <a:pt x="818" y="1635"/>
                    </a:moveTo>
                    <a:cubicBezTo>
                      <a:pt x="818" y="1635"/>
                      <a:pt x="818" y="1635"/>
                      <a:pt x="818" y="1635"/>
                    </a:cubicBezTo>
                    <a:cubicBezTo>
                      <a:pt x="975" y="1635"/>
                      <a:pt x="1126" y="1590"/>
                      <a:pt x="1257" y="1507"/>
                    </a:cubicBezTo>
                    <a:cubicBezTo>
                      <a:pt x="1301" y="1550"/>
                      <a:pt x="1301" y="1550"/>
                      <a:pt x="1301" y="1550"/>
                    </a:cubicBezTo>
                    <a:cubicBezTo>
                      <a:pt x="1249" y="1602"/>
                      <a:pt x="1249" y="1602"/>
                      <a:pt x="1249" y="1602"/>
                    </a:cubicBezTo>
                    <a:cubicBezTo>
                      <a:pt x="1711" y="2064"/>
                      <a:pt x="1711" y="2064"/>
                      <a:pt x="1711" y="2064"/>
                    </a:cubicBezTo>
                    <a:cubicBezTo>
                      <a:pt x="1758" y="2112"/>
                      <a:pt x="1821" y="2138"/>
                      <a:pt x="1888" y="2138"/>
                    </a:cubicBezTo>
                    <a:cubicBezTo>
                      <a:pt x="1955" y="2138"/>
                      <a:pt x="2018" y="2112"/>
                      <a:pt x="2065" y="2064"/>
                    </a:cubicBezTo>
                    <a:cubicBezTo>
                      <a:pt x="2112" y="2017"/>
                      <a:pt x="2138" y="1954"/>
                      <a:pt x="2138" y="1888"/>
                    </a:cubicBezTo>
                    <a:cubicBezTo>
                      <a:pt x="2138" y="1821"/>
                      <a:pt x="2112" y="1758"/>
                      <a:pt x="2065" y="1711"/>
                    </a:cubicBezTo>
                    <a:cubicBezTo>
                      <a:pt x="1603" y="1248"/>
                      <a:pt x="1603" y="1248"/>
                      <a:pt x="1603" y="1248"/>
                    </a:cubicBezTo>
                    <a:cubicBezTo>
                      <a:pt x="1551" y="1300"/>
                      <a:pt x="1551" y="1300"/>
                      <a:pt x="1551" y="1300"/>
                    </a:cubicBezTo>
                    <a:cubicBezTo>
                      <a:pt x="1507" y="1257"/>
                      <a:pt x="1507" y="1257"/>
                      <a:pt x="1507" y="1257"/>
                    </a:cubicBezTo>
                    <a:cubicBezTo>
                      <a:pt x="1601" y="1110"/>
                      <a:pt x="1645" y="935"/>
                      <a:pt x="1633" y="760"/>
                    </a:cubicBezTo>
                    <a:cubicBezTo>
                      <a:pt x="1619" y="563"/>
                      <a:pt x="1535" y="379"/>
                      <a:pt x="1396" y="239"/>
                    </a:cubicBezTo>
                    <a:cubicBezTo>
                      <a:pt x="1241" y="85"/>
                      <a:pt x="1036" y="0"/>
                      <a:pt x="818" y="0"/>
                    </a:cubicBezTo>
                    <a:cubicBezTo>
                      <a:pt x="599" y="0"/>
                      <a:pt x="394" y="85"/>
                      <a:pt x="240" y="239"/>
                    </a:cubicBezTo>
                    <a:cubicBezTo>
                      <a:pt x="85" y="394"/>
                      <a:pt x="0" y="599"/>
                      <a:pt x="0" y="817"/>
                    </a:cubicBezTo>
                    <a:cubicBezTo>
                      <a:pt x="0" y="1036"/>
                      <a:pt x="85" y="1241"/>
                      <a:pt x="240" y="1395"/>
                    </a:cubicBezTo>
                    <a:cubicBezTo>
                      <a:pt x="394" y="1550"/>
                      <a:pt x="599" y="1635"/>
                      <a:pt x="818" y="1635"/>
                    </a:cubicBezTo>
                    <a:close/>
                    <a:moveTo>
                      <a:pt x="2009" y="1888"/>
                    </a:moveTo>
                    <a:cubicBezTo>
                      <a:pt x="2009" y="1920"/>
                      <a:pt x="1996" y="1950"/>
                      <a:pt x="1973" y="1973"/>
                    </a:cubicBezTo>
                    <a:cubicBezTo>
                      <a:pt x="1950" y="1996"/>
                      <a:pt x="1920" y="2008"/>
                      <a:pt x="1888" y="2008"/>
                    </a:cubicBezTo>
                    <a:cubicBezTo>
                      <a:pt x="1856" y="2008"/>
                      <a:pt x="1826" y="1996"/>
                      <a:pt x="1803" y="1973"/>
                    </a:cubicBezTo>
                    <a:cubicBezTo>
                      <a:pt x="1444" y="1614"/>
                      <a:pt x="1444" y="1614"/>
                      <a:pt x="1444" y="1614"/>
                    </a:cubicBezTo>
                    <a:cubicBezTo>
                      <a:pt x="1614" y="1444"/>
                      <a:pt x="1614" y="1444"/>
                      <a:pt x="1614" y="1444"/>
                    </a:cubicBezTo>
                    <a:cubicBezTo>
                      <a:pt x="1973" y="1802"/>
                      <a:pt x="1973" y="1802"/>
                      <a:pt x="1973" y="1802"/>
                    </a:cubicBezTo>
                    <a:cubicBezTo>
                      <a:pt x="1996" y="1825"/>
                      <a:pt x="2009" y="1855"/>
                      <a:pt x="2009" y="1888"/>
                    </a:cubicBezTo>
                    <a:close/>
                    <a:moveTo>
                      <a:pt x="1392" y="1459"/>
                    </a:moveTo>
                    <a:cubicBezTo>
                      <a:pt x="1361" y="1427"/>
                      <a:pt x="1361" y="1427"/>
                      <a:pt x="1361" y="1427"/>
                    </a:cubicBezTo>
                    <a:cubicBezTo>
                      <a:pt x="1361" y="1427"/>
                      <a:pt x="1362" y="1427"/>
                      <a:pt x="1362" y="1427"/>
                    </a:cubicBezTo>
                    <a:cubicBezTo>
                      <a:pt x="1367" y="1422"/>
                      <a:pt x="1372" y="1418"/>
                      <a:pt x="1377" y="1413"/>
                    </a:cubicBezTo>
                    <a:cubicBezTo>
                      <a:pt x="1378" y="1412"/>
                      <a:pt x="1379" y="1411"/>
                      <a:pt x="1380" y="1410"/>
                    </a:cubicBezTo>
                    <a:cubicBezTo>
                      <a:pt x="1385" y="1405"/>
                      <a:pt x="1391" y="1400"/>
                      <a:pt x="1396" y="1395"/>
                    </a:cubicBezTo>
                    <a:cubicBezTo>
                      <a:pt x="1401" y="1390"/>
                      <a:pt x="1406" y="1385"/>
                      <a:pt x="1411" y="1380"/>
                    </a:cubicBezTo>
                    <a:cubicBezTo>
                      <a:pt x="1411" y="1379"/>
                      <a:pt x="1412" y="1378"/>
                      <a:pt x="1413" y="1377"/>
                    </a:cubicBezTo>
                    <a:cubicBezTo>
                      <a:pt x="1418" y="1372"/>
                      <a:pt x="1423" y="1366"/>
                      <a:pt x="1428" y="1361"/>
                    </a:cubicBezTo>
                    <a:cubicBezTo>
                      <a:pt x="1428" y="1361"/>
                      <a:pt x="1428" y="1361"/>
                      <a:pt x="1428" y="1361"/>
                    </a:cubicBezTo>
                    <a:cubicBezTo>
                      <a:pt x="1459" y="1392"/>
                      <a:pt x="1459" y="1392"/>
                      <a:pt x="1459" y="1392"/>
                    </a:cubicBezTo>
                    <a:lnTo>
                      <a:pt x="1392" y="1459"/>
                    </a:lnTo>
                    <a:close/>
                    <a:moveTo>
                      <a:pt x="331" y="331"/>
                    </a:moveTo>
                    <a:cubicBezTo>
                      <a:pt x="461" y="201"/>
                      <a:pt x="634" y="129"/>
                      <a:pt x="818" y="129"/>
                    </a:cubicBezTo>
                    <a:cubicBezTo>
                      <a:pt x="1001" y="129"/>
                      <a:pt x="1174" y="201"/>
                      <a:pt x="1304" y="331"/>
                    </a:cubicBezTo>
                    <a:cubicBezTo>
                      <a:pt x="1421" y="448"/>
                      <a:pt x="1492" y="604"/>
                      <a:pt x="1504" y="769"/>
                    </a:cubicBezTo>
                    <a:cubicBezTo>
                      <a:pt x="1515" y="932"/>
                      <a:pt x="1468" y="1095"/>
                      <a:pt x="1371" y="1226"/>
                    </a:cubicBezTo>
                    <a:cubicBezTo>
                      <a:pt x="1371" y="1226"/>
                      <a:pt x="1371" y="1226"/>
                      <a:pt x="1371" y="1226"/>
                    </a:cubicBezTo>
                    <a:cubicBezTo>
                      <a:pt x="1351" y="1253"/>
                      <a:pt x="1328" y="1279"/>
                      <a:pt x="1304" y="1303"/>
                    </a:cubicBezTo>
                    <a:cubicBezTo>
                      <a:pt x="1296" y="1311"/>
                      <a:pt x="1288" y="1319"/>
                      <a:pt x="1280" y="1326"/>
                    </a:cubicBezTo>
                    <a:cubicBezTo>
                      <a:pt x="1263" y="1342"/>
                      <a:pt x="1245" y="1357"/>
                      <a:pt x="1226" y="1370"/>
                    </a:cubicBezTo>
                    <a:cubicBezTo>
                      <a:pt x="1107" y="1458"/>
                      <a:pt x="966" y="1505"/>
                      <a:pt x="818" y="1505"/>
                    </a:cubicBezTo>
                    <a:cubicBezTo>
                      <a:pt x="634" y="1505"/>
                      <a:pt x="461" y="1433"/>
                      <a:pt x="331" y="1303"/>
                    </a:cubicBezTo>
                    <a:cubicBezTo>
                      <a:pt x="63" y="1035"/>
                      <a:pt x="63" y="599"/>
                      <a:pt x="331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3B3C0A82-73C4-4103-BD21-104A9C1FD9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988" y="976313"/>
                <a:ext cx="4578350" cy="4176713"/>
              </a:xfrm>
              <a:custGeom>
                <a:avLst/>
                <a:gdLst>
                  <a:gd name="T0" fmla="*/ 577 w 1219"/>
                  <a:gd name="T1" fmla="*/ 1111 h 1112"/>
                  <a:gd name="T2" fmla="*/ 577 w 1219"/>
                  <a:gd name="T3" fmla="*/ 1112 h 1112"/>
                  <a:gd name="T4" fmla="*/ 610 w 1219"/>
                  <a:gd name="T5" fmla="*/ 1112 h 1112"/>
                  <a:gd name="T6" fmla="*/ 940 w 1219"/>
                  <a:gd name="T7" fmla="*/ 1003 h 1112"/>
                  <a:gd name="T8" fmla="*/ 1002 w 1219"/>
                  <a:gd name="T9" fmla="*/ 949 h 1112"/>
                  <a:gd name="T10" fmla="*/ 1057 w 1219"/>
                  <a:gd name="T11" fmla="*/ 886 h 1112"/>
                  <a:gd name="T12" fmla="*/ 1003 w 1219"/>
                  <a:gd name="T13" fmla="*/ 163 h 1112"/>
                  <a:gd name="T14" fmla="*/ 610 w 1219"/>
                  <a:gd name="T15" fmla="*/ 0 h 1112"/>
                  <a:gd name="T16" fmla="*/ 217 w 1219"/>
                  <a:gd name="T17" fmla="*/ 163 h 1112"/>
                  <a:gd name="T18" fmla="*/ 217 w 1219"/>
                  <a:gd name="T19" fmla="*/ 949 h 1112"/>
                  <a:gd name="T20" fmla="*/ 577 w 1219"/>
                  <a:gd name="T21" fmla="*/ 1111 h 1112"/>
                  <a:gd name="T22" fmla="*/ 262 w 1219"/>
                  <a:gd name="T23" fmla="*/ 209 h 1112"/>
                  <a:gd name="T24" fmla="*/ 610 w 1219"/>
                  <a:gd name="T25" fmla="*/ 65 h 1112"/>
                  <a:gd name="T26" fmla="*/ 957 w 1219"/>
                  <a:gd name="T27" fmla="*/ 209 h 1112"/>
                  <a:gd name="T28" fmla="*/ 1005 w 1219"/>
                  <a:gd name="T29" fmla="*/ 848 h 1112"/>
                  <a:gd name="T30" fmla="*/ 957 w 1219"/>
                  <a:gd name="T31" fmla="*/ 903 h 1112"/>
                  <a:gd name="T32" fmla="*/ 901 w 1219"/>
                  <a:gd name="T33" fmla="*/ 951 h 1112"/>
                  <a:gd name="T34" fmla="*/ 612 w 1219"/>
                  <a:gd name="T35" fmla="*/ 1047 h 1112"/>
                  <a:gd name="T36" fmla="*/ 610 w 1219"/>
                  <a:gd name="T37" fmla="*/ 1047 h 1112"/>
                  <a:gd name="T38" fmla="*/ 262 w 1219"/>
                  <a:gd name="T39" fmla="*/ 903 h 1112"/>
                  <a:gd name="T40" fmla="*/ 262 w 1219"/>
                  <a:gd name="T41" fmla="*/ 209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9" h="1112">
                    <a:moveTo>
                      <a:pt x="577" y="1111"/>
                    </a:moveTo>
                    <a:cubicBezTo>
                      <a:pt x="577" y="1112"/>
                      <a:pt x="577" y="1112"/>
                      <a:pt x="577" y="1112"/>
                    </a:cubicBezTo>
                    <a:cubicBezTo>
                      <a:pt x="610" y="1112"/>
                      <a:pt x="610" y="1112"/>
                      <a:pt x="610" y="1112"/>
                    </a:cubicBezTo>
                    <a:cubicBezTo>
                      <a:pt x="730" y="1112"/>
                      <a:pt x="844" y="1074"/>
                      <a:pt x="940" y="1003"/>
                    </a:cubicBezTo>
                    <a:cubicBezTo>
                      <a:pt x="962" y="987"/>
                      <a:pt x="983" y="969"/>
                      <a:pt x="1002" y="949"/>
                    </a:cubicBezTo>
                    <a:cubicBezTo>
                      <a:pt x="1022" y="930"/>
                      <a:pt x="1040" y="908"/>
                      <a:pt x="1057" y="886"/>
                    </a:cubicBezTo>
                    <a:cubicBezTo>
                      <a:pt x="1219" y="667"/>
                      <a:pt x="1196" y="356"/>
                      <a:pt x="1003" y="163"/>
                    </a:cubicBezTo>
                    <a:cubicBezTo>
                      <a:pt x="898" y="58"/>
                      <a:pt x="758" y="0"/>
                      <a:pt x="610" y="0"/>
                    </a:cubicBezTo>
                    <a:cubicBezTo>
                      <a:pt x="461" y="0"/>
                      <a:pt x="322" y="58"/>
                      <a:pt x="217" y="163"/>
                    </a:cubicBezTo>
                    <a:cubicBezTo>
                      <a:pt x="0" y="380"/>
                      <a:pt x="0" y="732"/>
                      <a:pt x="217" y="949"/>
                    </a:cubicBezTo>
                    <a:cubicBezTo>
                      <a:pt x="314" y="1046"/>
                      <a:pt x="441" y="1103"/>
                      <a:pt x="577" y="1111"/>
                    </a:cubicBezTo>
                    <a:close/>
                    <a:moveTo>
                      <a:pt x="262" y="209"/>
                    </a:moveTo>
                    <a:cubicBezTo>
                      <a:pt x="355" y="116"/>
                      <a:pt x="478" y="65"/>
                      <a:pt x="610" y="65"/>
                    </a:cubicBezTo>
                    <a:cubicBezTo>
                      <a:pt x="741" y="65"/>
                      <a:pt x="864" y="116"/>
                      <a:pt x="957" y="209"/>
                    </a:cubicBezTo>
                    <a:cubicBezTo>
                      <a:pt x="1127" y="380"/>
                      <a:pt x="1148" y="654"/>
                      <a:pt x="1005" y="848"/>
                    </a:cubicBezTo>
                    <a:cubicBezTo>
                      <a:pt x="990" y="867"/>
                      <a:pt x="974" y="886"/>
                      <a:pt x="957" y="903"/>
                    </a:cubicBezTo>
                    <a:cubicBezTo>
                      <a:pt x="939" y="921"/>
                      <a:pt x="921" y="937"/>
                      <a:pt x="901" y="951"/>
                    </a:cubicBezTo>
                    <a:cubicBezTo>
                      <a:pt x="817" y="1013"/>
                      <a:pt x="717" y="1046"/>
                      <a:pt x="612" y="1047"/>
                    </a:cubicBezTo>
                    <a:cubicBezTo>
                      <a:pt x="610" y="1047"/>
                      <a:pt x="610" y="1047"/>
                      <a:pt x="610" y="1047"/>
                    </a:cubicBezTo>
                    <a:cubicBezTo>
                      <a:pt x="478" y="1047"/>
                      <a:pt x="355" y="996"/>
                      <a:pt x="262" y="903"/>
                    </a:cubicBezTo>
                    <a:cubicBezTo>
                      <a:pt x="71" y="712"/>
                      <a:pt x="71" y="400"/>
                      <a:pt x="262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A3295C8-99F5-4498-BC7B-0F9247A605F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68299" y="4285431"/>
              <a:ext cx="492318" cy="468000"/>
              <a:chOff x="3184426" y="2955987"/>
              <a:chExt cx="1389023" cy="1320406"/>
            </a:xfrm>
            <a:solidFill>
              <a:schemeClr val="bg1"/>
            </a:solidFill>
          </p:grpSpPr>
          <p:sp>
            <p:nvSpPr>
              <p:cNvPr id="94" name="Freeform 141">
                <a:extLst>
                  <a:ext uri="{FF2B5EF4-FFF2-40B4-BE49-F238E27FC236}">
                    <a16:creationId xmlns:a16="http://schemas.microsoft.com/office/drawing/2014/main" id="{58F331EF-D85E-44E2-92FB-A2906A200109}"/>
                  </a:ext>
                </a:extLst>
              </p:cNvPr>
              <p:cNvSpPr>
                <a:spLocks/>
              </p:cNvSpPr>
              <p:nvPr/>
            </p:nvSpPr>
            <p:spPr bwMode="auto">
              <a:xfrm rot="3146224">
                <a:off x="3176395" y="3074162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143">
                <a:extLst>
                  <a:ext uri="{FF2B5EF4-FFF2-40B4-BE49-F238E27FC236}">
                    <a16:creationId xmlns:a16="http://schemas.microsoft.com/office/drawing/2014/main" id="{5AE54DFE-1923-4415-9CC5-3B6A367C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7544" y="3577778"/>
                <a:ext cx="185306" cy="185306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141">
                <a:extLst>
                  <a:ext uri="{FF2B5EF4-FFF2-40B4-BE49-F238E27FC236}">
                    <a16:creationId xmlns:a16="http://schemas.microsoft.com/office/drawing/2014/main" id="{4D47D133-35AC-408C-8C16-5B7B27E62E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1752773">
                <a:off x="3985957" y="3579256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141">
                <a:extLst>
                  <a:ext uri="{FF2B5EF4-FFF2-40B4-BE49-F238E27FC236}">
                    <a16:creationId xmlns:a16="http://schemas.microsoft.com/office/drawing/2014/main" id="{C15E1695-D955-49BF-A82A-C51E65514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426" y="3745838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 141">
                <a:extLst>
                  <a:ext uri="{FF2B5EF4-FFF2-40B4-BE49-F238E27FC236}">
                    <a16:creationId xmlns:a16="http://schemas.microsoft.com/office/drawing/2014/main" id="{5FDD259D-CD17-4706-A6AD-ECF14CFAA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1369">
                <a:off x="3897430" y="2955987"/>
                <a:ext cx="587492" cy="53055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oup 72">
              <a:extLst>
                <a:ext uri="{FF2B5EF4-FFF2-40B4-BE49-F238E27FC236}">
                  <a16:creationId xmlns:a16="http://schemas.microsoft.com/office/drawing/2014/main" id="{32898A2E-84C2-4C20-BD3E-C7669B2E408F}"/>
                </a:ext>
              </a:extLst>
            </p:cNvPr>
            <p:cNvGrpSpPr/>
            <p:nvPr/>
          </p:nvGrpSpPr>
          <p:grpSpPr>
            <a:xfrm>
              <a:off x="4577131" y="1963135"/>
              <a:ext cx="598792" cy="182494"/>
              <a:chOff x="6737689" y="3124586"/>
              <a:chExt cx="1946673" cy="80979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2452C563-0F2B-4CF9-982F-7ED5D414A234}"/>
                  </a:ext>
                </a:extLst>
              </p:cNvPr>
              <p:cNvSpPr/>
              <p:nvPr/>
            </p:nvSpPr>
            <p:spPr>
              <a:xfrm>
                <a:off x="6828733" y="3124589"/>
                <a:ext cx="559352" cy="761526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3D752154-E16A-4AB7-BCAF-9927BE6EDE1A}"/>
                  </a:ext>
                </a:extLst>
              </p:cNvPr>
              <p:cNvSpPr/>
              <p:nvPr/>
            </p:nvSpPr>
            <p:spPr>
              <a:xfrm>
                <a:off x="7437162" y="3124586"/>
                <a:ext cx="499702" cy="7615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159B155-24F6-4D83-B3B7-B48CAC517D4C}"/>
                  </a:ext>
                </a:extLst>
              </p:cNvPr>
              <p:cNvSpPr/>
              <p:nvPr/>
            </p:nvSpPr>
            <p:spPr>
              <a:xfrm>
                <a:off x="7995651" y="3124590"/>
                <a:ext cx="522406" cy="76319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107" name="Straight Arrow Connector 106">
                <a:extLst>
                  <a:ext uri="{FF2B5EF4-FFF2-40B4-BE49-F238E27FC236}">
                    <a16:creationId xmlns:a16="http://schemas.microsoft.com/office/drawing/2014/main" id="{C60EFD07-D64D-44BD-B172-66A6358B88C2}"/>
                  </a:ext>
                </a:extLst>
              </p:cNvPr>
              <p:cNvCxnSpPr/>
              <p:nvPr/>
            </p:nvCxnSpPr>
            <p:spPr>
              <a:xfrm>
                <a:off x="6737689" y="3934372"/>
                <a:ext cx="1946673" cy="4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01" name="9 Rectángulo">
              <a:extLst>
                <a:ext uri="{FF2B5EF4-FFF2-40B4-BE49-F238E27FC236}">
                  <a16:creationId xmlns:a16="http://schemas.microsoft.com/office/drawing/2014/main" id="{835E202D-A819-4D56-AF43-DD27A1A0A2C6}"/>
                </a:ext>
              </a:extLst>
            </p:cNvPr>
            <p:cNvSpPr/>
            <p:nvPr/>
          </p:nvSpPr>
          <p:spPr>
            <a:xfrm>
              <a:off x="4785128" y="1906129"/>
              <a:ext cx="153707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102" name="9 Rectángulo">
              <a:extLst>
                <a:ext uri="{FF2B5EF4-FFF2-40B4-BE49-F238E27FC236}">
                  <a16:creationId xmlns:a16="http://schemas.microsoft.com/office/drawing/2014/main" id="{57E2B7A0-1397-46D1-8063-ED9E8C151B0B}"/>
                </a:ext>
              </a:extLst>
            </p:cNvPr>
            <p:cNvSpPr/>
            <p:nvPr/>
          </p:nvSpPr>
          <p:spPr>
            <a:xfrm>
              <a:off x="4600716" y="1906129"/>
              <a:ext cx="11338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  <p:sp>
          <p:nvSpPr>
            <p:cNvPr id="103" name="9 Rectángulo">
              <a:extLst>
                <a:ext uri="{FF2B5EF4-FFF2-40B4-BE49-F238E27FC236}">
                  <a16:creationId xmlns:a16="http://schemas.microsoft.com/office/drawing/2014/main" id="{EC5CCC21-B76C-4437-B8BA-B311456234F4}"/>
                </a:ext>
              </a:extLst>
            </p:cNvPr>
            <p:cNvSpPr/>
            <p:nvPr/>
          </p:nvSpPr>
          <p:spPr>
            <a:xfrm>
              <a:off x="4954749" y="1906129"/>
              <a:ext cx="11338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3</a:t>
              </a:r>
            </a:p>
          </p:txBody>
        </p:sp>
        <p:sp>
          <p:nvSpPr>
            <p:cNvPr id="19" name="Rounded Rectangle 91">
              <a:extLst>
                <a:ext uri="{FF2B5EF4-FFF2-40B4-BE49-F238E27FC236}">
                  <a16:creationId xmlns:a16="http://schemas.microsoft.com/office/drawing/2014/main" id="{3D8B4EBE-47C6-4322-BE04-B396CD9E1DF4}"/>
                </a:ext>
              </a:extLst>
            </p:cNvPr>
            <p:cNvSpPr/>
            <p:nvPr/>
          </p:nvSpPr>
          <p:spPr>
            <a:xfrm>
              <a:off x="1807857" y="1516751"/>
              <a:ext cx="45719" cy="4291949"/>
            </a:xfrm>
            <a:prstGeom prst="roundRect">
              <a:avLst/>
            </a:prstGeom>
            <a:solidFill>
              <a:srgbClr val="0070C0">
                <a:lumMod val="20000"/>
                <a:lumOff val="80000"/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5946018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41</TotalTime>
  <Words>56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PROBLEM MANAGEMENT</vt:lpstr>
      <vt:lpstr>PROBLEM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MANAGEMENT</dc:title>
  <dc:creator>Ashish Arora</dc:creator>
  <cp:lastModifiedBy>Ashish Arora</cp:lastModifiedBy>
  <cp:revision>89</cp:revision>
  <dcterms:created xsi:type="dcterms:W3CDTF">2018-10-10T11:35:10Z</dcterms:created>
  <dcterms:modified xsi:type="dcterms:W3CDTF">2019-05-17T09:45:01Z</dcterms:modified>
</cp:coreProperties>
</file>