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54" r:id="rId3"/>
    <p:sldId id="355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43" autoAdjust="0"/>
    <p:restoredTop sz="50000" autoAdjust="0"/>
  </p:normalViewPr>
  <p:slideViewPr>
    <p:cSldViewPr snapToGrid="0" snapToObjects="1">
      <p:cViewPr varScale="1">
        <p:scale>
          <a:sx n="82" d="100"/>
          <a:sy n="82" d="100"/>
        </p:scale>
        <p:origin x="592" y="176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06.07.2019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06.07.2019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440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1841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8494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5582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MULTICHANNEL MARKETING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What is Multichannel?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0238260-429B-CE4F-B6E0-A7A5E76FE2AA}"/>
              </a:ext>
            </a:extLst>
          </p:cNvPr>
          <p:cNvGrpSpPr>
            <a:grpSpLocks noChangeAspect="1"/>
          </p:cNvGrpSpPr>
          <p:nvPr/>
        </p:nvGrpSpPr>
        <p:grpSpPr>
          <a:xfrm>
            <a:off x="1236000" y="1203198"/>
            <a:ext cx="9720000" cy="4451603"/>
            <a:chOff x="235699" y="1443038"/>
            <a:chExt cx="8672603" cy="3971924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686CB71-3D91-4C8D-821D-47B9506187A8}"/>
                </a:ext>
              </a:extLst>
            </p:cNvPr>
            <p:cNvSpPr/>
            <p:nvPr/>
          </p:nvSpPr>
          <p:spPr bwMode="auto">
            <a:xfrm>
              <a:off x="235699" y="1671690"/>
              <a:ext cx="3162418" cy="3743272"/>
            </a:xfrm>
            <a:custGeom>
              <a:avLst/>
              <a:gdLst>
                <a:gd name="connsiteX0" fmla="*/ 0 w 3161357"/>
                <a:gd name="connsiteY0" fmla="*/ 0 h 3743272"/>
                <a:gd name="connsiteX1" fmla="*/ 3161357 w 3161357"/>
                <a:gd name="connsiteY1" fmla="*/ 0 h 3743272"/>
                <a:gd name="connsiteX2" fmla="*/ 3161357 w 3161357"/>
                <a:gd name="connsiteY2" fmla="*/ 3743272 h 3743272"/>
                <a:gd name="connsiteX3" fmla="*/ 0 w 3161357"/>
                <a:gd name="connsiteY3" fmla="*/ 3743272 h 3743272"/>
                <a:gd name="connsiteX4" fmla="*/ 0 w 3161357"/>
                <a:gd name="connsiteY4" fmla="*/ 0 h 3743272"/>
                <a:gd name="connsiteX0" fmla="*/ 0 w 3172374"/>
                <a:gd name="connsiteY0" fmla="*/ 121185 h 3743272"/>
                <a:gd name="connsiteX1" fmla="*/ 3172374 w 3172374"/>
                <a:gd name="connsiteY1" fmla="*/ 0 h 3743272"/>
                <a:gd name="connsiteX2" fmla="*/ 3172374 w 3172374"/>
                <a:gd name="connsiteY2" fmla="*/ 3743272 h 3743272"/>
                <a:gd name="connsiteX3" fmla="*/ 11017 w 3172374"/>
                <a:gd name="connsiteY3" fmla="*/ 3743272 h 3743272"/>
                <a:gd name="connsiteX4" fmla="*/ 0 w 3172374"/>
                <a:gd name="connsiteY4" fmla="*/ 121185 h 3743272"/>
                <a:gd name="connsiteX0" fmla="*/ 1060 w 3173434"/>
                <a:gd name="connsiteY0" fmla="*/ 121185 h 3743272"/>
                <a:gd name="connsiteX1" fmla="*/ 3173434 w 3173434"/>
                <a:gd name="connsiteY1" fmla="*/ 0 h 3743272"/>
                <a:gd name="connsiteX2" fmla="*/ 3173434 w 3173434"/>
                <a:gd name="connsiteY2" fmla="*/ 3743272 h 3743272"/>
                <a:gd name="connsiteX3" fmla="*/ 1060 w 3173434"/>
                <a:gd name="connsiteY3" fmla="*/ 3567002 h 3743272"/>
                <a:gd name="connsiteX4" fmla="*/ 1060 w 3173434"/>
                <a:gd name="connsiteY4" fmla="*/ 121185 h 3743272"/>
                <a:gd name="connsiteX0" fmla="*/ 11506 w 3172863"/>
                <a:gd name="connsiteY0" fmla="*/ 286438 h 3743272"/>
                <a:gd name="connsiteX1" fmla="*/ 3172863 w 3172863"/>
                <a:gd name="connsiteY1" fmla="*/ 0 h 3743272"/>
                <a:gd name="connsiteX2" fmla="*/ 3172863 w 3172863"/>
                <a:gd name="connsiteY2" fmla="*/ 3743272 h 3743272"/>
                <a:gd name="connsiteX3" fmla="*/ 489 w 3172863"/>
                <a:gd name="connsiteY3" fmla="*/ 3567002 h 3743272"/>
                <a:gd name="connsiteX4" fmla="*/ 11506 w 3172863"/>
                <a:gd name="connsiteY4" fmla="*/ 286438 h 3743272"/>
                <a:gd name="connsiteX0" fmla="*/ 1061 w 3162418"/>
                <a:gd name="connsiteY0" fmla="*/ 286438 h 3743272"/>
                <a:gd name="connsiteX1" fmla="*/ 3162418 w 3162418"/>
                <a:gd name="connsiteY1" fmla="*/ 0 h 3743272"/>
                <a:gd name="connsiteX2" fmla="*/ 3162418 w 3162418"/>
                <a:gd name="connsiteY2" fmla="*/ 3743272 h 3743272"/>
                <a:gd name="connsiteX3" fmla="*/ 1061 w 3162418"/>
                <a:gd name="connsiteY3" fmla="*/ 3368698 h 3743272"/>
                <a:gd name="connsiteX4" fmla="*/ 1061 w 3162418"/>
                <a:gd name="connsiteY4" fmla="*/ 286438 h 3743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418" h="3743272">
                  <a:moveTo>
                    <a:pt x="1061" y="286438"/>
                  </a:moveTo>
                  <a:lnTo>
                    <a:pt x="3162418" y="0"/>
                  </a:lnTo>
                  <a:lnTo>
                    <a:pt x="3162418" y="3743272"/>
                  </a:lnTo>
                  <a:lnTo>
                    <a:pt x="1061" y="3368698"/>
                  </a:lnTo>
                  <a:cubicBezTo>
                    <a:pt x="-2611" y="2161336"/>
                    <a:pt x="4733" y="1493800"/>
                    <a:pt x="1061" y="28643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7000"/>
                  </a:schemeClr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" name="Freeform 4"/>
            <p:cNvSpPr/>
            <p:nvPr/>
          </p:nvSpPr>
          <p:spPr bwMode="auto">
            <a:xfrm>
              <a:off x="3396980" y="1671690"/>
              <a:ext cx="5511322" cy="2619479"/>
            </a:xfrm>
            <a:custGeom>
              <a:avLst/>
              <a:gdLst/>
              <a:ahLst/>
              <a:cxnLst/>
              <a:rect l="l" t="t" r="r" b="b"/>
              <a:pathLst>
                <a:path w="6123691" h="2910532">
                  <a:moveTo>
                    <a:pt x="0" y="0"/>
                  </a:moveTo>
                  <a:lnTo>
                    <a:pt x="1193473" y="751794"/>
                  </a:lnTo>
                  <a:lnTo>
                    <a:pt x="3182528" y="751794"/>
                  </a:lnTo>
                  <a:cubicBezTo>
                    <a:pt x="3964953" y="867862"/>
                    <a:pt x="4360028" y="1701479"/>
                    <a:pt x="4615403" y="2071547"/>
                  </a:cubicBezTo>
                  <a:cubicBezTo>
                    <a:pt x="4805248" y="2397492"/>
                    <a:pt x="5242744" y="2386886"/>
                    <a:pt x="5718339" y="2382631"/>
                  </a:cubicBezTo>
                  <a:lnTo>
                    <a:pt x="5510949" y="2212949"/>
                  </a:lnTo>
                  <a:lnTo>
                    <a:pt x="5822034" y="2212949"/>
                  </a:lnTo>
                  <a:lnTo>
                    <a:pt x="6123691" y="2514606"/>
                  </a:lnTo>
                  <a:lnTo>
                    <a:pt x="5840887" y="2910532"/>
                  </a:lnTo>
                  <a:lnTo>
                    <a:pt x="5558083" y="2910532"/>
                  </a:lnTo>
                  <a:lnTo>
                    <a:pt x="5756046" y="2674862"/>
                  </a:lnTo>
                  <a:lnTo>
                    <a:pt x="5011328" y="2674862"/>
                  </a:lnTo>
                  <a:cubicBezTo>
                    <a:pt x="4677004" y="2673095"/>
                    <a:pt x="4469680" y="2461777"/>
                    <a:pt x="4370306" y="2269510"/>
                  </a:cubicBezTo>
                  <a:cubicBezTo>
                    <a:pt x="3882272" y="1508492"/>
                    <a:pt x="3572039" y="1134823"/>
                    <a:pt x="3191955" y="1072305"/>
                  </a:cubicBezTo>
                  <a:lnTo>
                    <a:pt x="1202899" y="1072305"/>
                  </a:lnTo>
                  <a:lnTo>
                    <a:pt x="0" y="75278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6" name="Freeform 5"/>
            <p:cNvSpPr/>
            <p:nvPr/>
          </p:nvSpPr>
          <p:spPr bwMode="auto">
            <a:xfrm>
              <a:off x="3396979" y="2424500"/>
              <a:ext cx="4932045" cy="2590413"/>
            </a:xfrm>
            <a:custGeom>
              <a:avLst/>
              <a:gdLst/>
              <a:ahLst/>
              <a:cxnLst/>
              <a:rect l="l" t="t" r="r" b="b"/>
              <a:pathLst>
                <a:path w="5480050" h="2878237">
                  <a:moveTo>
                    <a:pt x="0" y="0"/>
                  </a:moveTo>
                  <a:lnTo>
                    <a:pt x="1200150" y="293787"/>
                  </a:lnTo>
                  <a:lnTo>
                    <a:pt x="2984500" y="293787"/>
                  </a:lnTo>
                  <a:cubicBezTo>
                    <a:pt x="3748617" y="359404"/>
                    <a:pt x="4176183" y="1377520"/>
                    <a:pt x="4591050" y="2128937"/>
                  </a:cubicBezTo>
                  <a:cubicBezTo>
                    <a:pt x="4781550" y="2327904"/>
                    <a:pt x="4864100" y="2330020"/>
                    <a:pt x="5029200" y="2363887"/>
                  </a:cubicBezTo>
                  <a:lnTo>
                    <a:pt x="4908550" y="2167037"/>
                  </a:lnTo>
                  <a:lnTo>
                    <a:pt x="5181600" y="2205137"/>
                  </a:lnTo>
                  <a:lnTo>
                    <a:pt x="5480050" y="2624237"/>
                  </a:lnTo>
                  <a:lnTo>
                    <a:pt x="5092700" y="2878237"/>
                  </a:lnTo>
                  <a:lnTo>
                    <a:pt x="4826000" y="2852837"/>
                  </a:lnTo>
                  <a:lnTo>
                    <a:pt x="5016500" y="2668687"/>
                  </a:lnTo>
                  <a:cubicBezTo>
                    <a:pt x="4648200" y="2628470"/>
                    <a:pt x="4451350" y="2467604"/>
                    <a:pt x="4349750" y="2319437"/>
                  </a:cubicBezTo>
                  <a:cubicBezTo>
                    <a:pt x="3814233" y="1227237"/>
                    <a:pt x="3462867" y="687487"/>
                    <a:pt x="3048000" y="643037"/>
                  </a:cubicBezTo>
                  <a:lnTo>
                    <a:pt x="1187450" y="611287"/>
                  </a:lnTo>
                  <a:lnTo>
                    <a:pt x="0" y="82718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3396979" y="1443038"/>
              <a:ext cx="3811905" cy="2482789"/>
            </a:xfrm>
            <a:custGeom>
              <a:avLst/>
              <a:gdLst>
                <a:gd name="connsiteX0" fmla="*/ 3841750 w 4235450"/>
                <a:gd name="connsiteY0" fmla="*/ 0 h 2758655"/>
                <a:gd name="connsiteX1" fmla="*/ 4235450 w 4235450"/>
                <a:gd name="connsiteY1" fmla="*/ 393700 h 2758655"/>
                <a:gd name="connsiteX2" fmla="*/ 4203700 w 4235450"/>
                <a:gd name="connsiteY2" fmla="*/ 679450 h 2758655"/>
                <a:gd name="connsiteX3" fmla="*/ 3980657 w 4235450"/>
                <a:gd name="connsiteY3" fmla="*/ 446882 h 2758655"/>
                <a:gd name="connsiteX4" fmla="*/ 3384550 w 4235450"/>
                <a:gd name="connsiteY4" fmla="*/ 1765300 h 2758655"/>
                <a:gd name="connsiteX5" fmla="*/ 1193800 w 4235450"/>
                <a:gd name="connsiteY5" fmla="*/ 2082800 h 2758655"/>
                <a:gd name="connsiteX6" fmla="*/ 0 w 4235450"/>
                <a:gd name="connsiteY6" fmla="*/ 2758655 h 2758655"/>
                <a:gd name="connsiteX7" fmla="*/ 0 w 4235450"/>
                <a:gd name="connsiteY7" fmla="*/ 1993900 h 2758655"/>
                <a:gd name="connsiteX8" fmla="*/ 1187450 w 4235450"/>
                <a:gd name="connsiteY8" fmla="*/ 1752600 h 2758655"/>
                <a:gd name="connsiteX9" fmla="*/ 3200400 w 4235450"/>
                <a:gd name="connsiteY9" fmla="*/ 1543050 h 2758655"/>
                <a:gd name="connsiteX10" fmla="*/ 3676650 w 4235450"/>
                <a:gd name="connsiteY10" fmla="*/ 457200 h 2758655"/>
                <a:gd name="connsiteX11" fmla="*/ 3524250 w 4235450"/>
                <a:gd name="connsiteY11" fmla="*/ 584200 h 2758655"/>
                <a:gd name="connsiteX12" fmla="*/ 3524250 w 4235450"/>
                <a:gd name="connsiteY12" fmla="*/ 317500 h 2758655"/>
                <a:gd name="connsiteX13" fmla="*/ 3841750 w 4235450"/>
                <a:gd name="connsiteY13" fmla="*/ 0 h 2758655"/>
                <a:gd name="connsiteX0" fmla="*/ 3841750 w 4235450"/>
                <a:gd name="connsiteY0" fmla="*/ 0 h 2758655"/>
                <a:gd name="connsiteX1" fmla="*/ 4235450 w 4235450"/>
                <a:gd name="connsiteY1" fmla="*/ 393700 h 2758655"/>
                <a:gd name="connsiteX2" fmla="*/ 4203700 w 4235450"/>
                <a:gd name="connsiteY2" fmla="*/ 679450 h 2758655"/>
                <a:gd name="connsiteX3" fmla="*/ 3980657 w 4235450"/>
                <a:gd name="connsiteY3" fmla="*/ 446882 h 2758655"/>
                <a:gd name="connsiteX4" fmla="*/ 3384550 w 4235450"/>
                <a:gd name="connsiteY4" fmla="*/ 1765300 h 2758655"/>
                <a:gd name="connsiteX5" fmla="*/ 1193800 w 4235450"/>
                <a:gd name="connsiteY5" fmla="*/ 2082800 h 2758655"/>
                <a:gd name="connsiteX6" fmla="*/ 0 w 4235450"/>
                <a:gd name="connsiteY6" fmla="*/ 2758655 h 2758655"/>
                <a:gd name="connsiteX7" fmla="*/ 0 w 4235450"/>
                <a:gd name="connsiteY7" fmla="*/ 1993900 h 2758655"/>
                <a:gd name="connsiteX8" fmla="*/ 1187450 w 4235450"/>
                <a:gd name="connsiteY8" fmla="*/ 1752600 h 2758655"/>
                <a:gd name="connsiteX9" fmla="*/ 3200400 w 4235450"/>
                <a:gd name="connsiteY9" fmla="*/ 1543050 h 2758655"/>
                <a:gd name="connsiteX10" fmla="*/ 3676650 w 4235450"/>
                <a:gd name="connsiteY10" fmla="*/ 457200 h 2758655"/>
                <a:gd name="connsiteX11" fmla="*/ 3524250 w 4235450"/>
                <a:gd name="connsiteY11" fmla="*/ 584200 h 2758655"/>
                <a:gd name="connsiteX12" fmla="*/ 3524250 w 4235450"/>
                <a:gd name="connsiteY12" fmla="*/ 317500 h 2758655"/>
                <a:gd name="connsiteX13" fmla="*/ 3841750 w 4235450"/>
                <a:gd name="connsiteY13" fmla="*/ 0 h 2758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235450" h="2758655">
                  <a:moveTo>
                    <a:pt x="3841750" y="0"/>
                  </a:moveTo>
                  <a:lnTo>
                    <a:pt x="4235450" y="393700"/>
                  </a:lnTo>
                  <a:lnTo>
                    <a:pt x="4203700" y="679450"/>
                  </a:lnTo>
                  <a:cubicBezTo>
                    <a:pt x="4144433" y="601133"/>
                    <a:pt x="4039924" y="525199"/>
                    <a:pt x="3980657" y="446882"/>
                  </a:cubicBezTo>
                  <a:cubicBezTo>
                    <a:pt x="3906574" y="1045899"/>
                    <a:pt x="3807883" y="1413933"/>
                    <a:pt x="3384550" y="1765300"/>
                  </a:cubicBezTo>
                  <a:cubicBezTo>
                    <a:pt x="2954867" y="2199217"/>
                    <a:pt x="1540933" y="2048933"/>
                    <a:pt x="1193800" y="2082800"/>
                  </a:cubicBezTo>
                  <a:lnTo>
                    <a:pt x="0" y="2758655"/>
                  </a:lnTo>
                  <a:lnTo>
                    <a:pt x="0" y="1993900"/>
                  </a:lnTo>
                  <a:lnTo>
                    <a:pt x="1187450" y="1752600"/>
                  </a:lnTo>
                  <a:cubicBezTo>
                    <a:pt x="1420283" y="1714500"/>
                    <a:pt x="2738967" y="1873250"/>
                    <a:pt x="3200400" y="1543050"/>
                  </a:cubicBezTo>
                  <a:cubicBezTo>
                    <a:pt x="3359150" y="1403350"/>
                    <a:pt x="3676650" y="1041400"/>
                    <a:pt x="3676650" y="457200"/>
                  </a:cubicBezTo>
                  <a:lnTo>
                    <a:pt x="3524250" y="584200"/>
                  </a:lnTo>
                  <a:lnTo>
                    <a:pt x="3524250" y="317500"/>
                  </a:lnTo>
                  <a:lnTo>
                    <a:pt x="384175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3396979" y="1711642"/>
              <a:ext cx="4594860" cy="2903220"/>
            </a:xfrm>
            <a:custGeom>
              <a:avLst/>
              <a:gdLst/>
              <a:ahLst/>
              <a:cxnLst/>
              <a:rect l="l" t="t" r="r" b="b"/>
              <a:pathLst>
                <a:path w="5105400" h="3225800">
                  <a:moveTo>
                    <a:pt x="5092700" y="0"/>
                  </a:moveTo>
                  <a:lnTo>
                    <a:pt x="5105400" y="508000"/>
                  </a:lnTo>
                  <a:lnTo>
                    <a:pt x="4902200" y="685800"/>
                  </a:lnTo>
                  <a:lnTo>
                    <a:pt x="4914900" y="450850"/>
                  </a:lnTo>
                  <a:cubicBezTo>
                    <a:pt x="4487333" y="905933"/>
                    <a:pt x="4180417" y="1303867"/>
                    <a:pt x="3632200" y="1816100"/>
                  </a:cubicBezTo>
                  <a:cubicBezTo>
                    <a:pt x="3219450" y="2048933"/>
                    <a:pt x="3124200" y="2237317"/>
                    <a:pt x="1193800" y="2152650"/>
                  </a:cubicBezTo>
                  <a:lnTo>
                    <a:pt x="6350" y="3225800"/>
                  </a:lnTo>
                  <a:lnTo>
                    <a:pt x="0" y="2886075"/>
                  </a:lnTo>
                  <a:lnTo>
                    <a:pt x="0" y="2542640"/>
                  </a:lnTo>
                  <a:lnTo>
                    <a:pt x="1200150" y="1841500"/>
                  </a:lnTo>
                  <a:cubicBezTo>
                    <a:pt x="1553633" y="1818217"/>
                    <a:pt x="2764367" y="1998133"/>
                    <a:pt x="3441700" y="1581150"/>
                  </a:cubicBezTo>
                  <a:cubicBezTo>
                    <a:pt x="3890433" y="1130300"/>
                    <a:pt x="4262967" y="679450"/>
                    <a:pt x="4673600" y="228600"/>
                  </a:cubicBezTo>
                  <a:lnTo>
                    <a:pt x="4425950" y="234950"/>
                  </a:lnTo>
                  <a:lnTo>
                    <a:pt x="4603750" y="2540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Freeform 8"/>
            <p:cNvSpPr/>
            <p:nvPr/>
          </p:nvSpPr>
          <p:spPr bwMode="auto">
            <a:xfrm>
              <a:off x="3396979" y="3717607"/>
              <a:ext cx="3188970" cy="1697355"/>
            </a:xfrm>
            <a:custGeom>
              <a:avLst/>
              <a:gdLst/>
              <a:ahLst/>
              <a:cxnLst/>
              <a:rect l="l" t="t" r="r" b="b"/>
              <a:pathLst>
                <a:path w="3543300" h="1885950">
                  <a:moveTo>
                    <a:pt x="2482850" y="0"/>
                  </a:moveTo>
                  <a:cubicBezTo>
                    <a:pt x="3014133" y="16933"/>
                    <a:pt x="3266017" y="687917"/>
                    <a:pt x="3333750" y="927100"/>
                  </a:cubicBezTo>
                  <a:lnTo>
                    <a:pt x="3479800" y="717550"/>
                  </a:lnTo>
                  <a:lnTo>
                    <a:pt x="3543300" y="971550"/>
                  </a:lnTo>
                  <a:lnTo>
                    <a:pt x="3282950" y="1377950"/>
                  </a:lnTo>
                  <a:lnTo>
                    <a:pt x="2870200" y="1130300"/>
                  </a:lnTo>
                  <a:lnTo>
                    <a:pt x="2800350" y="857250"/>
                  </a:lnTo>
                  <a:lnTo>
                    <a:pt x="3016250" y="977900"/>
                  </a:lnTo>
                  <a:cubicBezTo>
                    <a:pt x="2950633" y="524933"/>
                    <a:pt x="2605617" y="338667"/>
                    <a:pt x="2457450" y="323850"/>
                  </a:cubicBezTo>
                  <a:lnTo>
                    <a:pt x="1200150" y="323850"/>
                  </a:lnTo>
                  <a:lnTo>
                    <a:pt x="0" y="1885950"/>
                  </a:lnTo>
                  <a:cubicBezTo>
                    <a:pt x="2117" y="1634067"/>
                    <a:pt x="4233" y="1382183"/>
                    <a:pt x="0" y="1123950"/>
                  </a:cubicBezTo>
                  <a:lnTo>
                    <a:pt x="1200150" y="635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3396979" y="1684210"/>
              <a:ext cx="1071562" cy="962140"/>
            </a:xfrm>
            <a:custGeom>
              <a:avLst/>
              <a:gdLst/>
              <a:ahLst/>
              <a:cxnLst/>
              <a:rect l="l" t="t" r="r" b="b"/>
              <a:pathLst>
                <a:path w="1190624" h="1069045">
                  <a:moveTo>
                    <a:pt x="0" y="0"/>
                  </a:moveTo>
                  <a:lnTo>
                    <a:pt x="1190624" y="749999"/>
                  </a:lnTo>
                  <a:lnTo>
                    <a:pt x="1190624" y="1069045"/>
                  </a:lnTo>
                  <a:lnTo>
                    <a:pt x="0" y="752785"/>
                  </a:lnTo>
                  <a:close/>
                </a:path>
              </a:pathLst>
            </a:custGeom>
            <a:solidFill>
              <a:schemeClr val="tx1">
                <a:alpha val="2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3396980" y="2418784"/>
              <a:ext cx="1071562" cy="744468"/>
            </a:xfrm>
            <a:custGeom>
              <a:avLst/>
              <a:gdLst/>
              <a:ahLst/>
              <a:cxnLst/>
              <a:rect l="l" t="t" r="r" b="b"/>
              <a:pathLst>
                <a:path w="1190624" h="827187">
                  <a:moveTo>
                    <a:pt x="0" y="0"/>
                  </a:moveTo>
                  <a:lnTo>
                    <a:pt x="1190624" y="291455"/>
                  </a:lnTo>
                  <a:lnTo>
                    <a:pt x="1190624" y="611341"/>
                  </a:lnTo>
                  <a:lnTo>
                    <a:pt x="1187450" y="611287"/>
                  </a:lnTo>
                  <a:lnTo>
                    <a:pt x="0" y="827187"/>
                  </a:lnTo>
                  <a:close/>
                </a:path>
              </a:pathLst>
            </a:custGeom>
            <a:solidFill>
              <a:schemeClr val="tx1">
                <a:alpha val="2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/>
            <p:nvPr/>
          </p:nvSpPr>
          <p:spPr bwMode="auto">
            <a:xfrm>
              <a:off x="3396979" y="3020122"/>
              <a:ext cx="1071562" cy="905705"/>
            </a:xfrm>
            <a:custGeom>
              <a:avLst/>
              <a:gdLst/>
              <a:ahLst/>
              <a:cxnLst/>
              <a:rect l="l" t="t" r="r" b="b"/>
              <a:pathLst>
                <a:path w="1190624" h="1006339">
                  <a:moveTo>
                    <a:pt x="1190624" y="0"/>
                  </a:moveTo>
                  <a:lnTo>
                    <a:pt x="1190624" y="332282"/>
                  </a:lnTo>
                  <a:lnTo>
                    <a:pt x="0" y="1006339"/>
                  </a:lnTo>
                  <a:lnTo>
                    <a:pt x="0" y="241584"/>
                  </a:lnTo>
                  <a:lnTo>
                    <a:pt x="1187450" y="284"/>
                  </a:lnTo>
                  <a:close/>
                </a:path>
              </a:pathLst>
            </a:custGeom>
            <a:solidFill>
              <a:schemeClr val="tx1">
                <a:alpha val="2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3396980" y="3374001"/>
              <a:ext cx="1071562" cy="1240861"/>
            </a:xfrm>
            <a:custGeom>
              <a:avLst/>
              <a:gdLst/>
              <a:ahLst/>
              <a:cxnLst/>
              <a:rect l="l" t="t" r="r" b="b"/>
              <a:pathLst>
                <a:path w="1190624" h="1378735">
                  <a:moveTo>
                    <a:pt x="1190624" y="0"/>
                  </a:moveTo>
                  <a:lnTo>
                    <a:pt x="1190624" y="308455"/>
                  </a:lnTo>
                  <a:lnTo>
                    <a:pt x="6350" y="1378735"/>
                  </a:lnTo>
                  <a:lnTo>
                    <a:pt x="0" y="1039010"/>
                  </a:lnTo>
                  <a:lnTo>
                    <a:pt x="0" y="695575"/>
                  </a:lnTo>
                  <a:close/>
                </a:path>
              </a:pathLst>
            </a:custGeom>
            <a:solidFill>
              <a:schemeClr val="tx1">
                <a:alpha val="2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3396979" y="3724456"/>
              <a:ext cx="1071562" cy="1683656"/>
            </a:xfrm>
            <a:custGeom>
              <a:avLst/>
              <a:gdLst/>
              <a:ahLst/>
              <a:cxnLst/>
              <a:rect l="l" t="t" r="r" b="b"/>
              <a:pathLst>
                <a:path w="1190624" h="1870729">
                  <a:moveTo>
                    <a:pt x="1190624" y="0"/>
                  </a:moveTo>
                  <a:lnTo>
                    <a:pt x="1190624" y="321028"/>
                  </a:lnTo>
                  <a:lnTo>
                    <a:pt x="0" y="1870729"/>
                  </a:lnTo>
                  <a:cubicBezTo>
                    <a:pt x="2117" y="1618846"/>
                    <a:pt x="4233" y="1366962"/>
                    <a:pt x="0" y="1108729"/>
                  </a:cubicBezTo>
                  <a:close/>
                </a:path>
              </a:pathLst>
            </a:custGeom>
            <a:solidFill>
              <a:schemeClr val="tx1">
                <a:alpha val="2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6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26B4A250-21AA-6340-9191-44D545CEC41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527040" y="2644271"/>
              <a:ext cx="432000" cy="297168"/>
              <a:chOff x="3574516" y="2724728"/>
              <a:chExt cx="237404" cy="163308"/>
            </a:xfrm>
          </p:grpSpPr>
          <p:sp>
            <p:nvSpPr>
              <p:cNvPr id="30" name="Rounded Rectangle 29"/>
              <p:cNvSpPr/>
              <p:nvPr/>
            </p:nvSpPr>
            <p:spPr bwMode="auto">
              <a:xfrm>
                <a:off x="3574516" y="2725656"/>
                <a:ext cx="237404" cy="162380"/>
              </a:xfrm>
              <a:prstGeom prst="roundRect">
                <a:avLst>
                  <a:gd name="adj" fmla="val 12674"/>
                </a:avLst>
              </a:prstGeom>
              <a:solidFill>
                <a:schemeClr val="bg1"/>
              </a:solidFill>
              <a:ln>
                <a:solidFill>
                  <a:schemeClr val="accent1">
                    <a:lumMod val="60000"/>
                    <a:lumOff val="40000"/>
                    <a:alpha val="43000"/>
                  </a:scheme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2000"/>
              </a:p>
            </p:txBody>
          </p:sp>
          <p:sp>
            <p:nvSpPr>
              <p:cNvPr id="32" name="Rounded Rectangle 35"/>
              <p:cNvSpPr/>
              <p:nvPr/>
            </p:nvSpPr>
            <p:spPr bwMode="auto">
              <a:xfrm>
                <a:off x="3578921" y="2724728"/>
                <a:ext cx="228357" cy="97386"/>
              </a:xfrm>
              <a:custGeom>
                <a:avLst/>
                <a:gdLst/>
                <a:ahLst/>
                <a:cxnLst/>
                <a:rect l="l" t="t" r="r" b="b"/>
                <a:pathLst>
                  <a:path w="503152" h="214577">
                    <a:moveTo>
                      <a:pt x="36258" y="0"/>
                    </a:moveTo>
                    <a:lnTo>
                      <a:pt x="468654" y="0"/>
                    </a:lnTo>
                    <a:cubicBezTo>
                      <a:pt x="482736" y="0"/>
                      <a:pt x="495320" y="6420"/>
                      <a:pt x="503152" y="16892"/>
                    </a:cubicBezTo>
                    <a:lnTo>
                      <a:pt x="249903" y="214577"/>
                    </a:lnTo>
                    <a:lnTo>
                      <a:pt x="0" y="19503"/>
                    </a:lnTo>
                    <a:cubicBezTo>
                      <a:pt x="7553" y="7508"/>
                      <a:pt x="21029" y="0"/>
                      <a:pt x="3625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22225">
                <a:solidFill>
                  <a:schemeClr val="accent1">
                    <a:alpha val="43000"/>
                  </a:scheme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2000"/>
              </a:p>
            </p:txBody>
          </p:sp>
        </p:grpSp>
        <p:grpSp>
          <p:nvGrpSpPr>
            <p:cNvPr id="79" name="Group 78"/>
            <p:cNvGrpSpPr/>
            <p:nvPr/>
          </p:nvGrpSpPr>
          <p:grpSpPr>
            <a:xfrm>
              <a:off x="3417456" y="3802014"/>
              <a:ext cx="548621" cy="527896"/>
              <a:chOff x="2480120" y="2836998"/>
              <a:chExt cx="577496" cy="555680"/>
            </a:xfrm>
            <a:solidFill>
              <a:schemeClr val="bg1"/>
            </a:solidFill>
          </p:grpSpPr>
          <p:grpSp>
            <p:nvGrpSpPr>
              <p:cNvPr id="72" name="Group 46"/>
              <p:cNvGrpSpPr/>
              <p:nvPr/>
            </p:nvGrpSpPr>
            <p:grpSpPr>
              <a:xfrm>
                <a:off x="2480120" y="2997018"/>
                <a:ext cx="345284" cy="395660"/>
                <a:chOff x="6546851" y="301626"/>
                <a:chExt cx="6115049" cy="7007225"/>
              </a:xfrm>
              <a:grpFill/>
            </p:grpSpPr>
            <p:sp>
              <p:nvSpPr>
                <p:cNvPr id="76" name="Freeform 6"/>
                <p:cNvSpPr>
                  <a:spLocks/>
                </p:cNvSpPr>
                <p:nvPr/>
              </p:nvSpPr>
              <p:spPr bwMode="auto">
                <a:xfrm>
                  <a:off x="6546851" y="3713163"/>
                  <a:ext cx="6115049" cy="3595688"/>
                </a:xfrm>
                <a:custGeom>
                  <a:avLst/>
                  <a:gdLst>
                    <a:gd name="T0" fmla="*/ 1716 w 2123"/>
                    <a:gd name="T1" fmla="*/ 201 h 1249"/>
                    <a:gd name="T2" fmla="*/ 1328 w 2123"/>
                    <a:gd name="T3" fmla="*/ 0 h 1249"/>
                    <a:gd name="T4" fmla="*/ 1318 w 2123"/>
                    <a:gd name="T5" fmla="*/ 9 h 1249"/>
                    <a:gd name="T6" fmla="*/ 1065 w 2123"/>
                    <a:gd name="T7" fmla="*/ 130 h 1249"/>
                    <a:gd name="T8" fmla="*/ 1057 w 2123"/>
                    <a:gd name="T9" fmla="*/ 130 h 1249"/>
                    <a:gd name="T10" fmla="*/ 803 w 2123"/>
                    <a:gd name="T11" fmla="*/ 9 h 1249"/>
                    <a:gd name="T12" fmla="*/ 794 w 2123"/>
                    <a:gd name="T13" fmla="*/ 0 h 1249"/>
                    <a:gd name="T14" fmla="*/ 406 w 2123"/>
                    <a:gd name="T15" fmla="*/ 201 h 1249"/>
                    <a:gd name="T16" fmla="*/ 122 w 2123"/>
                    <a:gd name="T17" fmla="*/ 973 h 1249"/>
                    <a:gd name="T18" fmla="*/ 149 w 2123"/>
                    <a:gd name="T19" fmla="*/ 1068 h 1249"/>
                    <a:gd name="T20" fmla="*/ 1973 w 2123"/>
                    <a:gd name="T21" fmla="*/ 1068 h 1249"/>
                    <a:gd name="T22" fmla="*/ 2000 w 2123"/>
                    <a:gd name="T23" fmla="*/ 973 h 1249"/>
                    <a:gd name="T24" fmla="*/ 1716 w 2123"/>
                    <a:gd name="T25" fmla="*/ 201 h 1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123" h="1249">
                      <a:moveTo>
                        <a:pt x="1716" y="201"/>
                      </a:moveTo>
                      <a:cubicBezTo>
                        <a:pt x="1442" y="111"/>
                        <a:pt x="1328" y="0"/>
                        <a:pt x="1328" y="0"/>
                      </a:cubicBezTo>
                      <a:cubicBezTo>
                        <a:pt x="1318" y="9"/>
                        <a:pt x="1318" y="9"/>
                        <a:pt x="1318" y="9"/>
                      </a:cubicBezTo>
                      <a:cubicBezTo>
                        <a:pt x="1237" y="85"/>
                        <a:pt x="1147" y="130"/>
                        <a:pt x="1065" y="130"/>
                      </a:cubicBezTo>
                      <a:cubicBezTo>
                        <a:pt x="1057" y="130"/>
                        <a:pt x="1057" y="130"/>
                        <a:pt x="1057" y="130"/>
                      </a:cubicBezTo>
                      <a:cubicBezTo>
                        <a:pt x="975" y="130"/>
                        <a:pt x="885" y="85"/>
                        <a:pt x="803" y="9"/>
                      </a:cubicBezTo>
                      <a:cubicBezTo>
                        <a:pt x="794" y="0"/>
                        <a:pt x="794" y="0"/>
                        <a:pt x="794" y="0"/>
                      </a:cubicBezTo>
                      <a:cubicBezTo>
                        <a:pt x="794" y="0"/>
                        <a:pt x="680" y="111"/>
                        <a:pt x="406" y="201"/>
                      </a:cubicBezTo>
                      <a:cubicBezTo>
                        <a:pt x="0" y="352"/>
                        <a:pt x="122" y="968"/>
                        <a:pt x="122" y="973"/>
                      </a:cubicBezTo>
                      <a:cubicBezTo>
                        <a:pt x="135" y="1042"/>
                        <a:pt x="142" y="1065"/>
                        <a:pt x="149" y="1068"/>
                      </a:cubicBezTo>
                      <a:cubicBezTo>
                        <a:pt x="555" y="1249"/>
                        <a:pt x="1566" y="1249"/>
                        <a:pt x="1973" y="1068"/>
                      </a:cubicBezTo>
                      <a:cubicBezTo>
                        <a:pt x="1979" y="1065"/>
                        <a:pt x="1987" y="1042"/>
                        <a:pt x="2000" y="973"/>
                      </a:cubicBezTo>
                      <a:cubicBezTo>
                        <a:pt x="1999" y="968"/>
                        <a:pt x="2123" y="355"/>
                        <a:pt x="1716" y="2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7" name="Freeform 7"/>
                <p:cNvSpPr>
                  <a:spLocks/>
                </p:cNvSpPr>
                <p:nvPr/>
              </p:nvSpPr>
              <p:spPr bwMode="auto">
                <a:xfrm>
                  <a:off x="8315325" y="301626"/>
                  <a:ext cx="2557462" cy="3559175"/>
                </a:xfrm>
                <a:custGeom>
                  <a:avLst/>
                  <a:gdLst>
                    <a:gd name="T0" fmla="*/ 872 w 888"/>
                    <a:gd name="T1" fmla="*/ 600 h 1236"/>
                    <a:gd name="T2" fmla="*/ 869 w 888"/>
                    <a:gd name="T3" fmla="*/ 597 h 1236"/>
                    <a:gd name="T4" fmla="*/ 848 w 888"/>
                    <a:gd name="T5" fmla="*/ 577 h 1236"/>
                    <a:gd name="T6" fmla="*/ 856 w 888"/>
                    <a:gd name="T7" fmla="*/ 282 h 1236"/>
                    <a:gd name="T8" fmla="*/ 447 w 888"/>
                    <a:gd name="T9" fmla="*/ 17 h 1236"/>
                    <a:gd name="T10" fmla="*/ 408 w 888"/>
                    <a:gd name="T11" fmla="*/ 9 h 1236"/>
                    <a:gd name="T12" fmla="*/ 306 w 888"/>
                    <a:gd name="T13" fmla="*/ 24 h 1236"/>
                    <a:gd name="T14" fmla="*/ 32 w 888"/>
                    <a:gd name="T15" fmla="*/ 282 h 1236"/>
                    <a:gd name="T16" fmla="*/ 39 w 888"/>
                    <a:gd name="T17" fmla="*/ 577 h 1236"/>
                    <a:gd name="T18" fmla="*/ 18 w 888"/>
                    <a:gd name="T19" fmla="*/ 597 h 1236"/>
                    <a:gd name="T20" fmla="*/ 15 w 888"/>
                    <a:gd name="T21" fmla="*/ 600 h 1236"/>
                    <a:gd name="T22" fmla="*/ 20 w 888"/>
                    <a:gd name="T23" fmla="*/ 730 h 1236"/>
                    <a:gd name="T24" fmla="*/ 60 w 888"/>
                    <a:gd name="T25" fmla="*/ 815 h 1236"/>
                    <a:gd name="T26" fmla="*/ 448 w 888"/>
                    <a:gd name="T27" fmla="*/ 1236 h 1236"/>
                    <a:gd name="T28" fmla="*/ 827 w 888"/>
                    <a:gd name="T29" fmla="*/ 815 h 1236"/>
                    <a:gd name="T30" fmla="*/ 867 w 888"/>
                    <a:gd name="T31" fmla="*/ 730 h 1236"/>
                    <a:gd name="T32" fmla="*/ 872 w 888"/>
                    <a:gd name="T33" fmla="*/ 600 h 1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88" h="1236">
                      <a:moveTo>
                        <a:pt x="872" y="600"/>
                      </a:moveTo>
                      <a:cubicBezTo>
                        <a:pt x="869" y="597"/>
                        <a:pt x="869" y="597"/>
                        <a:pt x="869" y="597"/>
                      </a:cubicBezTo>
                      <a:cubicBezTo>
                        <a:pt x="846" y="576"/>
                        <a:pt x="848" y="577"/>
                        <a:pt x="848" y="577"/>
                      </a:cubicBezTo>
                      <a:cubicBezTo>
                        <a:pt x="848" y="577"/>
                        <a:pt x="888" y="376"/>
                        <a:pt x="856" y="282"/>
                      </a:cubicBezTo>
                      <a:cubicBezTo>
                        <a:pt x="806" y="130"/>
                        <a:pt x="507" y="29"/>
                        <a:pt x="447" y="17"/>
                      </a:cubicBezTo>
                      <a:cubicBezTo>
                        <a:pt x="447" y="17"/>
                        <a:pt x="410" y="9"/>
                        <a:pt x="408" y="9"/>
                      </a:cubicBezTo>
                      <a:cubicBezTo>
                        <a:pt x="408" y="9"/>
                        <a:pt x="361" y="0"/>
                        <a:pt x="306" y="24"/>
                      </a:cubicBezTo>
                      <a:cubicBezTo>
                        <a:pt x="271" y="37"/>
                        <a:pt x="84" y="122"/>
                        <a:pt x="32" y="282"/>
                      </a:cubicBezTo>
                      <a:cubicBezTo>
                        <a:pt x="0" y="376"/>
                        <a:pt x="39" y="577"/>
                        <a:pt x="39" y="577"/>
                      </a:cubicBezTo>
                      <a:cubicBezTo>
                        <a:pt x="39" y="577"/>
                        <a:pt x="41" y="576"/>
                        <a:pt x="18" y="597"/>
                      </a:cubicBezTo>
                      <a:cubicBezTo>
                        <a:pt x="15" y="600"/>
                        <a:pt x="15" y="600"/>
                        <a:pt x="15" y="600"/>
                      </a:cubicBezTo>
                      <a:cubicBezTo>
                        <a:pt x="0" y="618"/>
                        <a:pt x="3" y="673"/>
                        <a:pt x="20" y="730"/>
                      </a:cubicBezTo>
                      <a:cubicBezTo>
                        <a:pt x="36" y="787"/>
                        <a:pt x="55" y="802"/>
                        <a:pt x="60" y="815"/>
                      </a:cubicBezTo>
                      <a:cubicBezTo>
                        <a:pt x="109" y="1043"/>
                        <a:pt x="277" y="1236"/>
                        <a:pt x="448" y="1236"/>
                      </a:cubicBezTo>
                      <a:cubicBezTo>
                        <a:pt x="619" y="1236"/>
                        <a:pt x="779" y="1043"/>
                        <a:pt x="827" y="815"/>
                      </a:cubicBezTo>
                      <a:cubicBezTo>
                        <a:pt x="832" y="802"/>
                        <a:pt x="852" y="787"/>
                        <a:pt x="867" y="730"/>
                      </a:cubicBezTo>
                      <a:cubicBezTo>
                        <a:pt x="884" y="673"/>
                        <a:pt x="888" y="614"/>
                        <a:pt x="872" y="6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78" name="Rounded Rectangular Callout 77"/>
              <p:cNvSpPr/>
              <p:nvPr/>
            </p:nvSpPr>
            <p:spPr>
              <a:xfrm>
                <a:off x="2790916" y="2836998"/>
                <a:ext cx="266700" cy="213360"/>
              </a:xfrm>
              <a:prstGeom prst="wedgeRoundRectCallout">
                <a:avLst>
                  <a:gd name="adj1" fmla="val -35118"/>
                  <a:gd name="adj2" fmla="val 94643"/>
                  <a:gd name="adj3" fmla="val 1666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0" name="Group 79"/>
            <p:cNvGrpSpPr/>
            <p:nvPr/>
          </p:nvGrpSpPr>
          <p:grpSpPr>
            <a:xfrm rot="2941448">
              <a:off x="3422528" y="4640988"/>
              <a:ext cx="364469" cy="311846"/>
              <a:chOff x="6200775" y="1093788"/>
              <a:chExt cx="2090738" cy="1788873"/>
            </a:xfrm>
            <a:solidFill>
              <a:schemeClr val="bg1"/>
            </a:solidFill>
          </p:grpSpPr>
          <p:sp>
            <p:nvSpPr>
              <p:cNvPr id="81" name="Freeform 14"/>
              <p:cNvSpPr>
                <a:spLocks/>
              </p:cNvSpPr>
              <p:nvPr/>
            </p:nvSpPr>
            <p:spPr bwMode="auto">
              <a:xfrm>
                <a:off x="6964363" y="2316163"/>
                <a:ext cx="563562" cy="56649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15"/>
              <p:cNvSpPr>
                <a:spLocks/>
              </p:cNvSpPr>
              <p:nvPr/>
            </p:nvSpPr>
            <p:spPr bwMode="auto">
              <a:xfrm>
                <a:off x="6659563" y="1846263"/>
                <a:ext cx="1174750" cy="750888"/>
              </a:xfrm>
              <a:custGeom>
                <a:avLst/>
                <a:gdLst>
                  <a:gd name="T0" fmla="*/ 584 w 740"/>
                  <a:gd name="T1" fmla="*/ 68 h 473"/>
                  <a:gd name="T2" fmla="*/ 534 w 740"/>
                  <a:gd name="T3" fmla="*/ 38 h 473"/>
                  <a:gd name="T4" fmla="*/ 481 w 740"/>
                  <a:gd name="T5" fmla="*/ 16 h 473"/>
                  <a:gd name="T6" fmla="*/ 425 w 740"/>
                  <a:gd name="T7" fmla="*/ 3 h 473"/>
                  <a:gd name="T8" fmla="*/ 370 w 740"/>
                  <a:gd name="T9" fmla="*/ 0 h 473"/>
                  <a:gd name="T10" fmla="*/ 313 w 740"/>
                  <a:gd name="T11" fmla="*/ 3 h 473"/>
                  <a:gd name="T12" fmla="*/ 258 w 740"/>
                  <a:gd name="T13" fmla="*/ 16 h 473"/>
                  <a:gd name="T14" fmla="*/ 206 w 740"/>
                  <a:gd name="T15" fmla="*/ 38 h 473"/>
                  <a:gd name="T16" fmla="*/ 155 w 740"/>
                  <a:gd name="T17" fmla="*/ 68 h 473"/>
                  <a:gd name="T18" fmla="*/ 132 w 740"/>
                  <a:gd name="T19" fmla="*/ 86 h 473"/>
                  <a:gd name="T20" fmla="*/ 90 w 740"/>
                  <a:gd name="T21" fmla="*/ 126 h 473"/>
                  <a:gd name="T22" fmla="*/ 57 w 740"/>
                  <a:gd name="T23" fmla="*/ 172 h 473"/>
                  <a:gd name="T24" fmla="*/ 30 w 740"/>
                  <a:gd name="T25" fmla="*/ 222 h 473"/>
                  <a:gd name="T26" fmla="*/ 12 w 740"/>
                  <a:gd name="T27" fmla="*/ 275 h 473"/>
                  <a:gd name="T28" fmla="*/ 1 w 740"/>
                  <a:gd name="T29" fmla="*/ 331 h 473"/>
                  <a:gd name="T30" fmla="*/ 0 w 740"/>
                  <a:gd name="T31" fmla="*/ 387 h 473"/>
                  <a:gd name="T32" fmla="*/ 7 w 740"/>
                  <a:gd name="T33" fmla="*/ 445 h 473"/>
                  <a:gd name="T34" fmla="*/ 14 w 740"/>
                  <a:gd name="T35" fmla="*/ 473 h 473"/>
                  <a:gd name="T36" fmla="*/ 16 w 740"/>
                  <a:gd name="T37" fmla="*/ 437 h 473"/>
                  <a:gd name="T38" fmla="*/ 22 w 740"/>
                  <a:gd name="T39" fmla="*/ 401 h 473"/>
                  <a:gd name="T40" fmla="*/ 30 w 740"/>
                  <a:gd name="T41" fmla="*/ 368 h 473"/>
                  <a:gd name="T42" fmla="*/ 43 w 740"/>
                  <a:gd name="T43" fmla="*/ 335 h 473"/>
                  <a:gd name="T44" fmla="*/ 58 w 740"/>
                  <a:gd name="T45" fmla="*/ 304 h 473"/>
                  <a:gd name="T46" fmla="*/ 75 w 740"/>
                  <a:gd name="T47" fmla="*/ 274 h 473"/>
                  <a:gd name="T48" fmla="*/ 96 w 740"/>
                  <a:gd name="T49" fmla="*/ 247 h 473"/>
                  <a:gd name="T50" fmla="*/ 118 w 740"/>
                  <a:gd name="T51" fmla="*/ 222 h 473"/>
                  <a:gd name="T52" fmla="*/ 143 w 740"/>
                  <a:gd name="T53" fmla="*/ 199 h 473"/>
                  <a:gd name="T54" fmla="*/ 171 w 740"/>
                  <a:gd name="T55" fmla="*/ 178 h 473"/>
                  <a:gd name="T56" fmla="*/ 200 w 740"/>
                  <a:gd name="T57" fmla="*/ 161 h 473"/>
                  <a:gd name="T58" fmla="*/ 231 w 740"/>
                  <a:gd name="T59" fmla="*/ 146 h 473"/>
                  <a:gd name="T60" fmla="*/ 264 w 740"/>
                  <a:gd name="T61" fmla="*/ 134 h 473"/>
                  <a:gd name="T62" fmla="*/ 298 w 740"/>
                  <a:gd name="T63" fmla="*/ 125 h 473"/>
                  <a:gd name="T64" fmla="*/ 333 w 740"/>
                  <a:gd name="T65" fmla="*/ 120 h 473"/>
                  <a:gd name="T66" fmla="*/ 370 w 740"/>
                  <a:gd name="T67" fmla="*/ 118 h 473"/>
                  <a:gd name="T68" fmla="*/ 387 w 740"/>
                  <a:gd name="T69" fmla="*/ 118 h 473"/>
                  <a:gd name="T70" fmla="*/ 423 w 740"/>
                  <a:gd name="T71" fmla="*/ 123 h 473"/>
                  <a:gd name="T72" fmla="*/ 458 w 740"/>
                  <a:gd name="T73" fmla="*/ 129 h 473"/>
                  <a:gd name="T74" fmla="*/ 491 w 740"/>
                  <a:gd name="T75" fmla="*/ 140 h 473"/>
                  <a:gd name="T76" fmla="*/ 524 w 740"/>
                  <a:gd name="T77" fmla="*/ 153 h 473"/>
                  <a:gd name="T78" fmla="*/ 554 w 740"/>
                  <a:gd name="T79" fmla="*/ 169 h 473"/>
                  <a:gd name="T80" fmla="*/ 582 w 740"/>
                  <a:gd name="T81" fmla="*/ 188 h 473"/>
                  <a:gd name="T82" fmla="*/ 608 w 740"/>
                  <a:gd name="T83" fmla="*/ 210 h 473"/>
                  <a:gd name="T84" fmla="*/ 632 w 740"/>
                  <a:gd name="T85" fmla="*/ 235 h 473"/>
                  <a:gd name="T86" fmla="*/ 654 w 740"/>
                  <a:gd name="T87" fmla="*/ 260 h 473"/>
                  <a:gd name="T88" fmla="*/ 673 w 740"/>
                  <a:gd name="T89" fmla="*/ 289 h 473"/>
                  <a:gd name="T90" fmla="*/ 690 w 740"/>
                  <a:gd name="T91" fmla="*/ 319 h 473"/>
                  <a:gd name="T92" fmla="*/ 703 w 740"/>
                  <a:gd name="T93" fmla="*/ 351 h 473"/>
                  <a:gd name="T94" fmla="*/ 713 w 740"/>
                  <a:gd name="T95" fmla="*/ 384 h 473"/>
                  <a:gd name="T96" fmla="*/ 720 w 740"/>
                  <a:gd name="T97" fmla="*/ 419 h 473"/>
                  <a:gd name="T98" fmla="*/ 724 w 740"/>
                  <a:gd name="T99" fmla="*/ 454 h 473"/>
                  <a:gd name="T100" fmla="*/ 725 w 740"/>
                  <a:gd name="T101" fmla="*/ 473 h 473"/>
                  <a:gd name="T102" fmla="*/ 736 w 740"/>
                  <a:gd name="T103" fmla="*/ 416 h 473"/>
                  <a:gd name="T104" fmla="*/ 740 w 740"/>
                  <a:gd name="T105" fmla="*/ 358 h 473"/>
                  <a:gd name="T106" fmla="*/ 733 w 740"/>
                  <a:gd name="T107" fmla="*/ 303 h 473"/>
                  <a:gd name="T108" fmla="*/ 719 w 740"/>
                  <a:gd name="T109" fmla="*/ 249 h 473"/>
                  <a:gd name="T110" fmla="*/ 696 w 740"/>
                  <a:gd name="T111" fmla="*/ 197 h 473"/>
                  <a:gd name="T112" fmla="*/ 666 w 740"/>
                  <a:gd name="T113" fmla="*/ 148 h 473"/>
                  <a:gd name="T114" fmla="*/ 629 w 740"/>
                  <a:gd name="T115" fmla="*/ 105 h 473"/>
                  <a:gd name="T116" fmla="*/ 584 w 740"/>
                  <a:gd name="T117" fmla="*/ 68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40" h="473">
                    <a:moveTo>
                      <a:pt x="584" y="68"/>
                    </a:moveTo>
                    <a:lnTo>
                      <a:pt x="584" y="68"/>
                    </a:lnTo>
                    <a:lnTo>
                      <a:pt x="560" y="52"/>
                    </a:lnTo>
                    <a:lnTo>
                      <a:pt x="534" y="38"/>
                    </a:lnTo>
                    <a:lnTo>
                      <a:pt x="508" y="27"/>
                    </a:lnTo>
                    <a:lnTo>
                      <a:pt x="481" y="16"/>
                    </a:lnTo>
                    <a:lnTo>
                      <a:pt x="453" y="9"/>
                    </a:lnTo>
                    <a:lnTo>
                      <a:pt x="425" y="3"/>
                    </a:lnTo>
                    <a:lnTo>
                      <a:pt x="398" y="0"/>
                    </a:lnTo>
                    <a:lnTo>
                      <a:pt x="370" y="0"/>
                    </a:lnTo>
                    <a:lnTo>
                      <a:pt x="341" y="0"/>
                    </a:lnTo>
                    <a:lnTo>
                      <a:pt x="313" y="3"/>
                    </a:lnTo>
                    <a:lnTo>
                      <a:pt x="286" y="9"/>
                    </a:lnTo>
                    <a:lnTo>
                      <a:pt x="258" y="16"/>
                    </a:lnTo>
                    <a:lnTo>
                      <a:pt x="231" y="27"/>
                    </a:lnTo>
                    <a:lnTo>
                      <a:pt x="206" y="38"/>
                    </a:lnTo>
                    <a:lnTo>
                      <a:pt x="180" y="52"/>
                    </a:lnTo>
                    <a:lnTo>
                      <a:pt x="155" y="68"/>
                    </a:lnTo>
                    <a:lnTo>
                      <a:pt x="155" y="68"/>
                    </a:lnTo>
                    <a:lnTo>
                      <a:pt x="132" y="86"/>
                    </a:lnTo>
                    <a:lnTo>
                      <a:pt x="111" y="105"/>
                    </a:lnTo>
                    <a:lnTo>
                      <a:pt x="90" y="126"/>
                    </a:lnTo>
                    <a:lnTo>
                      <a:pt x="73" y="148"/>
                    </a:lnTo>
                    <a:lnTo>
                      <a:pt x="57" y="172"/>
                    </a:lnTo>
                    <a:lnTo>
                      <a:pt x="43" y="197"/>
                    </a:lnTo>
                    <a:lnTo>
                      <a:pt x="30" y="222"/>
                    </a:lnTo>
                    <a:lnTo>
                      <a:pt x="20" y="249"/>
                    </a:lnTo>
                    <a:lnTo>
                      <a:pt x="12" y="275"/>
                    </a:lnTo>
                    <a:lnTo>
                      <a:pt x="6" y="303"/>
                    </a:lnTo>
                    <a:lnTo>
                      <a:pt x="1" y="331"/>
                    </a:lnTo>
                    <a:lnTo>
                      <a:pt x="0" y="358"/>
                    </a:lnTo>
                    <a:lnTo>
                      <a:pt x="0" y="387"/>
                    </a:lnTo>
                    <a:lnTo>
                      <a:pt x="2" y="416"/>
                    </a:lnTo>
                    <a:lnTo>
                      <a:pt x="7" y="445"/>
                    </a:lnTo>
                    <a:lnTo>
                      <a:pt x="14" y="473"/>
                    </a:lnTo>
                    <a:lnTo>
                      <a:pt x="14" y="473"/>
                    </a:lnTo>
                    <a:lnTo>
                      <a:pt x="15" y="454"/>
                    </a:lnTo>
                    <a:lnTo>
                      <a:pt x="16" y="437"/>
                    </a:lnTo>
                    <a:lnTo>
                      <a:pt x="19" y="419"/>
                    </a:lnTo>
                    <a:lnTo>
                      <a:pt x="22" y="401"/>
                    </a:lnTo>
                    <a:lnTo>
                      <a:pt x="25" y="384"/>
                    </a:lnTo>
                    <a:lnTo>
                      <a:pt x="30" y="368"/>
                    </a:lnTo>
                    <a:lnTo>
                      <a:pt x="36" y="351"/>
                    </a:lnTo>
                    <a:lnTo>
                      <a:pt x="43" y="335"/>
                    </a:lnTo>
                    <a:lnTo>
                      <a:pt x="50" y="319"/>
                    </a:lnTo>
                    <a:lnTo>
                      <a:pt x="58" y="304"/>
                    </a:lnTo>
                    <a:lnTo>
                      <a:pt x="66" y="289"/>
                    </a:lnTo>
                    <a:lnTo>
                      <a:pt x="75" y="274"/>
                    </a:lnTo>
                    <a:lnTo>
                      <a:pt x="86" y="260"/>
                    </a:lnTo>
                    <a:lnTo>
                      <a:pt x="96" y="247"/>
                    </a:lnTo>
                    <a:lnTo>
                      <a:pt x="106" y="235"/>
                    </a:lnTo>
                    <a:lnTo>
                      <a:pt x="118" y="222"/>
                    </a:lnTo>
                    <a:lnTo>
                      <a:pt x="131" y="210"/>
                    </a:lnTo>
                    <a:lnTo>
                      <a:pt x="143" y="199"/>
                    </a:lnTo>
                    <a:lnTo>
                      <a:pt x="157" y="188"/>
                    </a:lnTo>
                    <a:lnTo>
                      <a:pt x="171" y="178"/>
                    </a:lnTo>
                    <a:lnTo>
                      <a:pt x="185" y="169"/>
                    </a:lnTo>
                    <a:lnTo>
                      <a:pt x="200" y="161"/>
                    </a:lnTo>
                    <a:lnTo>
                      <a:pt x="216" y="153"/>
                    </a:lnTo>
                    <a:lnTo>
                      <a:pt x="231" y="146"/>
                    </a:lnTo>
                    <a:lnTo>
                      <a:pt x="247" y="140"/>
                    </a:lnTo>
                    <a:lnTo>
                      <a:pt x="264" y="134"/>
                    </a:lnTo>
                    <a:lnTo>
                      <a:pt x="281" y="129"/>
                    </a:lnTo>
                    <a:lnTo>
                      <a:pt x="298" y="125"/>
                    </a:lnTo>
                    <a:lnTo>
                      <a:pt x="316" y="123"/>
                    </a:lnTo>
                    <a:lnTo>
                      <a:pt x="333" y="120"/>
                    </a:lnTo>
                    <a:lnTo>
                      <a:pt x="352" y="118"/>
                    </a:lnTo>
                    <a:lnTo>
                      <a:pt x="370" y="118"/>
                    </a:lnTo>
                    <a:lnTo>
                      <a:pt x="370" y="118"/>
                    </a:lnTo>
                    <a:lnTo>
                      <a:pt x="387" y="118"/>
                    </a:lnTo>
                    <a:lnTo>
                      <a:pt x="406" y="120"/>
                    </a:lnTo>
                    <a:lnTo>
                      <a:pt x="423" y="123"/>
                    </a:lnTo>
                    <a:lnTo>
                      <a:pt x="442" y="125"/>
                    </a:lnTo>
                    <a:lnTo>
                      <a:pt x="458" y="129"/>
                    </a:lnTo>
                    <a:lnTo>
                      <a:pt x="475" y="134"/>
                    </a:lnTo>
                    <a:lnTo>
                      <a:pt x="491" y="140"/>
                    </a:lnTo>
                    <a:lnTo>
                      <a:pt x="508" y="146"/>
                    </a:lnTo>
                    <a:lnTo>
                      <a:pt x="524" y="153"/>
                    </a:lnTo>
                    <a:lnTo>
                      <a:pt x="539" y="161"/>
                    </a:lnTo>
                    <a:lnTo>
                      <a:pt x="554" y="169"/>
                    </a:lnTo>
                    <a:lnTo>
                      <a:pt x="568" y="178"/>
                    </a:lnTo>
                    <a:lnTo>
                      <a:pt x="582" y="188"/>
                    </a:lnTo>
                    <a:lnTo>
                      <a:pt x="595" y="199"/>
                    </a:lnTo>
                    <a:lnTo>
                      <a:pt x="608" y="210"/>
                    </a:lnTo>
                    <a:lnTo>
                      <a:pt x="621" y="222"/>
                    </a:lnTo>
                    <a:lnTo>
                      <a:pt x="632" y="235"/>
                    </a:lnTo>
                    <a:lnTo>
                      <a:pt x="644" y="247"/>
                    </a:lnTo>
                    <a:lnTo>
                      <a:pt x="654" y="260"/>
                    </a:lnTo>
                    <a:lnTo>
                      <a:pt x="664" y="274"/>
                    </a:lnTo>
                    <a:lnTo>
                      <a:pt x="673" y="289"/>
                    </a:lnTo>
                    <a:lnTo>
                      <a:pt x="682" y="304"/>
                    </a:lnTo>
                    <a:lnTo>
                      <a:pt x="690" y="319"/>
                    </a:lnTo>
                    <a:lnTo>
                      <a:pt x="697" y="335"/>
                    </a:lnTo>
                    <a:lnTo>
                      <a:pt x="703" y="351"/>
                    </a:lnTo>
                    <a:lnTo>
                      <a:pt x="709" y="368"/>
                    </a:lnTo>
                    <a:lnTo>
                      <a:pt x="713" y="384"/>
                    </a:lnTo>
                    <a:lnTo>
                      <a:pt x="718" y="401"/>
                    </a:lnTo>
                    <a:lnTo>
                      <a:pt x="720" y="419"/>
                    </a:lnTo>
                    <a:lnTo>
                      <a:pt x="723" y="437"/>
                    </a:lnTo>
                    <a:lnTo>
                      <a:pt x="724" y="454"/>
                    </a:lnTo>
                    <a:lnTo>
                      <a:pt x="725" y="473"/>
                    </a:lnTo>
                    <a:lnTo>
                      <a:pt x="725" y="473"/>
                    </a:lnTo>
                    <a:lnTo>
                      <a:pt x="732" y="445"/>
                    </a:lnTo>
                    <a:lnTo>
                      <a:pt x="736" y="416"/>
                    </a:lnTo>
                    <a:lnTo>
                      <a:pt x="739" y="387"/>
                    </a:lnTo>
                    <a:lnTo>
                      <a:pt x="740" y="358"/>
                    </a:lnTo>
                    <a:lnTo>
                      <a:pt x="738" y="331"/>
                    </a:lnTo>
                    <a:lnTo>
                      <a:pt x="733" y="303"/>
                    </a:lnTo>
                    <a:lnTo>
                      <a:pt x="727" y="275"/>
                    </a:lnTo>
                    <a:lnTo>
                      <a:pt x="719" y="249"/>
                    </a:lnTo>
                    <a:lnTo>
                      <a:pt x="709" y="222"/>
                    </a:lnTo>
                    <a:lnTo>
                      <a:pt x="696" y="197"/>
                    </a:lnTo>
                    <a:lnTo>
                      <a:pt x="682" y="172"/>
                    </a:lnTo>
                    <a:lnTo>
                      <a:pt x="666" y="148"/>
                    </a:lnTo>
                    <a:lnTo>
                      <a:pt x="649" y="126"/>
                    </a:lnTo>
                    <a:lnTo>
                      <a:pt x="629" y="105"/>
                    </a:lnTo>
                    <a:lnTo>
                      <a:pt x="607" y="86"/>
                    </a:lnTo>
                    <a:lnTo>
                      <a:pt x="584" y="68"/>
                    </a:lnTo>
                    <a:lnTo>
                      <a:pt x="584" y="6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16"/>
              <p:cNvSpPr>
                <a:spLocks/>
              </p:cNvSpPr>
              <p:nvPr/>
            </p:nvSpPr>
            <p:spPr bwMode="auto">
              <a:xfrm>
                <a:off x="6432550" y="1470026"/>
                <a:ext cx="1627188" cy="1127125"/>
              </a:xfrm>
              <a:custGeom>
                <a:avLst/>
                <a:gdLst>
                  <a:gd name="T0" fmla="*/ 808 w 1025"/>
                  <a:gd name="T1" fmla="*/ 94 h 710"/>
                  <a:gd name="T2" fmla="*/ 753 w 1025"/>
                  <a:gd name="T3" fmla="*/ 60 h 710"/>
                  <a:gd name="T4" fmla="*/ 696 w 1025"/>
                  <a:gd name="T5" fmla="*/ 34 h 710"/>
                  <a:gd name="T6" fmla="*/ 636 w 1025"/>
                  <a:gd name="T7" fmla="*/ 15 h 710"/>
                  <a:gd name="T8" fmla="*/ 574 w 1025"/>
                  <a:gd name="T9" fmla="*/ 3 h 710"/>
                  <a:gd name="T10" fmla="*/ 513 w 1025"/>
                  <a:gd name="T11" fmla="*/ 0 h 710"/>
                  <a:gd name="T12" fmla="*/ 451 w 1025"/>
                  <a:gd name="T13" fmla="*/ 3 h 710"/>
                  <a:gd name="T14" fmla="*/ 389 w 1025"/>
                  <a:gd name="T15" fmla="*/ 15 h 710"/>
                  <a:gd name="T16" fmla="*/ 330 w 1025"/>
                  <a:gd name="T17" fmla="*/ 34 h 710"/>
                  <a:gd name="T18" fmla="*/ 273 w 1025"/>
                  <a:gd name="T19" fmla="*/ 60 h 710"/>
                  <a:gd name="T20" fmla="*/ 217 w 1025"/>
                  <a:gd name="T21" fmla="*/ 94 h 710"/>
                  <a:gd name="T22" fmla="*/ 184 w 1025"/>
                  <a:gd name="T23" fmla="*/ 119 h 710"/>
                  <a:gd name="T24" fmla="*/ 136 w 1025"/>
                  <a:gd name="T25" fmla="*/ 164 h 710"/>
                  <a:gd name="T26" fmla="*/ 97 w 1025"/>
                  <a:gd name="T27" fmla="*/ 213 h 710"/>
                  <a:gd name="T28" fmla="*/ 63 w 1025"/>
                  <a:gd name="T29" fmla="*/ 266 h 710"/>
                  <a:gd name="T30" fmla="*/ 37 w 1025"/>
                  <a:gd name="T31" fmla="*/ 321 h 710"/>
                  <a:gd name="T32" fmla="*/ 17 w 1025"/>
                  <a:gd name="T33" fmla="*/ 380 h 710"/>
                  <a:gd name="T34" fmla="*/ 4 w 1025"/>
                  <a:gd name="T35" fmla="*/ 442 h 710"/>
                  <a:gd name="T36" fmla="*/ 0 w 1025"/>
                  <a:gd name="T37" fmla="*/ 503 h 710"/>
                  <a:gd name="T38" fmla="*/ 2 w 1025"/>
                  <a:gd name="T39" fmla="*/ 566 h 710"/>
                  <a:gd name="T40" fmla="*/ 12 w 1025"/>
                  <a:gd name="T41" fmla="*/ 628 h 710"/>
                  <a:gd name="T42" fmla="*/ 31 w 1025"/>
                  <a:gd name="T43" fmla="*/ 690 h 710"/>
                  <a:gd name="T44" fmla="*/ 36 w 1025"/>
                  <a:gd name="T45" fmla="*/ 691 h 710"/>
                  <a:gd name="T46" fmla="*/ 29 w 1025"/>
                  <a:gd name="T47" fmla="*/ 637 h 710"/>
                  <a:gd name="T48" fmla="*/ 33 w 1025"/>
                  <a:gd name="T49" fmla="*/ 528 h 710"/>
                  <a:gd name="T50" fmla="*/ 61 w 1025"/>
                  <a:gd name="T51" fmla="*/ 425 h 710"/>
                  <a:gd name="T52" fmla="*/ 112 w 1025"/>
                  <a:gd name="T53" fmla="*/ 331 h 710"/>
                  <a:gd name="T54" fmla="*/ 182 w 1025"/>
                  <a:gd name="T55" fmla="*/ 249 h 710"/>
                  <a:gd name="T56" fmla="*/ 224 w 1025"/>
                  <a:gd name="T57" fmla="*/ 213 h 710"/>
                  <a:gd name="T58" fmla="*/ 255 w 1025"/>
                  <a:gd name="T59" fmla="*/ 192 h 710"/>
                  <a:gd name="T60" fmla="*/ 304 w 1025"/>
                  <a:gd name="T61" fmla="*/ 165 h 710"/>
                  <a:gd name="T62" fmla="*/ 405 w 1025"/>
                  <a:gd name="T63" fmla="*/ 129 h 710"/>
                  <a:gd name="T64" fmla="*/ 513 w 1025"/>
                  <a:gd name="T65" fmla="*/ 118 h 710"/>
                  <a:gd name="T66" fmla="*/ 619 w 1025"/>
                  <a:gd name="T67" fmla="*/ 129 h 710"/>
                  <a:gd name="T68" fmla="*/ 721 w 1025"/>
                  <a:gd name="T69" fmla="*/ 165 h 710"/>
                  <a:gd name="T70" fmla="*/ 770 w 1025"/>
                  <a:gd name="T71" fmla="*/ 192 h 710"/>
                  <a:gd name="T72" fmla="*/ 801 w 1025"/>
                  <a:gd name="T73" fmla="*/ 213 h 710"/>
                  <a:gd name="T74" fmla="*/ 844 w 1025"/>
                  <a:gd name="T75" fmla="*/ 249 h 710"/>
                  <a:gd name="T76" fmla="*/ 914 w 1025"/>
                  <a:gd name="T77" fmla="*/ 331 h 710"/>
                  <a:gd name="T78" fmla="*/ 964 w 1025"/>
                  <a:gd name="T79" fmla="*/ 425 h 710"/>
                  <a:gd name="T80" fmla="*/ 992 w 1025"/>
                  <a:gd name="T81" fmla="*/ 528 h 710"/>
                  <a:gd name="T82" fmla="*/ 997 w 1025"/>
                  <a:gd name="T83" fmla="*/ 637 h 710"/>
                  <a:gd name="T84" fmla="*/ 989 w 1025"/>
                  <a:gd name="T85" fmla="*/ 691 h 710"/>
                  <a:gd name="T86" fmla="*/ 994 w 1025"/>
                  <a:gd name="T87" fmla="*/ 690 h 710"/>
                  <a:gd name="T88" fmla="*/ 1012 w 1025"/>
                  <a:gd name="T89" fmla="*/ 628 h 710"/>
                  <a:gd name="T90" fmla="*/ 1023 w 1025"/>
                  <a:gd name="T91" fmla="*/ 566 h 710"/>
                  <a:gd name="T92" fmla="*/ 1025 w 1025"/>
                  <a:gd name="T93" fmla="*/ 503 h 710"/>
                  <a:gd name="T94" fmla="*/ 1021 w 1025"/>
                  <a:gd name="T95" fmla="*/ 442 h 710"/>
                  <a:gd name="T96" fmla="*/ 1008 w 1025"/>
                  <a:gd name="T97" fmla="*/ 380 h 710"/>
                  <a:gd name="T98" fmla="*/ 989 w 1025"/>
                  <a:gd name="T99" fmla="*/ 321 h 710"/>
                  <a:gd name="T100" fmla="*/ 963 w 1025"/>
                  <a:gd name="T101" fmla="*/ 266 h 710"/>
                  <a:gd name="T102" fmla="*/ 929 w 1025"/>
                  <a:gd name="T103" fmla="*/ 213 h 710"/>
                  <a:gd name="T104" fmla="*/ 889 w 1025"/>
                  <a:gd name="T105" fmla="*/ 164 h 710"/>
                  <a:gd name="T106" fmla="*/ 843 w 1025"/>
                  <a:gd name="T107" fmla="*/ 119 h 7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25" h="710">
                    <a:moveTo>
                      <a:pt x="825" y="106"/>
                    </a:moveTo>
                    <a:lnTo>
                      <a:pt x="825" y="106"/>
                    </a:lnTo>
                    <a:lnTo>
                      <a:pt x="808" y="94"/>
                    </a:lnTo>
                    <a:lnTo>
                      <a:pt x="789" y="81"/>
                    </a:lnTo>
                    <a:lnTo>
                      <a:pt x="772" y="69"/>
                    </a:lnTo>
                    <a:lnTo>
                      <a:pt x="753" y="60"/>
                    </a:lnTo>
                    <a:lnTo>
                      <a:pt x="734" y="50"/>
                    </a:lnTo>
                    <a:lnTo>
                      <a:pt x="715" y="42"/>
                    </a:lnTo>
                    <a:lnTo>
                      <a:pt x="696" y="34"/>
                    </a:lnTo>
                    <a:lnTo>
                      <a:pt x="676" y="27"/>
                    </a:lnTo>
                    <a:lnTo>
                      <a:pt x="655" y="20"/>
                    </a:lnTo>
                    <a:lnTo>
                      <a:pt x="636" y="15"/>
                    </a:lnTo>
                    <a:lnTo>
                      <a:pt x="616" y="10"/>
                    </a:lnTo>
                    <a:lnTo>
                      <a:pt x="595" y="7"/>
                    </a:lnTo>
                    <a:lnTo>
                      <a:pt x="574" y="3"/>
                    </a:lnTo>
                    <a:lnTo>
                      <a:pt x="553" y="1"/>
                    </a:lnTo>
                    <a:lnTo>
                      <a:pt x="533" y="0"/>
                    </a:lnTo>
                    <a:lnTo>
                      <a:pt x="513" y="0"/>
                    </a:lnTo>
                    <a:lnTo>
                      <a:pt x="492" y="0"/>
                    </a:lnTo>
                    <a:lnTo>
                      <a:pt x="471" y="1"/>
                    </a:lnTo>
                    <a:lnTo>
                      <a:pt x="451" y="3"/>
                    </a:lnTo>
                    <a:lnTo>
                      <a:pt x="430" y="7"/>
                    </a:lnTo>
                    <a:lnTo>
                      <a:pt x="410" y="10"/>
                    </a:lnTo>
                    <a:lnTo>
                      <a:pt x="389" y="15"/>
                    </a:lnTo>
                    <a:lnTo>
                      <a:pt x="370" y="20"/>
                    </a:lnTo>
                    <a:lnTo>
                      <a:pt x="350" y="27"/>
                    </a:lnTo>
                    <a:lnTo>
                      <a:pt x="330" y="34"/>
                    </a:lnTo>
                    <a:lnTo>
                      <a:pt x="311" y="42"/>
                    </a:lnTo>
                    <a:lnTo>
                      <a:pt x="291" y="50"/>
                    </a:lnTo>
                    <a:lnTo>
                      <a:pt x="273" y="60"/>
                    </a:lnTo>
                    <a:lnTo>
                      <a:pt x="254" y="69"/>
                    </a:lnTo>
                    <a:lnTo>
                      <a:pt x="236" y="81"/>
                    </a:lnTo>
                    <a:lnTo>
                      <a:pt x="217" y="94"/>
                    </a:lnTo>
                    <a:lnTo>
                      <a:pt x="200" y="106"/>
                    </a:lnTo>
                    <a:lnTo>
                      <a:pt x="200" y="106"/>
                    </a:lnTo>
                    <a:lnTo>
                      <a:pt x="184" y="119"/>
                    </a:lnTo>
                    <a:lnTo>
                      <a:pt x="167" y="134"/>
                    </a:lnTo>
                    <a:lnTo>
                      <a:pt x="151" y="148"/>
                    </a:lnTo>
                    <a:lnTo>
                      <a:pt x="136" y="164"/>
                    </a:lnTo>
                    <a:lnTo>
                      <a:pt x="122" y="179"/>
                    </a:lnTo>
                    <a:lnTo>
                      <a:pt x="110" y="197"/>
                    </a:lnTo>
                    <a:lnTo>
                      <a:pt x="97" y="213"/>
                    </a:lnTo>
                    <a:lnTo>
                      <a:pt x="84" y="230"/>
                    </a:lnTo>
                    <a:lnTo>
                      <a:pt x="74" y="247"/>
                    </a:lnTo>
                    <a:lnTo>
                      <a:pt x="63" y="266"/>
                    </a:lnTo>
                    <a:lnTo>
                      <a:pt x="53" y="284"/>
                    </a:lnTo>
                    <a:lnTo>
                      <a:pt x="45" y="303"/>
                    </a:lnTo>
                    <a:lnTo>
                      <a:pt x="37" y="321"/>
                    </a:lnTo>
                    <a:lnTo>
                      <a:pt x="29" y="341"/>
                    </a:lnTo>
                    <a:lnTo>
                      <a:pt x="23" y="361"/>
                    </a:lnTo>
                    <a:lnTo>
                      <a:pt x="17" y="380"/>
                    </a:lnTo>
                    <a:lnTo>
                      <a:pt x="12" y="401"/>
                    </a:lnTo>
                    <a:lnTo>
                      <a:pt x="8" y="421"/>
                    </a:lnTo>
                    <a:lnTo>
                      <a:pt x="4" y="442"/>
                    </a:lnTo>
                    <a:lnTo>
                      <a:pt x="2" y="462"/>
                    </a:lnTo>
                    <a:lnTo>
                      <a:pt x="1" y="482"/>
                    </a:lnTo>
                    <a:lnTo>
                      <a:pt x="0" y="503"/>
                    </a:lnTo>
                    <a:lnTo>
                      <a:pt x="0" y="524"/>
                    </a:lnTo>
                    <a:lnTo>
                      <a:pt x="1" y="545"/>
                    </a:lnTo>
                    <a:lnTo>
                      <a:pt x="2" y="566"/>
                    </a:lnTo>
                    <a:lnTo>
                      <a:pt x="5" y="587"/>
                    </a:lnTo>
                    <a:lnTo>
                      <a:pt x="9" y="608"/>
                    </a:lnTo>
                    <a:lnTo>
                      <a:pt x="12" y="628"/>
                    </a:lnTo>
                    <a:lnTo>
                      <a:pt x="18" y="649"/>
                    </a:lnTo>
                    <a:lnTo>
                      <a:pt x="24" y="669"/>
                    </a:lnTo>
                    <a:lnTo>
                      <a:pt x="31" y="690"/>
                    </a:lnTo>
                    <a:lnTo>
                      <a:pt x="39" y="710"/>
                    </a:lnTo>
                    <a:lnTo>
                      <a:pt x="39" y="710"/>
                    </a:lnTo>
                    <a:lnTo>
                      <a:pt x="36" y="691"/>
                    </a:lnTo>
                    <a:lnTo>
                      <a:pt x="32" y="674"/>
                    </a:lnTo>
                    <a:lnTo>
                      <a:pt x="30" y="656"/>
                    </a:lnTo>
                    <a:lnTo>
                      <a:pt x="29" y="637"/>
                    </a:lnTo>
                    <a:lnTo>
                      <a:pt x="27" y="601"/>
                    </a:lnTo>
                    <a:lnTo>
                      <a:pt x="29" y="564"/>
                    </a:lnTo>
                    <a:lnTo>
                      <a:pt x="33" y="528"/>
                    </a:lnTo>
                    <a:lnTo>
                      <a:pt x="40" y="494"/>
                    </a:lnTo>
                    <a:lnTo>
                      <a:pt x="49" y="459"/>
                    </a:lnTo>
                    <a:lnTo>
                      <a:pt x="61" y="425"/>
                    </a:lnTo>
                    <a:lnTo>
                      <a:pt x="76" y="392"/>
                    </a:lnTo>
                    <a:lnTo>
                      <a:pt x="92" y="361"/>
                    </a:lnTo>
                    <a:lnTo>
                      <a:pt x="112" y="331"/>
                    </a:lnTo>
                    <a:lnTo>
                      <a:pt x="133" y="302"/>
                    </a:lnTo>
                    <a:lnTo>
                      <a:pt x="156" y="274"/>
                    </a:lnTo>
                    <a:lnTo>
                      <a:pt x="182" y="249"/>
                    </a:lnTo>
                    <a:lnTo>
                      <a:pt x="195" y="236"/>
                    </a:lnTo>
                    <a:lnTo>
                      <a:pt x="210" y="224"/>
                    </a:lnTo>
                    <a:lnTo>
                      <a:pt x="224" y="213"/>
                    </a:lnTo>
                    <a:lnTo>
                      <a:pt x="239" y="202"/>
                    </a:lnTo>
                    <a:lnTo>
                      <a:pt x="239" y="202"/>
                    </a:lnTo>
                    <a:lnTo>
                      <a:pt x="255" y="192"/>
                    </a:lnTo>
                    <a:lnTo>
                      <a:pt x="271" y="183"/>
                    </a:lnTo>
                    <a:lnTo>
                      <a:pt x="288" y="173"/>
                    </a:lnTo>
                    <a:lnTo>
                      <a:pt x="304" y="165"/>
                    </a:lnTo>
                    <a:lnTo>
                      <a:pt x="337" y="151"/>
                    </a:lnTo>
                    <a:lnTo>
                      <a:pt x="371" y="139"/>
                    </a:lnTo>
                    <a:lnTo>
                      <a:pt x="405" y="129"/>
                    </a:lnTo>
                    <a:lnTo>
                      <a:pt x="441" y="124"/>
                    </a:lnTo>
                    <a:lnTo>
                      <a:pt x="477" y="119"/>
                    </a:lnTo>
                    <a:lnTo>
                      <a:pt x="513" y="118"/>
                    </a:lnTo>
                    <a:lnTo>
                      <a:pt x="549" y="119"/>
                    </a:lnTo>
                    <a:lnTo>
                      <a:pt x="584" y="124"/>
                    </a:lnTo>
                    <a:lnTo>
                      <a:pt x="619" y="129"/>
                    </a:lnTo>
                    <a:lnTo>
                      <a:pt x="654" y="139"/>
                    </a:lnTo>
                    <a:lnTo>
                      <a:pt x="688" y="151"/>
                    </a:lnTo>
                    <a:lnTo>
                      <a:pt x="721" y="165"/>
                    </a:lnTo>
                    <a:lnTo>
                      <a:pt x="738" y="173"/>
                    </a:lnTo>
                    <a:lnTo>
                      <a:pt x="755" y="183"/>
                    </a:lnTo>
                    <a:lnTo>
                      <a:pt x="770" y="192"/>
                    </a:lnTo>
                    <a:lnTo>
                      <a:pt x="786" y="202"/>
                    </a:lnTo>
                    <a:lnTo>
                      <a:pt x="786" y="202"/>
                    </a:lnTo>
                    <a:lnTo>
                      <a:pt x="801" y="213"/>
                    </a:lnTo>
                    <a:lnTo>
                      <a:pt x="816" y="224"/>
                    </a:lnTo>
                    <a:lnTo>
                      <a:pt x="830" y="236"/>
                    </a:lnTo>
                    <a:lnTo>
                      <a:pt x="844" y="249"/>
                    </a:lnTo>
                    <a:lnTo>
                      <a:pt x="869" y="274"/>
                    </a:lnTo>
                    <a:lnTo>
                      <a:pt x="892" y="302"/>
                    </a:lnTo>
                    <a:lnTo>
                      <a:pt x="914" y="331"/>
                    </a:lnTo>
                    <a:lnTo>
                      <a:pt x="933" y="361"/>
                    </a:lnTo>
                    <a:lnTo>
                      <a:pt x="950" y="392"/>
                    </a:lnTo>
                    <a:lnTo>
                      <a:pt x="964" y="425"/>
                    </a:lnTo>
                    <a:lnTo>
                      <a:pt x="975" y="459"/>
                    </a:lnTo>
                    <a:lnTo>
                      <a:pt x="986" y="494"/>
                    </a:lnTo>
                    <a:lnTo>
                      <a:pt x="992" y="528"/>
                    </a:lnTo>
                    <a:lnTo>
                      <a:pt x="996" y="564"/>
                    </a:lnTo>
                    <a:lnTo>
                      <a:pt x="999" y="601"/>
                    </a:lnTo>
                    <a:lnTo>
                      <a:pt x="997" y="637"/>
                    </a:lnTo>
                    <a:lnTo>
                      <a:pt x="995" y="656"/>
                    </a:lnTo>
                    <a:lnTo>
                      <a:pt x="993" y="674"/>
                    </a:lnTo>
                    <a:lnTo>
                      <a:pt x="989" y="691"/>
                    </a:lnTo>
                    <a:lnTo>
                      <a:pt x="986" y="710"/>
                    </a:lnTo>
                    <a:lnTo>
                      <a:pt x="986" y="710"/>
                    </a:lnTo>
                    <a:lnTo>
                      <a:pt x="994" y="690"/>
                    </a:lnTo>
                    <a:lnTo>
                      <a:pt x="1001" y="669"/>
                    </a:lnTo>
                    <a:lnTo>
                      <a:pt x="1007" y="649"/>
                    </a:lnTo>
                    <a:lnTo>
                      <a:pt x="1012" y="628"/>
                    </a:lnTo>
                    <a:lnTo>
                      <a:pt x="1017" y="608"/>
                    </a:lnTo>
                    <a:lnTo>
                      <a:pt x="1021" y="587"/>
                    </a:lnTo>
                    <a:lnTo>
                      <a:pt x="1023" y="566"/>
                    </a:lnTo>
                    <a:lnTo>
                      <a:pt x="1025" y="545"/>
                    </a:lnTo>
                    <a:lnTo>
                      <a:pt x="1025" y="524"/>
                    </a:lnTo>
                    <a:lnTo>
                      <a:pt x="1025" y="503"/>
                    </a:lnTo>
                    <a:lnTo>
                      <a:pt x="1025" y="482"/>
                    </a:lnTo>
                    <a:lnTo>
                      <a:pt x="1023" y="462"/>
                    </a:lnTo>
                    <a:lnTo>
                      <a:pt x="1021" y="442"/>
                    </a:lnTo>
                    <a:lnTo>
                      <a:pt x="1017" y="421"/>
                    </a:lnTo>
                    <a:lnTo>
                      <a:pt x="1014" y="401"/>
                    </a:lnTo>
                    <a:lnTo>
                      <a:pt x="1008" y="380"/>
                    </a:lnTo>
                    <a:lnTo>
                      <a:pt x="1002" y="361"/>
                    </a:lnTo>
                    <a:lnTo>
                      <a:pt x="996" y="341"/>
                    </a:lnTo>
                    <a:lnTo>
                      <a:pt x="989" y="321"/>
                    </a:lnTo>
                    <a:lnTo>
                      <a:pt x="981" y="303"/>
                    </a:lnTo>
                    <a:lnTo>
                      <a:pt x="972" y="284"/>
                    </a:lnTo>
                    <a:lnTo>
                      <a:pt x="963" y="266"/>
                    </a:lnTo>
                    <a:lnTo>
                      <a:pt x="952" y="247"/>
                    </a:lnTo>
                    <a:lnTo>
                      <a:pt x="941" y="230"/>
                    </a:lnTo>
                    <a:lnTo>
                      <a:pt x="929" y="213"/>
                    </a:lnTo>
                    <a:lnTo>
                      <a:pt x="916" y="197"/>
                    </a:lnTo>
                    <a:lnTo>
                      <a:pt x="903" y="179"/>
                    </a:lnTo>
                    <a:lnTo>
                      <a:pt x="889" y="164"/>
                    </a:lnTo>
                    <a:lnTo>
                      <a:pt x="874" y="148"/>
                    </a:lnTo>
                    <a:lnTo>
                      <a:pt x="859" y="134"/>
                    </a:lnTo>
                    <a:lnTo>
                      <a:pt x="843" y="119"/>
                    </a:lnTo>
                    <a:lnTo>
                      <a:pt x="825" y="106"/>
                    </a:lnTo>
                    <a:lnTo>
                      <a:pt x="825" y="1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17"/>
              <p:cNvSpPr>
                <a:spLocks/>
              </p:cNvSpPr>
              <p:nvPr/>
            </p:nvSpPr>
            <p:spPr bwMode="auto">
              <a:xfrm>
                <a:off x="6200775" y="1093788"/>
                <a:ext cx="2090738" cy="1503363"/>
              </a:xfrm>
              <a:custGeom>
                <a:avLst/>
                <a:gdLst>
                  <a:gd name="T0" fmla="*/ 1024 w 1317"/>
                  <a:gd name="T1" fmla="*/ 111 h 947"/>
                  <a:gd name="T2" fmla="*/ 925 w 1317"/>
                  <a:gd name="T3" fmla="*/ 57 h 947"/>
                  <a:gd name="T4" fmla="*/ 821 w 1317"/>
                  <a:gd name="T5" fmla="*/ 21 h 947"/>
                  <a:gd name="T6" fmla="*/ 713 w 1317"/>
                  <a:gd name="T7" fmla="*/ 2 h 947"/>
                  <a:gd name="T8" fmla="*/ 605 w 1317"/>
                  <a:gd name="T9" fmla="*/ 2 h 947"/>
                  <a:gd name="T10" fmla="*/ 496 w 1317"/>
                  <a:gd name="T11" fmla="*/ 21 h 947"/>
                  <a:gd name="T12" fmla="*/ 392 w 1317"/>
                  <a:gd name="T13" fmla="*/ 57 h 947"/>
                  <a:gd name="T14" fmla="*/ 294 w 1317"/>
                  <a:gd name="T15" fmla="*/ 111 h 947"/>
                  <a:gd name="T16" fmla="*/ 225 w 1317"/>
                  <a:gd name="T17" fmla="*/ 163 h 947"/>
                  <a:gd name="T18" fmla="*/ 147 w 1317"/>
                  <a:gd name="T19" fmla="*/ 244 h 947"/>
                  <a:gd name="T20" fmla="*/ 84 w 1317"/>
                  <a:gd name="T21" fmla="*/ 335 h 947"/>
                  <a:gd name="T22" fmla="*/ 39 w 1317"/>
                  <a:gd name="T23" fmla="*/ 436 h 947"/>
                  <a:gd name="T24" fmla="*/ 10 w 1317"/>
                  <a:gd name="T25" fmla="*/ 541 h 947"/>
                  <a:gd name="T26" fmla="*/ 0 w 1317"/>
                  <a:gd name="T27" fmla="*/ 650 h 947"/>
                  <a:gd name="T28" fmla="*/ 8 w 1317"/>
                  <a:gd name="T29" fmla="*/ 760 h 947"/>
                  <a:gd name="T30" fmla="*/ 35 w 1317"/>
                  <a:gd name="T31" fmla="*/ 868 h 947"/>
                  <a:gd name="T32" fmla="*/ 67 w 1317"/>
                  <a:gd name="T33" fmla="*/ 947 h 947"/>
                  <a:gd name="T34" fmla="*/ 42 w 1317"/>
                  <a:gd name="T35" fmla="*/ 849 h 947"/>
                  <a:gd name="T36" fmla="*/ 32 w 1317"/>
                  <a:gd name="T37" fmla="*/ 750 h 947"/>
                  <a:gd name="T38" fmla="*/ 39 w 1317"/>
                  <a:gd name="T39" fmla="*/ 652 h 947"/>
                  <a:gd name="T40" fmla="*/ 61 w 1317"/>
                  <a:gd name="T41" fmla="*/ 557 h 947"/>
                  <a:gd name="T42" fmla="*/ 98 w 1317"/>
                  <a:gd name="T43" fmla="*/ 467 h 947"/>
                  <a:gd name="T44" fmla="*/ 148 w 1317"/>
                  <a:gd name="T45" fmla="*/ 383 h 947"/>
                  <a:gd name="T46" fmla="*/ 212 w 1317"/>
                  <a:gd name="T47" fmla="*/ 306 h 947"/>
                  <a:gd name="T48" fmla="*/ 288 w 1317"/>
                  <a:gd name="T49" fmla="*/ 239 h 947"/>
                  <a:gd name="T50" fmla="*/ 351 w 1317"/>
                  <a:gd name="T51" fmla="*/ 199 h 947"/>
                  <a:gd name="T52" fmla="*/ 443 w 1317"/>
                  <a:gd name="T53" fmla="*/ 157 h 947"/>
                  <a:gd name="T54" fmla="*/ 538 w 1317"/>
                  <a:gd name="T55" fmla="*/ 131 h 947"/>
                  <a:gd name="T56" fmla="*/ 635 w 1317"/>
                  <a:gd name="T57" fmla="*/ 119 h 947"/>
                  <a:gd name="T58" fmla="*/ 732 w 1317"/>
                  <a:gd name="T59" fmla="*/ 123 h 947"/>
                  <a:gd name="T60" fmla="*/ 828 w 1317"/>
                  <a:gd name="T61" fmla="*/ 142 h 947"/>
                  <a:gd name="T62" fmla="*/ 920 w 1317"/>
                  <a:gd name="T63" fmla="*/ 176 h 947"/>
                  <a:gd name="T64" fmla="*/ 1008 w 1317"/>
                  <a:gd name="T65" fmla="*/ 225 h 947"/>
                  <a:gd name="T66" fmla="*/ 1069 w 1317"/>
                  <a:gd name="T67" fmla="*/ 272 h 947"/>
                  <a:gd name="T68" fmla="*/ 1139 w 1317"/>
                  <a:gd name="T69" fmla="*/ 343 h 947"/>
                  <a:gd name="T70" fmla="*/ 1197 w 1317"/>
                  <a:gd name="T71" fmla="*/ 423 h 947"/>
                  <a:gd name="T72" fmla="*/ 1239 w 1317"/>
                  <a:gd name="T73" fmla="*/ 511 h 947"/>
                  <a:gd name="T74" fmla="*/ 1268 w 1317"/>
                  <a:gd name="T75" fmla="*/ 605 h 947"/>
                  <a:gd name="T76" fmla="*/ 1283 w 1317"/>
                  <a:gd name="T77" fmla="*/ 701 h 947"/>
                  <a:gd name="T78" fmla="*/ 1282 w 1317"/>
                  <a:gd name="T79" fmla="*/ 800 h 947"/>
                  <a:gd name="T80" fmla="*/ 1265 w 1317"/>
                  <a:gd name="T81" fmla="*/ 898 h 947"/>
                  <a:gd name="T82" fmla="*/ 1263 w 1317"/>
                  <a:gd name="T83" fmla="*/ 921 h 947"/>
                  <a:gd name="T84" fmla="*/ 1298 w 1317"/>
                  <a:gd name="T85" fmla="*/ 814 h 947"/>
                  <a:gd name="T86" fmla="*/ 1316 w 1317"/>
                  <a:gd name="T87" fmla="*/ 704 h 947"/>
                  <a:gd name="T88" fmla="*/ 1315 w 1317"/>
                  <a:gd name="T89" fmla="*/ 595 h 947"/>
                  <a:gd name="T90" fmla="*/ 1295 w 1317"/>
                  <a:gd name="T91" fmla="*/ 488 h 947"/>
                  <a:gd name="T92" fmla="*/ 1258 w 1317"/>
                  <a:gd name="T93" fmla="*/ 385 h 947"/>
                  <a:gd name="T94" fmla="*/ 1204 w 1317"/>
                  <a:gd name="T95" fmla="*/ 289 h 947"/>
                  <a:gd name="T96" fmla="*/ 1133 w 1317"/>
                  <a:gd name="T97" fmla="*/ 202 h 947"/>
                  <a:gd name="T98" fmla="*/ 1071 w 1317"/>
                  <a:gd name="T99" fmla="*/ 145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317" h="947">
                    <a:moveTo>
                      <a:pt x="1071" y="145"/>
                    </a:moveTo>
                    <a:lnTo>
                      <a:pt x="1071" y="145"/>
                    </a:lnTo>
                    <a:lnTo>
                      <a:pt x="1047" y="127"/>
                    </a:lnTo>
                    <a:lnTo>
                      <a:pt x="1024" y="111"/>
                    </a:lnTo>
                    <a:lnTo>
                      <a:pt x="1000" y="95"/>
                    </a:lnTo>
                    <a:lnTo>
                      <a:pt x="976" y="81"/>
                    </a:lnTo>
                    <a:lnTo>
                      <a:pt x="950" y="68"/>
                    </a:lnTo>
                    <a:lnTo>
                      <a:pt x="925" y="57"/>
                    </a:lnTo>
                    <a:lnTo>
                      <a:pt x="899" y="45"/>
                    </a:lnTo>
                    <a:lnTo>
                      <a:pt x="874" y="36"/>
                    </a:lnTo>
                    <a:lnTo>
                      <a:pt x="847" y="28"/>
                    </a:lnTo>
                    <a:lnTo>
                      <a:pt x="821" y="21"/>
                    </a:lnTo>
                    <a:lnTo>
                      <a:pt x="794" y="14"/>
                    </a:lnTo>
                    <a:lnTo>
                      <a:pt x="768" y="9"/>
                    </a:lnTo>
                    <a:lnTo>
                      <a:pt x="740" y="5"/>
                    </a:lnTo>
                    <a:lnTo>
                      <a:pt x="713" y="2"/>
                    </a:lnTo>
                    <a:lnTo>
                      <a:pt x="686" y="0"/>
                    </a:lnTo>
                    <a:lnTo>
                      <a:pt x="659" y="0"/>
                    </a:lnTo>
                    <a:lnTo>
                      <a:pt x="631" y="0"/>
                    </a:lnTo>
                    <a:lnTo>
                      <a:pt x="605" y="2"/>
                    </a:lnTo>
                    <a:lnTo>
                      <a:pt x="577" y="5"/>
                    </a:lnTo>
                    <a:lnTo>
                      <a:pt x="550" y="9"/>
                    </a:lnTo>
                    <a:lnTo>
                      <a:pt x="523" y="14"/>
                    </a:lnTo>
                    <a:lnTo>
                      <a:pt x="496" y="21"/>
                    </a:lnTo>
                    <a:lnTo>
                      <a:pt x="469" y="28"/>
                    </a:lnTo>
                    <a:lnTo>
                      <a:pt x="444" y="36"/>
                    </a:lnTo>
                    <a:lnTo>
                      <a:pt x="417" y="45"/>
                    </a:lnTo>
                    <a:lnTo>
                      <a:pt x="392" y="57"/>
                    </a:lnTo>
                    <a:lnTo>
                      <a:pt x="366" y="68"/>
                    </a:lnTo>
                    <a:lnTo>
                      <a:pt x="342" y="81"/>
                    </a:lnTo>
                    <a:lnTo>
                      <a:pt x="318" y="95"/>
                    </a:lnTo>
                    <a:lnTo>
                      <a:pt x="294" y="111"/>
                    </a:lnTo>
                    <a:lnTo>
                      <a:pt x="271" y="127"/>
                    </a:lnTo>
                    <a:lnTo>
                      <a:pt x="247" y="145"/>
                    </a:lnTo>
                    <a:lnTo>
                      <a:pt x="247" y="145"/>
                    </a:lnTo>
                    <a:lnTo>
                      <a:pt x="225" y="163"/>
                    </a:lnTo>
                    <a:lnTo>
                      <a:pt x="205" y="182"/>
                    </a:lnTo>
                    <a:lnTo>
                      <a:pt x="184" y="202"/>
                    </a:lnTo>
                    <a:lnTo>
                      <a:pt x="165" y="223"/>
                    </a:lnTo>
                    <a:lnTo>
                      <a:pt x="147" y="244"/>
                    </a:lnTo>
                    <a:lnTo>
                      <a:pt x="129" y="266"/>
                    </a:lnTo>
                    <a:lnTo>
                      <a:pt x="113" y="289"/>
                    </a:lnTo>
                    <a:lnTo>
                      <a:pt x="98" y="312"/>
                    </a:lnTo>
                    <a:lnTo>
                      <a:pt x="84" y="335"/>
                    </a:lnTo>
                    <a:lnTo>
                      <a:pt x="72" y="360"/>
                    </a:lnTo>
                    <a:lnTo>
                      <a:pt x="60" y="385"/>
                    </a:lnTo>
                    <a:lnTo>
                      <a:pt x="49" y="410"/>
                    </a:lnTo>
                    <a:lnTo>
                      <a:pt x="39" y="436"/>
                    </a:lnTo>
                    <a:lnTo>
                      <a:pt x="30" y="461"/>
                    </a:lnTo>
                    <a:lnTo>
                      <a:pt x="23" y="488"/>
                    </a:lnTo>
                    <a:lnTo>
                      <a:pt x="16" y="514"/>
                    </a:lnTo>
                    <a:lnTo>
                      <a:pt x="10" y="541"/>
                    </a:lnTo>
                    <a:lnTo>
                      <a:pt x="6" y="568"/>
                    </a:lnTo>
                    <a:lnTo>
                      <a:pt x="3" y="595"/>
                    </a:lnTo>
                    <a:lnTo>
                      <a:pt x="1" y="622"/>
                    </a:lnTo>
                    <a:lnTo>
                      <a:pt x="0" y="650"/>
                    </a:lnTo>
                    <a:lnTo>
                      <a:pt x="0" y="677"/>
                    </a:lnTo>
                    <a:lnTo>
                      <a:pt x="1" y="704"/>
                    </a:lnTo>
                    <a:lnTo>
                      <a:pt x="5" y="732"/>
                    </a:lnTo>
                    <a:lnTo>
                      <a:pt x="8" y="760"/>
                    </a:lnTo>
                    <a:lnTo>
                      <a:pt x="13" y="786"/>
                    </a:lnTo>
                    <a:lnTo>
                      <a:pt x="18" y="814"/>
                    </a:lnTo>
                    <a:lnTo>
                      <a:pt x="25" y="840"/>
                    </a:lnTo>
                    <a:lnTo>
                      <a:pt x="35" y="868"/>
                    </a:lnTo>
                    <a:lnTo>
                      <a:pt x="44" y="895"/>
                    </a:lnTo>
                    <a:lnTo>
                      <a:pt x="54" y="921"/>
                    </a:lnTo>
                    <a:lnTo>
                      <a:pt x="67" y="947"/>
                    </a:lnTo>
                    <a:lnTo>
                      <a:pt x="67" y="947"/>
                    </a:lnTo>
                    <a:lnTo>
                      <a:pt x="59" y="923"/>
                    </a:lnTo>
                    <a:lnTo>
                      <a:pt x="52" y="898"/>
                    </a:lnTo>
                    <a:lnTo>
                      <a:pt x="46" y="874"/>
                    </a:lnTo>
                    <a:lnTo>
                      <a:pt x="42" y="849"/>
                    </a:lnTo>
                    <a:lnTo>
                      <a:pt x="38" y="824"/>
                    </a:lnTo>
                    <a:lnTo>
                      <a:pt x="35" y="800"/>
                    </a:lnTo>
                    <a:lnTo>
                      <a:pt x="34" y="775"/>
                    </a:lnTo>
                    <a:lnTo>
                      <a:pt x="32" y="750"/>
                    </a:lnTo>
                    <a:lnTo>
                      <a:pt x="34" y="726"/>
                    </a:lnTo>
                    <a:lnTo>
                      <a:pt x="35" y="701"/>
                    </a:lnTo>
                    <a:lnTo>
                      <a:pt x="37" y="676"/>
                    </a:lnTo>
                    <a:lnTo>
                      <a:pt x="39" y="652"/>
                    </a:lnTo>
                    <a:lnTo>
                      <a:pt x="44" y="628"/>
                    </a:lnTo>
                    <a:lnTo>
                      <a:pt x="49" y="605"/>
                    </a:lnTo>
                    <a:lnTo>
                      <a:pt x="54" y="580"/>
                    </a:lnTo>
                    <a:lnTo>
                      <a:pt x="61" y="557"/>
                    </a:lnTo>
                    <a:lnTo>
                      <a:pt x="69" y="534"/>
                    </a:lnTo>
                    <a:lnTo>
                      <a:pt x="77" y="511"/>
                    </a:lnTo>
                    <a:lnTo>
                      <a:pt x="88" y="489"/>
                    </a:lnTo>
                    <a:lnTo>
                      <a:pt x="98" y="467"/>
                    </a:lnTo>
                    <a:lnTo>
                      <a:pt x="109" y="445"/>
                    </a:lnTo>
                    <a:lnTo>
                      <a:pt x="121" y="423"/>
                    </a:lnTo>
                    <a:lnTo>
                      <a:pt x="134" y="402"/>
                    </a:lnTo>
                    <a:lnTo>
                      <a:pt x="148" y="383"/>
                    </a:lnTo>
                    <a:lnTo>
                      <a:pt x="163" y="363"/>
                    </a:lnTo>
                    <a:lnTo>
                      <a:pt x="178" y="343"/>
                    </a:lnTo>
                    <a:lnTo>
                      <a:pt x="194" y="325"/>
                    </a:lnTo>
                    <a:lnTo>
                      <a:pt x="212" y="306"/>
                    </a:lnTo>
                    <a:lnTo>
                      <a:pt x="230" y="289"/>
                    </a:lnTo>
                    <a:lnTo>
                      <a:pt x="249" y="272"/>
                    </a:lnTo>
                    <a:lnTo>
                      <a:pt x="268" y="255"/>
                    </a:lnTo>
                    <a:lnTo>
                      <a:pt x="288" y="239"/>
                    </a:lnTo>
                    <a:lnTo>
                      <a:pt x="288" y="239"/>
                    </a:lnTo>
                    <a:lnTo>
                      <a:pt x="309" y="225"/>
                    </a:lnTo>
                    <a:lnTo>
                      <a:pt x="331" y="212"/>
                    </a:lnTo>
                    <a:lnTo>
                      <a:pt x="351" y="199"/>
                    </a:lnTo>
                    <a:lnTo>
                      <a:pt x="375" y="187"/>
                    </a:lnTo>
                    <a:lnTo>
                      <a:pt x="397" y="176"/>
                    </a:lnTo>
                    <a:lnTo>
                      <a:pt x="420" y="165"/>
                    </a:lnTo>
                    <a:lnTo>
                      <a:pt x="443" y="157"/>
                    </a:lnTo>
                    <a:lnTo>
                      <a:pt x="466" y="149"/>
                    </a:lnTo>
                    <a:lnTo>
                      <a:pt x="489" y="142"/>
                    </a:lnTo>
                    <a:lnTo>
                      <a:pt x="513" y="135"/>
                    </a:lnTo>
                    <a:lnTo>
                      <a:pt x="538" y="131"/>
                    </a:lnTo>
                    <a:lnTo>
                      <a:pt x="561" y="126"/>
                    </a:lnTo>
                    <a:lnTo>
                      <a:pt x="585" y="123"/>
                    </a:lnTo>
                    <a:lnTo>
                      <a:pt x="609" y="120"/>
                    </a:lnTo>
                    <a:lnTo>
                      <a:pt x="635" y="119"/>
                    </a:lnTo>
                    <a:lnTo>
                      <a:pt x="659" y="118"/>
                    </a:lnTo>
                    <a:lnTo>
                      <a:pt x="683" y="119"/>
                    </a:lnTo>
                    <a:lnTo>
                      <a:pt x="708" y="120"/>
                    </a:lnTo>
                    <a:lnTo>
                      <a:pt x="732" y="123"/>
                    </a:lnTo>
                    <a:lnTo>
                      <a:pt x="756" y="126"/>
                    </a:lnTo>
                    <a:lnTo>
                      <a:pt x="780" y="131"/>
                    </a:lnTo>
                    <a:lnTo>
                      <a:pt x="804" y="135"/>
                    </a:lnTo>
                    <a:lnTo>
                      <a:pt x="828" y="142"/>
                    </a:lnTo>
                    <a:lnTo>
                      <a:pt x="851" y="149"/>
                    </a:lnTo>
                    <a:lnTo>
                      <a:pt x="875" y="157"/>
                    </a:lnTo>
                    <a:lnTo>
                      <a:pt x="898" y="165"/>
                    </a:lnTo>
                    <a:lnTo>
                      <a:pt x="920" y="176"/>
                    </a:lnTo>
                    <a:lnTo>
                      <a:pt x="943" y="187"/>
                    </a:lnTo>
                    <a:lnTo>
                      <a:pt x="965" y="199"/>
                    </a:lnTo>
                    <a:lnTo>
                      <a:pt x="987" y="212"/>
                    </a:lnTo>
                    <a:lnTo>
                      <a:pt x="1008" y="225"/>
                    </a:lnTo>
                    <a:lnTo>
                      <a:pt x="1029" y="239"/>
                    </a:lnTo>
                    <a:lnTo>
                      <a:pt x="1029" y="239"/>
                    </a:lnTo>
                    <a:lnTo>
                      <a:pt x="1050" y="255"/>
                    </a:lnTo>
                    <a:lnTo>
                      <a:pt x="1069" y="272"/>
                    </a:lnTo>
                    <a:lnTo>
                      <a:pt x="1088" y="289"/>
                    </a:lnTo>
                    <a:lnTo>
                      <a:pt x="1105" y="306"/>
                    </a:lnTo>
                    <a:lnTo>
                      <a:pt x="1123" y="325"/>
                    </a:lnTo>
                    <a:lnTo>
                      <a:pt x="1139" y="343"/>
                    </a:lnTo>
                    <a:lnTo>
                      <a:pt x="1155" y="363"/>
                    </a:lnTo>
                    <a:lnTo>
                      <a:pt x="1169" y="383"/>
                    </a:lnTo>
                    <a:lnTo>
                      <a:pt x="1183" y="402"/>
                    </a:lnTo>
                    <a:lnTo>
                      <a:pt x="1197" y="423"/>
                    </a:lnTo>
                    <a:lnTo>
                      <a:pt x="1208" y="445"/>
                    </a:lnTo>
                    <a:lnTo>
                      <a:pt x="1220" y="467"/>
                    </a:lnTo>
                    <a:lnTo>
                      <a:pt x="1230" y="489"/>
                    </a:lnTo>
                    <a:lnTo>
                      <a:pt x="1239" y="511"/>
                    </a:lnTo>
                    <a:lnTo>
                      <a:pt x="1247" y="534"/>
                    </a:lnTo>
                    <a:lnTo>
                      <a:pt x="1256" y="557"/>
                    </a:lnTo>
                    <a:lnTo>
                      <a:pt x="1263" y="580"/>
                    </a:lnTo>
                    <a:lnTo>
                      <a:pt x="1268" y="605"/>
                    </a:lnTo>
                    <a:lnTo>
                      <a:pt x="1274" y="628"/>
                    </a:lnTo>
                    <a:lnTo>
                      <a:pt x="1278" y="652"/>
                    </a:lnTo>
                    <a:lnTo>
                      <a:pt x="1281" y="676"/>
                    </a:lnTo>
                    <a:lnTo>
                      <a:pt x="1283" y="701"/>
                    </a:lnTo>
                    <a:lnTo>
                      <a:pt x="1284" y="726"/>
                    </a:lnTo>
                    <a:lnTo>
                      <a:pt x="1284" y="750"/>
                    </a:lnTo>
                    <a:lnTo>
                      <a:pt x="1283" y="775"/>
                    </a:lnTo>
                    <a:lnTo>
                      <a:pt x="1282" y="800"/>
                    </a:lnTo>
                    <a:lnTo>
                      <a:pt x="1279" y="824"/>
                    </a:lnTo>
                    <a:lnTo>
                      <a:pt x="1275" y="849"/>
                    </a:lnTo>
                    <a:lnTo>
                      <a:pt x="1271" y="874"/>
                    </a:lnTo>
                    <a:lnTo>
                      <a:pt x="1265" y="898"/>
                    </a:lnTo>
                    <a:lnTo>
                      <a:pt x="1258" y="923"/>
                    </a:lnTo>
                    <a:lnTo>
                      <a:pt x="1251" y="947"/>
                    </a:lnTo>
                    <a:lnTo>
                      <a:pt x="1251" y="947"/>
                    </a:lnTo>
                    <a:lnTo>
                      <a:pt x="1263" y="921"/>
                    </a:lnTo>
                    <a:lnTo>
                      <a:pt x="1273" y="895"/>
                    </a:lnTo>
                    <a:lnTo>
                      <a:pt x="1283" y="868"/>
                    </a:lnTo>
                    <a:lnTo>
                      <a:pt x="1291" y="840"/>
                    </a:lnTo>
                    <a:lnTo>
                      <a:pt x="1298" y="814"/>
                    </a:lnTo>
                    <a:lnTo>
                      <a:pt x="1304" y="786"/>
                    </a:lnTo>
                    <a:lnTo>
                      <a:pt x="1310" y="760"/>
                    </a:lnTo>
                    <a:lnTo>
                      <a:pt x="1313" y="732"/>
                    </a:lnTo>
                    <a:lnTo>
                      <a:pt x="1316" y="704"/>
                    </a:lnTo>
                    <a:lnTo>
                      <a:pt x="1317" y="677"/>
                    </a:lnTo>
                    <a:lnTo>
                      <a:pt x="1317" y="650"/>
                    </a:lnTo>
                    <a:lnTo>
                      <a:pt x="1316" y="622"/>
                    </a:lnTo>
                    <a:lnTo>
                      <a:pt x="1315" y="595"/>
                    </a:lnTo>
                    <a:lnTo>
                      <a:pt x="1311" y="568"/>
                    </a:lnTo>
                    <a:lnTo>
                      <a:pt x="1306" y="541"/>
                    </a:lnTo>
                    <a:lnTo>
                      <a:pt x="1301" y="514"/>
                    </a:lnTo>
                    <a:lnTo>
                      <a:pt x="1295" y="488"/>
                    </a:lnTo>
                    <a:lnTo>
                      <a:pt x="1287" y="461"/>
                    </a:lnTo>
                    <a:lnTo>
                      <a:pt x="1279" y="436"/>
                    </a:lnTo>
                    <a:lnTo>
                      <a:pt x="1268" y="410"/>
                    </a:lnTo>
                    <a:lnTo>
                      <a:pt x="1258" y="385"/>
                    </a:lnTo>
                    <a:lnTo>
                      <a:pt x="1245" y="360"/>
                    </a:lnTo>
                    <a:lnTo>
                      <a:pt x="1232" y="335"/>
                    </a:lnTo>
                    <a:lnTo>
                      <a:pt x="1219" y="312"/>
                    </a:lnTo>
                    <a:lnTo>
                      <a:pt x="1204" y="289"/>
                    </a:lnTo>
                    <a:lnTo>
                      <a:pt x="1187" y="266"/>
                    </a:lnTo>
                    <a:lnTo>
                      <a:pt x="1170" y="244"/>
                    </a:lnTo>
                    <a:lnTo>
                      <a:pt x="1153" y="223"/>
                    </a:lnTo>
                    <a:lnTo>
                      <a:pt x="1133" y="202"/>
                    </a:lnTo>
                    <a:lnTo>
                      <a:pt x="1113" y="182"/>
                    </a:lnTo>
                    <a:lnTo>
                      <a:pt x="1093" y="163"/>
                    </a:lnTo>
                    <a:lnTo>
                      <a:pt x="1071" y="145"/>
                    </a:lnTo>
                    <a:lnTo>
                      <a:pt x="1071" y="1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Line 18"/>
              <p:cNvSpPr>
                <a:spLocks noChangeShapeType="1"/>
              </p:cNvSpPr>
              <p:nvPr/>
            </p:nvSpPr>
            <p:spPr bwMode="auto">
              <a:xfrm>
                <a:off x="7900988" y="1323976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Line 19"/>
              <p:cNvSpPr>
                <a:spLocks noChangeShapeType="1"/>
              </p:cNvSpPr>
              <p:nvPr/>
            </p:nvSpPr>
            <p:spPr bwMode="auto">
              <a:xfrm>
                <a:off x="7900988" y="1323976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87" name="Group 86"/>
            <p:cNvGrpSpPr/>
            <p:nvPr/>
          </p:nvGrpSpPr>
          <p:grpSpPr>
            <a:xfrm>
              <a:off x="3496561" y="1920373"/>
              <a:ext cx="246919" cy="358032"/>
              <a:chOff x="-990600" y="3375025"/>
              <a:chExt cx="571500" cy="828675"/>
            </a:xfrm>
            <a:solidFill>
              <a:schemeClr val="bg1"/>
            </a:solidFill>
          </p:grpSpPr>
          <p:sp>
            <p:nvSpPr>
              <p:cNvPr id="88" name="Freeform 5"/>
              <p:cNvSpPr>
                <a:spLocks noEditPoints="1"/>
              </p:cNvSpPr>
              <p:nvPr/>
            </p:nvSpPr>
            <p:spPr bwMode="auto">
              <a:xfrm>
                <a:off x="-990600" y="3375025"/>
                <a:ext cx="571500" cy="828675"/>
              </a:xfrm>
              <a:custGeom>
                <a:avLst/>
                <a:gdLst>
                  <a:gd name="T0" fmla="*/ 131 w 152"/>
                  <a:gd name="T1" fmla="*/ 0 h 220"/>
                  <a:gd name="T2" fmla="*/ 21 w 152"/>
                  <a:gd name="T3" fmla="*/ 0 h 220"/>
                  <a:gd name="T4" fmla="*/ 0 w 152"/>
                  <a:gd name="T5" fmla="*/ 21 h 220"/>
                  <a:gd name="T6" fmla="*/ 0 w 152"/>
                  <a:gd name="T7" fmla="*/ 199 h 220"/>
                  <a:gd name="T8" fmla="*/ 21 w 152"/>
                  <a:gd name="T9" fmla="*/ 220 h 220"/>
                  <a:gd name="T10" fmla="*/ 131 w 152"/>
                  <a:gd name="T11" fmla="*/ 220 h 220"/>
                  <a:gd name="T12" fmla="*/ 152 w 152"/>
                  <a:gd name="T13" fmla="*/ 199 h 220"/>
                  <a:gd name="T14" fmla="*/ 152 w 152"/>
                  <a:gd name="T15" fmla="*/ 21 h 220"/>
                  <a:gd name="T16" fmla="*/ 131 w 152"/>
                  <a:gd name="T17" fmla="*/ 0 h 220"/>
                  <a:gd name="T18" fmla="*/ 138 w 152"/>
                  <a:gd name="T19" fmla="*/ 199 h 220"/>
                  <a:gd name="T20" fmla="*/ 131 w 152"/>
                  <a:gd name="T21" fmla="*/ 206 h 220"/>
                  <a:gd name="T22" fmla="*/ 21 w 152"/>
                  <a:gd name="T23" fmla="*/ 206 h 220"/>
                  <a:gd name="T24" fmla="*/ 14 w 152"/>
                  <a:gd name="T25" fmla="*/ 199 h 220"/>
                  <a:gd name="T26" fmla="*/ 14 w 152"/>
                  <a:gd name="T27" fmla="*/ 186 h 220"/>
                  <a:gd name="T28" fmla="*/ 138 w 152"/>
                  <a:gd name="T29" fmla="*/ 186 h 220"/>
                  <a:gd name="T30" fmla="*/ 138 w 152"/>
                  <a:gd name="T31" fmla="*/ 199 h 220"/>
                  <a:gd name="T32" fmla="*/ 138 w 152"/>
                  <a:gd name="T33" fmla="*/ 179 h 220"/>
                  <a:gd name="T34" fmla="*/ 14 w 152"/>
                  <a:gd name="T35" fmla="*/ 179 h 220"/>
                  <a:gd name="T36" fmla="*/ 14 w 152"/>
                  <a:gd name="T37" fmla="*/ 41 h 220"/>
                  <a:gd name="T38" fmla="*/ 138 w 152"/>
                  <a:gd name="T39" fmla="*/ 41 h 220"/>
                  <a:gd name="T40" fmla="*/ 138 w 152"/>
                  <a:gd name="T41" fmla="*/ 179 h 220"/>
                  <a:gd name="T42" fmla="*/ 138 w 152"/>
                  <a:gd name="T43" fmla="*/ 34 h 220"/>
                  <a:gd name="T44" fmla="*/ 14 w 152"/>
                  <a:gd name="T45" fmla="*/ 34 h 220"/>
                  <a:gd name="T46" fmla="*/ 14 w 152"/>
                  <a:gd name="T47" fmla="*/ 21 h 220"/>
                  <a:gd name="T48" fmla="*/ 21 w 152"/>
                  <a:gd name="T49" fmla="*/ 14 h 220"/>
                  <a:gd name="T50" fmla="*/ 131 w 152"/>
                  <a:gd name="T51" fmla="*/ 14 h 220"/>
                  <a:gd name="T52" fmla="*/ 138 w 152"/>
                  <a:gd name="T53" fmla="*/ 21 h 220"/>
                  <a:gd name="T54" fmla="*/ 138 w 152"/>
                  <a:gd name="T55" fmla="*/ 34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2" h="220">
                    <a:moveTo>
                      <a:pt x="13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0" y="0"/>
                      <a:pt x="0" y="9"/>
                      <a:pt x="0" y="21"/>
                    </a:cubicBezTo>
                    <a:cubicBezTo>
                      <a:pt x="0" y="199"/>
                      <a:pt x="0" y="199"/>
                      <a:pt x="0" y="199"/>
                    </a:cubicBezTo>
                    <a:cubicBezTo>
                      <a:pt x="0" y="211"/>
                      <a:pt x="10" y="220"/>
                      <a:pt x="21" y="220"/>
                    </a:cubicBezTo>
                    <a:cubicBezTo>
                      <a:pt x="131" y="220"/>
                      <a:pt x="131" y="220"/>
                      <a:pt x="131" y="220"/>
                    </a:cubicBezTo>
                    <a:cubicBezTo>
                      <a:pt x="142" y="220"/>
                      <a:pt x="152" y="211"/>
                      <a:pt x="152" y="199"/>
                    </a:cubicBezTo>
                    <a:cubicBezTo>
                      <a:pt x="152" y="21"/>
                      <a:pt x="152" y="21"/>
                      <a:pt x="152" y="21"/>
                    </a:cubicBezTo>
                    <a:cubicBezTo>
                      <a:pt x="152" y="9"/>
                      <a:pt x="142" y="0"/>
                      <a:pt x="131" y="0"/>
                    </a:cubicBezTo>
                    <a:close/>
                    <a:moveTo>
                      <a:pt x="138" y="199"/>
                    </a:moveTo>
                    <a:cubicBezTo>
                      <a:pt x="138" y="203"/>
                      <a:pt x="135" y="206"/>
                      <a:pt x="131" y="206"/>
                    </a:cubicBezTo>
                    <a:cubicBezTo>
                      <a:pt x="21" y="206"/>
                      <a:pt x="21" y="206"/>
                      <a:pt x="21" y="206"/>
                    </a:cubicBezTo>
                    <a:cubicBezTo>
                      <a:pt x="17" y="206"/>
                      <a:pt x="14" y="203"/>
                      <a:pt x="14" y="199"/>
                    </a:cubicBezTo>
                    <a:cubicBezTo>
                      <a:pt x="14" y="186"/>
                      <a:pt x="14" y="186"/>
                      <a:pt x="14" y="186"/>
                    </a:cubicBezTo>
                    <a:cubicBezTo>
                      <a:pt x="138" y="186"/>
                      <a:pt x="138" y="186"/>
                      <a:pt x="138" y="186"/>
                    </a:cubicBezTo>
                    <a:lnTo>
                      <a:pt x="138" y="199"/>
                    </a:lnTo>
                    <a:close/>
                    <a:moveTo>
                      <a:pt x="138" y="179"/>
                    </a:moveTo>
                    <a:cubicBezTo>
                      <a:pt x="14" y="179"/>
                      <a:pt x="14" y="179"/>
                      <a:pt x="14" y="179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38" y="41"/>
                      <a:pt x="138" y="41"/>
                      <a:pt x="138" y="41"/>
                    </a:cubicBezTo>
                    <a:lnTo>
                      <a:pt x="138" y="179"/>
                    </a:lnTo>
                    <a:close/>
                    <a:moveTo>
                      <a:pt x="138" y="34"/>
                    </a:moveTo>
                    <a:cubicBezTo>
                      <a:pt x="14" y="34"/>
                      <a:pt x="14" y="34"/>
                      <a:pt x="14" y="34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17"/>
                      <a:pt x="17" y="14"/>
                      <a:pt x="21" y="14"/>
                    </a:cubicBezTo>
                    <a:cubicBezTo>
                      <a:pt x="131" y="14"/>
                      <a:pt x="131" y="14"/>
                      <a:pt x="131" y="14"/>
                    </a:cubicBezTo>
                    <a:cubicBezTo>
                      <a:pt x="135" y="14"/>
                      <a:pt x="138" y="17"/>
                      <a:pt x="138" y="21"/>
                    </a:cubicBezTo>
                    <a:lnTo>
                      <a:pt x="138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9" name="Freeform 6"/>
              <p:cNvSpPr>
                <a:spLocks/>
              </p:cNvSpPr>
              <p:nvPr/>
            </p:nvSpPr>
            <p:spPr bwMode="auto">
              <a:xfrm>
                <a:off x="-757238" y="3454400"/>
                <a:ext cx="104775" cy="22225"/>
              </a:xfrm>
              <a:custGeom>
                <a:avLst/>
                <a:gdLst>
                  <a:gd name="T0" fmla="*/ 28 w 28"/>
                  <a:gd name="T1" fmla="*/ 3 h 6"/>
                  <a:gd name="T2" fmla="*/ 24 w 28"/>
                  <a:gd name="T3" fmla="*/ 6 h 6"/>
                  <a:gd name="T4" fmla="*/ 4 w 28"/>
                  <a:gd name="T5" fmla="*/ 6 h 6"/>
                  <a:gd name="T6" fmla="*/ 0 w 28"/>
                  <a:gd name="T7" fmla="*/ 3 h 6"/>
                  <a:gd name="T8" fmla="*/ 0 w 28"/>
                  <a:gd name="T9" fmla="*/ 3 h 6"/>
                  <a:gd name="T10" fmla="*/ 4 w 28"/>
                  <a:gd name="T11" fmla="*/ 0 h 6"/>
                  <a:gd name="T12" fmla="*/ 24 w 28"/>
                  <a:gd name="T13" fmla="*/ 0 h 6"/>
                  <a:gd name="T14" fmla="*/ 28 w 28"/>
                  <a:gd name="T1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6">
                    <a:moveTo>
                      <a:pt x="28" y="3"/>
                    </a:moveTo>
                    <a:cubicBezTo>
                      <a:pt x="28" y="5"/>
                      <a:pt x="26" y="6"/>
                      <a:pt x="2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2" y="6"/>
                      <a:pt x="0" y="5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8" y="1"/>
                      <a:pt x="2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90" name="Freeform 7"/>
              <p:cNvSpPr>
                <a:spLocks/>
              </p:cNvSpPr>
              <p:nvPr/>
            </p:nvSpPr>
            <p:spPr bwMode="auto">
              <a:xfrm>
                <a:off x="-730250" y="4097338"/>
                <a:ext cx="52387" cy="26988"/>
              </a:xfrm>
              <a:custGeom>
                <a:avLst/>
                <a:gdLst>
                  <a:gd name="T0" fmla="*/ 14 w 14"/>
                  <a:gd name="T1" fmla="*/ 4 h 7"/>
                  <a:gd name="T2" fmla="*/ 10 w 14"/>
                  <a:gd name="T3" fmla="*/ 7 h 7"/>
                  <a:gd name="T4" fmla="*/ 4 w 14"/>
                  <a:gd name="T5" fmla="*/ 7 h 7"/>
                  <a:gd name="T6" fmla="*/ 0 w 14"/>
                  <a:gd name="T7" fmla="*/ 4 h 7"/>
                  <a:gd name="T8" fmla="*/ 0 w 14"/>
                  <a:gd name="T9" fmla="*/ 4 h 7"/>
                  <a:gd name="T10" fmla="*/ 4 w 14"/>
                  <a:gd name="T11" fmla="*/ 0 h 7"/>
                  <a:gd name="T12" fmla="*/ 10 w 14"/>
                  <a:gd name="T13" fmla="*/ 0 h 7"/>
                  <a:gd name="T14" fmla="*/ 14 w 14"/>
                  <a:gd name="T1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7">
                    <a:moveTo>
                      <a:pt x="14" y="4"/>
                    </a:moveTo>
                    <a:cubicBezTo>
                      <a:pt x="14" y="6"/>
                      <a:pt x="12" y="7"/>
                      <a:pt x="10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2" y="7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2" y="0"/>
                      <a:pt x="14" y="2"/>
                      <a:pt x="1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</p:grpSp>
        <p:grpSp>
          <p:nvGrpSpPr>
            <p:cNvPr id="91" name="Group 90"/>
            <p:cNvGrpSpPr/>
            <p:nvPr/>
          </p:nvGrpSpPr>
          <p:grpSpPr>
            <a:xfrm>
              <a:off x="3461323" y="3347875"/>
              <a:ext cx="362661" cy="297184"/>
              <a:chOff x="7031330" y="449700"/>
              <a:chExt cx="345282" cy="282943"/>
            </a:xfrm>
          </p:grpSpPr>
          <p:grpSp>
            <p:nvGrpSpPr>
              <p:cNvPr id="92" name="Group 176"/>
              <p:cNvGrpSpPr/>
              <p:nvPr/>
            </p:nvGrpSpPr>
            <p:grpSpPr>
              <a:xfrm>
                <a:off x="7031330" y="449700"/>
                <a:ext cx="345282" cy="282943"/>
                <a:chOff x="5598318" y="-107513"/>
                <a:chExt cx="345282" cy="282943"/>
              </a:xfrm>
            </p:grpSpPr>
            <p:sp>
              <p:nvSpPr>
                <p:cNvPr id="94" name="Rectangle 93"/>
                <p:cNvSpPr/>
                <p:nvPr/>
              </p:nvSpPr>
              <p:spPr bwMode="auto">
                <a:xfrm>
                  <a:off x="5650706" y="-107513"/>
                  <a:ext cx="238125" cy="165021"/>
                </a:xfrm>
                <a:prstGeom prst="rect">
                  <a:avLst/>
                </a:prstGeom>
                <a:noFill/>
                <a:ln w="19050">
                  <a:solidFill>
                    <a:sysClr val="window" lastClr="FFFFFF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5" name="Trapezoid 94"/>
                <p:cNvSpPr/>
                <p:nvPr/>
              </p:nvSpPr>
              <p:spPr bwMode="auto">
                <a:xfrm>
                  <a:off x="5598318" y="76199"/>
                  <a:ext cx="345282" cy="80963"/>
                </a:xfrm>
                <a:prstGeom prst="trapezoid">
                  <a:avLst>
                    <a:gd name="adj" fmla="val 54411"/>
                  </a:avLst>
                </a:prstGeom>
                <a:solidFill>
                  <a:sysClr val="window" lastClr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6" name="Rectangle 95"/>
                <p:cNvSpPr/>
                <p:nvPr/>
              </p:nvSpPr>
              <p:spPr bwMode="auto">
                <a:xfrm>
                  <a:off x="5598318" y="156041"/>
                  <a:ext cx="345282" cy="19389"/>
                </a:xfrm>
                <a:prstGeom prst="rect">
                  <a:avLst/>
                </a:prstGeom>
                <a:solidFill>
                  <a:sysClr val="window" lastClr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kern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93" name="Trapezoid 92"/>
              <p:cNvSpPr/>
              <p:nvPr/>
            </p:nvSpPr>
            <p:spPr bwMode="auto">
              <a:xfrm>
                <a:off x="7168324" y="696424"/>
                <a:ext cx="71295" cy="17626"/>
              </a:xfrm>
              <a:prstGeom prst="trapezoid">
                <a:avLst/>
              </a:prstGeom>
              <a:solidFill>
                <a:srgbClr val="0070C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7" name="Rectangle 96"/>
            <p:cNvSpPr/>
            <p:nvPr/>
          </p:nvSpPr>
          <p:spPr>
            <a:xfrm>
              <a:off x="259239" y="2201183"/>
              <a:ext cx="3008817" cy="24989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600" dirty="0">
                  <a:solidFill>
                    <a:schemeClr val="bg1"/>
                  </a:solidFill>
                </a:rPr>
                <a:t>Blogs, emails, direct mail, phone calls, billboards / advertisements, social media, mobile, events, more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600" dirty="0">
                  <a:solidFill>
                    <a:schemeClr val="bg1"/>
                  </a:solidFill>
                </a:rPr>
                <a:t>"Multichannel" means an integrated approach and no primary reliance on just one communication channel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600" dirty="0">
                  <a:solidFill>
                    <a:schemeClr val="bg1"/>
                  </a:solidFill>
                </a:rPr>
                <a:t>Objective - making it easier for a supporter or donor to engage with your nonprofit in whatever way is most appropriate for them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7883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MULTICHANNEL MARKETING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What is Multichannel?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0238260-429B-CE4F-B6E0-A7A5E76FE2AA}"/>
              </a:ext>
            </a:extLst>
          </p:cNvPr>
          <p:cNvGrpSpPr>
            <a:grpSpLocks noChangeAspect="1"/>
          </p:cNvGrpSpPr>
          <p:nvPr/>
        </p:nvGrpSpPr>
        <p:grpSpPr>
          <a:xfrm>
            <a:off x="1236000" y="1203198"/>
            <a:ext cx="9720000" cy="4451603"/>
            <a:chOff x="235699" y="1443038"/>
            <a:chExt cx="8672603" cy="3971924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686CB71-3D91-4C8D-821D-47B9506187A8}"/>
                </a:ext>
              </a:extLst>
            </p:cNvPr>
            <p:cNvSpPr/>
            <p:nvPr/>
          </p:nvSpPr>
          <p:spPr bwMode="auto">
            <a:xfrm>
              <a:off x="235699" y="1671690"/>
              <a:ext cx="3162418" cy="3743272"/>
            </a:xfrm>
            <a:custGeom>
              <a:avLst/>
              <a:gdLst>
                <a:gd name="connsiteX0" fmla="*/ 0 w 3161357"/>
                <a:gd name="connsiteY0" fmla="*/ 0 h 3743272"/>
                <a:gd name="connsiteX1" fmla="*/ 3161357 w 3161357"/>
                <a:gd name="connsiteY1" fmla="*/ 0 h 3743272"/>
                <a:gd name="connsiteX2" fmla="*/ 3161357 w 3161357"/>
                <a:gd name="connsiteY2" fmla="*/ 3743272 h 3743272"/>
                <a:gd name="connsiteX3" fmla="*/ 0 w 3161357"/>
                <a:gd name="connsiteY3" fmla="*/ 3743272 h 3743272"/>
                <a:gd name="connsiteX4" fmla="*/ 0 w 3161357"/>
                <a:gd name="connsiteY4" fmla="*/ 0 h 3743272"/>
                <a:gd name="connsiteX0" fmla="*/ 0 w 3172374"/>
                <a:gd name="connsiteY0" fmla="*/ 121185 h 3743272"/>
                <a:gd name="connsiteX1" fmla="*/ 3172374 w 3172374"/>
                <a:gd name="connsiteY1" fmla="*/ 0 h 3743272"/>
                <a:gd name="connsiteX2" fmla="*/ 3172374 w 3172374"/>
                <a:gd name="connsiteY2" fmla="*/ 3743272 h 3743272"/>
                <a:gd name="connsiteX3" fmla="*/ 11017 w 3172374"/>
                <a:gd name="connsiteY3" fmla="*/ 3743272 h 3743272"/>
                <a:gd name="connsiteX4" fmla="*/ 0 w 3172374"/>
                <a:gd name="connsiteY4" fmla="*/ 121185 h 3743272"/>
                <a:gd name="connsiteX0" fmla="*/ 1060 w 3173434"/>
                <a:gd name="connsiteY0" fmla="*/ 121185 h 3743272"/>
                <a:gd name="connsiteX1" fmla="*/ 3173434 w 3173434"/>
                <a:gd name="connsiteY1" fmla="*/ 0 h 3743272"/>
                <a:gd name="connsiteX2" fmla="*/ 3173434 w 3173434"/>
                <a:gd name="connsiteY2" fmla="*/ 3743272 h 3743272"/>
                <a:gd name="connsiteX3" fmla="*/ 1060 w 3173434"/>
                <a:gd name="connsiteY3" fmla="*/ 3567002 h 3743272"/>
                <a:gd name="connsiteX4" fmla="*/ 1060 w 3173434"/>
                <a:gd name="connsiteY4" fmla="*/ 121185 h 3743272"/>
                <a:gd name="connsiteX0" fmla="*/ 11506 w 3172863"/>
                <a:gd name="connsiteY0" fmla="*/ 286438 h 3743272"/>
                <a:gd name="connsiteX1" fmla="*/ 3172863 w 3172863"/>
                <a:gd name="connsiteY1" fmla="*/ 0 h 3743272"/>
                <a:gd name="connsiteX2" fmla="*/ 3172863 w 3172863"/>
                <a:gd name="connsiteY2" fmla="*/ 3743272 h 3743272"/>
                <a:gd name="connsiteX3" fmla="*/ 489 w 3172863"/>
                <a:gd name="connsiteY3" fmla="*/ 3567002 h 3743272"/>
                <a:gd name="connsiteX4" fmla="*/ 11506 w 3172863"/>
                <a:gd name="connsiteY4" fmla="*/ 286438 h 3743272"/>
                <a:gd name="connsiteX0" fmla="*/ 1061 w 3162418"/>
                <a:gd name="connsiteY0" fmla="*/ 286438 h 3743272"/>
                <a:gd name="connsiteX1" fmla="*/ 3162418 w 3162418"/>
                <a:gd name="connsiteY1" fmla="*/ 0 h 3743272"/>
                <a:gd name="connsiteX2" fmla="*/ 3162418 w 3162418"/>
                <a:gd name="connsiteY2" fmla="*/ 3743272 h 3743272"/>
                <a:gd name="connsiteX3" fmla="*/ 1061 w 3162418"/>
                <a:gd name="connsiteY3" fmla="*/ 3368698 h 3743272"/>
                <a:gd name="connsiteX4" fmla="*/ 1061 w 3162418"/>
                <a:gd name="connsiteY4" fmla="*/ 286438 h 3743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418" h="3743272">
                  <a:moveTo>
                    <a:pt x="1061" y="286438"/>
                  </a:moveTo>
                  <a:lnTo>
                    <a:pt x="3162418" y="0"/>
                  </a:lnTo>
                  <a:lnTo>
                    <a:pt x="3162418" y="3743272"/>
                  </a:lnTo>
                  <a:lnTo>
                    <a:pt x="1061" y="3368698"/>
                  </a:lnTo>
                  <a:cubicBezTo>
                    <a:pt x="-2611" y="2161336"/>
                    <a:pt x="4733" y="1493800"/>
                    <a:pt x="1061" y="28643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4800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Freeform 4"/>
            <p:cNvSpPr/>
            <p:nvPr/>
          </p:nvSpPr>
          <p:spPr bwMode="auto">
            <a:xfrm>
              <a:off x="3396980" y="1671690"/>
              <a:ext cx="5511322" cy="2619479"/>
            </a:xfrm>
            <a:custGeom>
              <a:avLst/>
              <a:gdLst/>
              <a:ahLst/>
              <a:cxnLst/>
              <a:rect l="l" t="t" r="r" b="b"/>
              <a:pathLst>
                <a:path w="6123691" h="2910532">
                  <a:moveTo>
                    <a:pt x="0" y="0"/>
                  </a:moveTo>
                  <a:lnTo>
                    <a:pt x="1193473" y="751794"/>
                  </a:lnTo>
                  <a:lnTo>
                    <a:pt x="3182528" y="751794"/>
                  </a:lnTo>
                  <a:cubicBezTo>
                    <a:pt x="3964953" y="867862"/>
                    <a:pt x="4360028" y="1701479"/>
                    <a:pt x="4615403" y="2071547"/>
                  </a:cubicBezTo>
                  <a:cubicBezTo>
                    <a:pt x="4805248" y="2397492"/>
                    <a:pt x="5242744" y="2386886"/>
                    <a:pt x="5718339" y="2382631"/>
                  </a:cubicBezTo>
                  <a:lnTo>
                    <a:pt x="5510949" y="2212949"/>
                  </a:lnTo>
                  <a:lnTo>
                    <a:pt x="5822034" y="2212949"/>
                  </a:lnTo>
                  <a:lnTo>
                    <a:pt x="6123691" y="2514606"/>
                  </a:lnTo>
                  <a:lnTo>
                    <a:pt x="5840887" y="2910532"/>
                  </a:lnTo>
                  <a:lnTo>
                    <a:pt x="5558083" y="2910532"/>
                  </a:lnTo>
                  <a:lnTo>
                    <a:pt x="5756046" y="2674862"/>
                  </a:lnTo>
                  <a:lnTo>
                    <a:pt x="5011328" y="2674862"/>
                  </a:lnTo>
                  <a:cubicBezTo>
                    <a:pt x="4677004" y="2673095"/>
                    <a:pt x="4469680" y="2461777"/>
                    <a:pt x="4370306" y="2269510"/>
                  </a:cubicBezTo>
                  <a:cubicBezTo>
                    <a:pt x="3882272" y="1508492"/>
                    <a:pt x="3572039" y="1134823"/>
                    <a:pt x="3191955" y="1072305"/>
                  </a:cubicBezTo>
                  <a:lnTo>
                    <a:pt x="1202899" y="1072305"/>
                  </a:lnTo>
                  <a:lnTo>
                    <a:pt x="0" y="75278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Freeform 5"/>
            <p:cNvSpPr/>
            <p:nvPr/>
          </p:nvSpPr>
          <p:spPr bwMode="auto">
            <a:xfrm>
              <a:off x="3396979" y="2424500"/>
              <a:ext cx="4932045" cy="2590413"/>
            </a:xfrm>
            <a:custGeom>
              <a:avLst/>
              <a:gdLst/>
              <a:ahLst/>
              <a:cxnLst/>
              <a:rect l="l" t="t" r="r" b="b"/>
              <a:pathLst>
                <a:path w="5480050" h="2878237">
                  <a:moveTo>
                    <a:pt x="0" y="0"/>
                  </a:moveTo>
                  <a:lnTo>
                    <a:pt x="1200150" y="293787"/>
                  </a:lnTo>
                  <a:lnTo>
                    <a:pt x="2984500" y="293787"/>
                  </a:lnTo>
                  <a:cubicBezTo>
                    <a:pt x="3748617" y="359404"/>
                    <a:pt x="4176183" y="1377520"/>
                    <a:pt x="4591050" y="2128937"/>
                  </a:cubicBezTo>
                  <a:cubicBezTo>
                    <a:pt x="4781550" y="2327904"/>
                    <a:pt x="4864100" y="2330020"/>
                    <a:pt x="5029200" y="2363887"/>
                  </a:cubicBezTo>
                  <a:lnTo>
                    <a:pt x="4908550" y="2167037"/>
                  </a:lnTo>
                  <a:lnTo>
                    <a:pt x="5181600" y="2205137"/>
                  </a:lnTo>
                  <a:lnTo>
                    <a:pt x="5480050" y="2624237"/>
                  </a:lnTo>
                  <a:lnTo>
                    <a:pt x="5092700" y="2878237"/>
                  </a:lnTo>
                  <a:lnTo>
                    <a:pt x="4826000" y="2852837"/>
                  </a:lnTo>
                  <a:lnTo>
                    <a:pt x="5016500" y="2668687"/>
                  </a:lnTo>
                  <a:cubicBezTo>
                    <a:pt x="4648200" y="2628470"/>
                    <a:pt x="4451350" y="2467604"/>
                    <a:pt x="4349750" y="2319437"/>
                  </a:cubicBezTo>
                  <a:cubicBezTo>
                    <a:pt x="3814233" y="1227237"/>
                    <a:pt x="3462867" y="687487"/>
                    <a:pt x="3048000" y="643037"/>
                  </a:cubicBezTo>
                  <a:lnTo>
                    <a:pt x="1187450" y="611287"/>
                  </a:lnTo>
                  <a:lnTo>
                    <a:pt x="0" y="82718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3396979" y="1443038"/>
              <a:ext cx="3811905" cy="2482789"/>
            </a:xfrm>
            <a:custGeom>
              <a:avLst/>
              <a:gdLst>
                <a:gd name="connsiteX0" fmla="*/ 3841750 w 4235450"/>
                <a:gd name="connsiteY0" fmla="*/ 0 h 2758655"/>
                <a:gd name="connsiteX1" fmla="*/ 4235450 w 4235450"/>
                <a:gd name="connsiteY1" fmla="*/ 393700 h 2758655"/>
                <a:gd name="connsiteX2" fmla="*/ 4203700 w 4235450"/>
                <a:gd name="connsiteY2" fmla="*/ 679450 h 2758655"/>
                <a:gd name="connsiteX3" fmla="*/ 3980657 w 4235450"/>
                <a:gd name="connsiteY3" fmla="*/ 446882 h 2758655"/>
                <a:gd name="connsiteX4" fmla="*/ 3384550 w 4235450"/>
                <a:gd name="connsiteY4" fmla="*/ 1765300 h 2758655"/>
                <a:gd name="connsiteX5" fmla="*/ 1193800 w 4235450"/>
                <a:gd name="connsiteY5" fmla="*/ 2082800 h 2758655"/>
                <a:gd name="connsiteX6" fmla="*/ 0 w 4235450"/>
                <a:gd name="connsiteY6" fmla="*/ 2758655 h 2758655"/>
                <a:gd name="connsiteX7" fmla="*/ 0 w 4235450"/>
                <a:gd name="connsiteY7" fmla="*/ 1993900 h 2758655"/>
                <a:gd name="connsiteX8" fmla="*/ 1187450 w 4235450"/>
                <a:gd name="connsiteY8" fmla="*/ 1752600 h 2758655"/>
                <a:gd name="connsiteX9" fmla="*/ 3200400 w 4235450"/>
                <a:gd name="connsiteY9" fmla="*/ 1543050 h 2758655"/>
                <a:gd name="connsiteX10" fmla="*/ 3676650 w 4235450"/>
                <a:gd name="connsiteY10" fmla="*/ 457200 h 2758655"/>
                <a:gd name="connsiteX11" fmla="*/ 3524250 w 4235450"/>
                <a:gd name="connsiteY11" fmla="*/ 584200 h 2758655"/>
                <a:gd name="connsiteX12" fmla="*/ 3524250 w 4235450"/>
                <a:gd name="connsiteY12" fmla="*/ 317500 h 2758655"/>
                <a:gd name="connsiteX13" fmla="*/ 3841750 w 4235450"/>
                <a:gd name="connsiteY13" fmla="*/ 0 h 2758655"/>
                <a:gd name="connsiteX0" fmla="*/ 3841750 w 4235450"/>
                <a:gd name="connsiteY0" fmla="*/ 0 h 2758655"/>
                <a:gd name="connsiteX1" fmla="*/ 4235450 w 4235450"/>
                <a:gd name="connsiteY1" fmla="*/ 393700 h 2758655"/>
                <a:gd name="connsiteX2" fmla="*/ 4203700 w 4235450"/>
                <a:gd name="connsiteY2" fmla="*/ 679450 h 2758655"/>
                <a:gd name="connsiteX3" fmla="*/ 3980657 w 4235450"/>
                <a:gd name="connsiteY3" fmla="*/ 446882 h 2758655"/>
                <a:gd name="connsiteX4" fmla="*/ 3384550 w 4235450"/>
                <a:gd name="connsiteY4" fmla="*/ 1765300 h 2758655"/>
                <a:gd name="connsiteX5" fmla="*/ 1193800 w 4235450"/>
                <a:gd name="connsiteY5" fmla="*/ 2082800 h 2758655"/>
                <a:gd name="connsiteX6" fmla="*/ 0 w 4235450"/>
                <a:gd name="connsiteY6" fmla="*/ 2758655 h 2758655"/>
                <a:gd name="connsiteX7" fmla="*/ 0 w 4235450"/>
                <a:gd name="connsiteY7" fmla="*/ 1993900 h 2758655"/>
                <a:gd name="connsiteX8" fmla="*/ 1187450 w 4235450"/>
                <a:gd name="connsiteY8" fmla="*/ 1752600 h 2758655"/>
                <a:gd name="connsiteX9" fmla="*/ 3200400 w 4235450"/>
                <a:gd name="connsiteY9" fmla="*/ 1543050 h 2758655"/>
                <a:gd name="connsiteX10" fmla="*/ 3676650 w 4235450"/>
                <a:gd name="connsiteY10" fmla="*/ 457200 h 2758655"/>
                <a:gd name="connsiteX11" fmla="*/ 3524250 w 4235450"/>
                <a:gd name="connsiteY11" fmla="*/ 584200 h 2758655"/>
                <a:gd name="connsiteX12" fmla="*/ 3524250 w 4235450"/>
                <a:gd name="connsiteY12" fmla="*/ 317500 h 2758655"/>
                <a:gd name="connsiteX13" fmla="*/ 3841750 w 4235450"/>
                <a:gd name="connsiteY13" fmla="*/ 0 h 2758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235450" h="2758655">
                  <a:moveTo>
                    <a:pt x="3841750" y="0"/>
                  </a:moveTo>
                  <a:lnTo>
                    <a:pt x="4235450" y="393700"/>
                  </a:lnTo>
                  <a:lnTo>
                    <a:pt x="4203700" y="679450"/>
                  </a:lnTo>
                  <a:cubicBezTo>
                    <a:pt x="4144433" y="601133"/>
                    <a:pt x="4039924" y="525199"/>
                    <a:pt x="3980657" y="446882"/>
                  </a:cubicBezTo>
                  <a:cubicBezTo>
                    <a:pt x="3906574" y="1045899"/>
                    <a:pt x="3807883" y="1413933"/>
                    <a:pt x="3384550" y="1765300"/>
                  </a:cubicBezTo>
                  <a:cubicBezTo>
                    <a:pt x="2954867" y="2199217"/>
                    <a:pt x="1540933" y="2048933"/>
                    <a:pt x="1193800" y="2082800"/>
                  </a:cubicBezTo>
                  <a:lnTo>
                    <a:pt x="0" y="2758655"/>
                  </a:lnTo>
                  <a:lnTo>
                    <a:pt x="0" y="1993900"/>
                  </a:lnTo>
                  <a:lnTo>
                    <a:pt x="1187450" y="1752600"/>
                  </a:lnTo>
                  <a:cubicBezTo>
                    <a:pt x="1420283" y="1714500"/>
                    <a:pt x="2738967" y="1873250"/>
                    <a:pt x="3200400" y="1543050"/>
                  </a:cubicBezTo>
                  <a:cubicBezTo>
                    <a:pt x="3359150" y="1403350"/>
                    <a:pt x="3676650" y="1041400"/>
                    <a:pt x="3676650" y="457200"/>
                  </a:cubicBezTo>
                  <a:lnTo>
                    <a:pt x="3524250" y="584200"/>
                  </a:lnTo>
                  <a:lnTo>
                    <a:pt x="3524250" y="317500"/>
                  </a:lnTo>
                  <a:lnTo>
                    <a:pt x="384175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3396979" y="1711642"/>
              <a:ext cx="4594860" cy="2903220"/>
            </a:xfrm>
            <a:custGeom>
              <a:avLst/>
              <a:gdLst/>
              <a:ahLst/>
              <a:cxnLst/>
              <a:rect l="l" t="t" r="r" b="b"/>
              <a:pathLst>
                <a:path w="5105400" h="3225800">
                  <a:moveTo>
                    <a:pt x="5092700" y="0"/>
                  </a:moveTo>
                  <a:lnTo>
                    <a:pt x="5105400" y="508000"/>
                  </a:lnTo>
                  <a:lnTo>
                    <a:pt x="4902200" y="685800"/>
                  </a:lnTo>
                  <a:lnTo>
                    <a:pt x="4914900" y="450850"/>
                  </a:lnTo>
                  <a:cubicBezTo>
                    <a:pt x="4487333" y="905933"/>
                    <a:pt x="4180417" y="1303867"/>
                    <a:pt x="3632200" y="1816100"/>
                  </a:cubicBezTo>
                  <a:cubicBezTo>
                    <a:pt x="3219450" y="2048933"/>
                    <a:pt x="3124200" y="2237317"/>
                    <a:pt x="1193800" y="2152650"/>
                  </a:cubicBezTo>
                  <a:lnTo>
                    <a:pt x="6350" y="3225800"/>
                  </a:lnTo>
                  <a:lnTo>
                    <a:pt x="0" y="2886075"/>
                  </a:lnTo>
                  <a:lnTo>
                    <a:pt x="0" y="2542640"/>
                  </a:lnTo>
                  <a:lnTo>
                    <a:pt x="1200150" y="1841500"/>
                  </a:lnTo>
                  <a:cubicBezTo>
                    <a:pt x="1553633" y="1818217"/>
                    <a:pt x="2764367" y="1998133"/>
                    <a:pt x="3441700" y="1581150"/>
                  </a:cubicBezTo>
                  <a:cubicBezTo>
                    <a:pt x="3890433" y="1130300"/>
                    <a:pt x="4262967" y="679450"/>
                    <a:pt x="4673600" y="228600"/>
                  </a:cubicBezTo>
                  <a:lnTo>
                    <a:pt x="4425950" y="234950"/>
                  </a:lnTo>
                  <a:lnTo>
                    <a:pt x="4603750" y="254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 8"/>
            <p:cNvSpPr/>
            <p:nvPr/>
          </p:nvSpPr>
          <p:spPr bwMode="auto">
            <a:xfrm>
              <a:off x="3396979" y="3717607"/>
              <a:ext cx="3188970" cy="1697355"/>
            </a:xfrm>
            <a:custGeom>
              <a:avLst/>
              <a:gdLst/>
              <a:ahLst/>
              <a:cxnLst/>
              <a:rect l="l" t="t" r="r" b="b"/>
              <a:pathLst>
                <a:path w="3543300" h="1885950">
                  <a:moveTo>
                    <a:pt x="2482850" y="0"/>
                  </a:moveTo>
                  <a:cubicBezTo>
                    <a:pt x="3014133" y="16933"/>
                    <a:pt x="3266017" y="687917"/>
                    <a:pt x="3333750" y="927100"/>
                  </a:cubicBezTo>
                  <a:lnTo>
                    <a:pt x="3479800" y="717550"/>
                  </a:lnTo>
                  <a:lnTo>
                    <a:pt x="3543300" y="971550"/>
                  </a:lnTo>
                  <a:lnTo>
                    <a:pt x="3282950" y="1377950"/>
                  </a:lnTo>
                  <a:lnTo>
                    <a:pt x="2870200" y="1130300"/>
                  </a:lnTo>
                  <a:lnTo>
                    <a:pt x="2800350" y="857250"/>
                  </a:lnTo>
                  <a:lnTo>
                    <a:pt x="3016250" y="977900"/>
                  </a:lnTo>
                  <a:cubicBezTo>
                    <a:pt x="2950633" y="524933"/>
                    <a:pt x="2605617" y="338667"/>
                    <a:pt x="2457450" y="323850"/>
                  </a:cubicBezTo>
                  <a:lnTo>
                    <a:pt x="1200150" y="323850"/>
                  </a:lnTo>
                  <a:lnTo>
                    <a:pt x="0" y="1885950"/>
                  </a:lnTo>
                  <a:cubicBezTo>
                    <a:pt x="2117" y="1634067"/>
                    <a:pt x="4233" y="1382183"/>
                    <a:pt x="0" y="1123950"/>
                  </a:cubicBezTo>
                  <a:lnTo>
                    <a:pt x="1200150" y="635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3396979" y="1684210"/>
              <a:ext cx="1071562" cy="962140"/>
            </a:xfrm>
            <a:custGeom>
              <a:avLst/>
              <a:gdLst/>
              <a:ahLst/>
              <a:cxnLst/>
              <a:rect l="l" t="t" r="r" b="b"/>
              <a:pathLst>
                <a:path w="1190624" h="1069045">
                  <a:moveTo>
                    <a:pt x="0" y="0"/>
                  </a:moveTo>
                  <a:lnTo>
                    <a:pt x="1190624" y="749999"/>
                  </a:lnTo>
                  <a:lnTo>
                    <a:pt x="1190624" y="1069045"/>
                  </a:lnTo>
                  <a:lnTo>
                    <a:pt x="0" y="75278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3396980" y="2418784"/>
              <a:ext cx="1071562" cy="744468"/>
            </a:xfrm>
            <a:custGeom>
              <a:avLst/>
              <a:gdLst/>
              <a:ahLst/>
              <a:cxnLst/>
              <a:rect l="l" t="t" r="r" b="b"/>
              <a:pathLst>
                <a:path w="1190624" h="827187">
                  <a:moveTo>
                    <a:pt x="0" y="0"/>
                  </a:moveTo>
                  <a:lnTo>
                    <a:pt x="1190624" y="291455"/>
                  </a:lnTo>
                  <a:lnTo>
                    <a:pt x="1190624" y="611341"/>
                  </a:lnTo>
                  <a:lnTo>
                    <a:pt x="1187450" y="611287"/>
                  </a:lnTo>
                  <a:lnTo>
                    <a:pt x="0" y="827187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Freeform 11"/>
            <p:cNvSpPr/>
            <p:nvPr/>
          </p:nvSpPr>
          <p:spPr bwMode="auto">
            <a:xfrm>
              <a:off x="3396979" y="3020122"/>
              <a:ext cx="1071562" cy="905705"/>
            </a:xfrm>
            <a:custGeom>
              <a:avLst/>
              <a:gdLst/>
              <a:ahLst/>
              <a:cxnLst/>
              <a:rect l="l" t="t" r="r" b="b"/>
              <a:pathLst>
                <a:path w="1190624" h="1006339">
                  <a:moveTo>
                    <a:pt x="1190624" y="0"/>
                  </a:moveTo>
                  <a:lnTo>
                    <a:pt x="1190624" y="332282"/>
                  </a:lnTo>
                  <a:lnTo>
                    <a:pt x="0" y="1006339"/>
                  </a:lnTo>
                  <a:lnTo>
                    <a:pt x="0" y="241584"/>
                  </a:lnTo>
                  <a:lnTo>
                    <a:pt x="1187450" y="2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3396980" y="3374001"/>
              <a:ext cx="1071562" cy="1240861"/>
            </a:xfrm>
            <a:custGeom>
              <a:avLst/>
              <a:gdLst/>
              <a:ahLst/>
              <a:cxnLst/>
              <a:rect l="l" t="t" r="r" b="b"/>
              <a:pathLst>
                <a:path w="1190624" h="1378735">
                  <a:moveTo>
                    <a:pt x="1190624" y="0"/>
                  </a:moveTo>
                  <a:lnTo>
                    <a:pt x="1190624" y="308455"/>
                  </a:lnTo>
                  <a:lnTo>
                    <a:pt x="6350" y="1378735"/>
                  </a:lnTo>
                  <a:lnTo>
                    <a:pt x="0" y="1039010"/>
                  </a:lnTo>
                  <a:lnTo>
                    <a:pt x="0" y="695575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3396979" y="3724456"/>
              <a:ext cx="1071562" cy="1683656"/>
            </a:xfrm>
            <a:custGeom>
              <a:avLst/>
              <a:gdLst/>
              <a:ahLst/>
              <a:cxnLst/>
              <a:rect l="l" t="t" r="r" b="b"/>
              <a:pathLst>
                <a:path w="1190624" h="1870729">
                  <a:moveTo>
                    <a:pt x="1190624" y="0"/>
                  </a:moveTo>
                  <a:lnTo>
                    <a:pt x="1190624" y="321028"/>
                  </a:lnTo>
                  <a:lnTo>
                    <a:pt x="0" y="1870729"/>
                  </a:lnTo>
                  <a:cubicBezTo>
                    <a:pt x="2117" y="1618846"/>
                    <a:pt x="4233" y="1366962"/>
                    <a:pt x="0" y="1108729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26B4A250-21AA-6340-9191-44D545CEC41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527040" y="2644271"/>
              <a:ext cx="432000" cy="297168"/>
              <a:chOff x="3574516" y="2724728"/>
              <a:chExt cx="237404" cy="163308"/>
            </a:xfrm>
          </p:grpSpPr>
          <p:sp>
            <p:nvSpPr>
              <p:cNvPr id="30" name="Rounded Rectangle 29"/>
              <p:cNvSpPr/>
              <p:nvPr/>
            </p:nvSpPr>
            <p:spPr bwMode="auto">
              <a:xfrm>
                <a:off x="3574516" y="2725656"/>
                <a:ext cx="237404" cy="162380"/>
              </a:xfrm>
              <a:prstGeom prst="roundRect">
                <a:avLst>
                  <a:gd name="adj" fmla="val 12674"/>
                </a:avLst>
              </a:prstGeom>
              <a:solidFill>
                <a:schemeClr val="bg1"/>
              </a:solidFill>
              <a:ln>
                <a:solidFill>
                  <a:schemeClr val="accent1">
                    <a:lumMod val="60000"/>
                    <a:lumOff val="40000"/>
                    <a:alpha val="43000"/>
                  </a:scheme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" name="Rounded Rectangle 35"/>
              <p:cNvSpPr/>
              <p:nvPr/>
            </p:nvSpPr>
            <p:spPr bwMode="auto">
              <a:xfrm>
                <a:off x="3578921" y="2724728"/>
                <a:ext cx="228357" cy="97386"/>
              </a:xfrm>
              <a:custGeom>
                <a:avLst/>
                <a:gdLst/>
                <a:ahLst/>
                <a:cxnLst/>
                <a:rect l="l" t="t" r="r" b="b"/>
                <a:pathLst>
                  <a:path w="503152" h="214577">
                    <a:moveTo>
                      <a:pt x="36258" y="0"/>
                    </a:moveTo>
                    <a:lnTo>
                      <a:pt x="468654" y="0"/>
                    </a:lnTo>
                    <a:cubicBezTo>
                      <a:pt x="482736" y="0"/>
                      <a:pt x="495320" y="6420"/>
                      <a:pt x="503152" y="16892"/>
                    </a:cubicBezTo>
                    <a:lnTo>
                      <a:pt x="249903" y="214577"/>
                    </a:lnTo>
                    <a:lnTo>
                      <a:pt x="0" y="19503"/>
                    </a:lnTo>
                    <a:cubicBezTo>
                      <a:pt x="7553" y="7508"/>
                      <a:pt x="21029" y="0"/>
                      <a:pt x="3625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22225">
                <a:solidFill>
                  <a:schemeClr val="accent2">
                    <a:lumMod val="50000"/>
                    <a:alpha val="43000"/>
                  </a:scheme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9" name="Group 78"/>
            <p:cNvGrpSpPr/>
            <p:nvPr/>
          </p:nvGrpSpPr>
          <p:grpSpPr>
            <a:xfrm>
              <a:off x="3417456" y="3802014"/>
              <a:ext cx="548621" cy="527896"/>
              <a:chOff x="2480120" y="2836998"/>
              <a:chExt cx="577496" cy="555680"/>
            </a:xfrm>
            <a:solidFill>
              <a:schemeClr val="bg1"/>
            </a:solidFill>
          </p:grpSpPr>
          <p:grpSp>
            <p:nvGrpSpPr>
              <p:cNvPr id="72" name="Group 46"/>
              <p:cNvGrpSpPr/>
              <p:nvPr/>
            </p:nvGrpSpPr>
            <p:grpSpPr>
              <a:xfrm>
                <a:off x="2480120" y="2997018"/>
                <a:ext cx="345284" cy="395660"/>
                <a:chOff x="6546851" y="301626"/>
                <a:chExt cx="6115049" cy="7007225"/>
              </a:xfrm>
              <a:grpFill/>
            </p:grpSpPr>
            <p:sp>
              <p:nvSpPr>
                <p:cNvPr id="76" name="Freeform 6"/>
                <p:cNvSpPr>
                  <a:spLocks/>
                </p:cNvSpPr>
                <p:nvPr/>
              </p:nvSpPr>
              <p:spPr bwMode="auto">
                <a:xfrm>
                  <a:off x="6546851" y="3713163"/>
                  <a:ext cx="6115049" cy="3595688"/>
                </a:xfrm>
                <a:custGeom>
                  <a:avLst/>
                  <a:gdLst>
                    <a:gd name="T0" fmla="*/ 1716 w 2123"/>
                    <a:gd name="T1" fmla="*/ 201 h 1249"/>
                    <a:gd name="T2" fmla="*/ 1328 w 2123"/>
                    <a:gd name="T3" fmla="*/ 0 h 1249"/>
                    <a:gd name="T4" fmla="*/ 1318 w 2123"/>
                    <a:gd name="T5" fmla="*/ 9 h 1249"/>
                    <a:gd name="T6" fmla="*/ 1065 w 2123"/>
                    <a:gd name="T7" fmla="*/ 130 h 1249"/>
                    <a:gd name="T8" fmla="*/ 1057 w 2123"/>
                    <a:gd name="T9" fmla="*/ 130 h 1249"/>
                    <a:gd name="T10" fmla="*/ 803 w 2123"/>
                    <a:gd name="T11" fmla="*/ 9 h 1249"/>
                    <a:gd name="T12" fmla="*/ 794 w 2123"/>
                    <a:gd name="T13" fmla="*/ 0 h 1249"/>
                    <a:gd name="T14" fmla="*/ 406 w 2123"/>
                    <a:gd name="T15" fmla="*/ 201 h 1249"/>
                    <a:gd name="T16" fmla="*/ 122 w 2123"/>
                    <a:gd name="T17" fmla="*/ 973 h 1249"/>
                    <a:gd name="T18" fmla="*/ 149 w 2123"/>
                    <a:gd name="T19" fmla="*/ 1068 h 1249"/>
                    <a:gd name="T20" fmla="*/ 1973 w 2123"/>
                    <a:gd name="T21" fmla="*/ 1068 h 1249"/>
                    <a:gd name="T22" fmla="*/ 2000 w 2123"/>
                    <a:gd name="T23" fmla="*/ 973 h 1249"/>
                    <a:gd name="T24" fmla="*/ 1716 w 2123"/>
                    <a:gd name="T25" fmla="*/ 201 h 1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123" h="1249">
                      <a:moveTo>
                        <a:pt x="1716" y="201"/>
                      </a:moveTo>
                      <a:cubicBezTo>
                        <a:pt x="1442" y="111"/>
                        <a:pt x="1328" y="0"/>
                        <a:pt x="1328" y="0"/>
                      </a:cubicBezTo>
                      <a:cubicBezTo>
                        <a:pt x="1318" y="9"/>
                        <a:pt x="1318" y="9"/>
                        <a:pt x="1318" y="9"/>
                      </a:cubicBezTo>
                      <a:cubicBezTo>
                        <a:pt x="1237" y="85"/>
                        <a:pt x="1147" y="130"/>
                        <a:pt x="1065" y="130"/>
                      </a:cubicBezTo>
                      <a:cubicBezTo>
                        <a:pt x="1057" y="130"/>
                        <a:pt x="1057" y="130"/>
                        <a:pt x="1057" y="130"/>
                      </a:cubicBezTo>
                      <a:cubicBezTo>
                        <a:pt x="975" y="130"/>
                        <a:pt x="885" y="85"/>
                        <a:pt x="803" y="9"/>
                      </a:cubicBezTo>
                      <a:cubicBezTo>
                        <a:pt x="794" y="0"/>
                        <a:pt x="794" y="0"/>
                        <a:pt x="794" y="0"/>
                      </a:cubicBezTo>
                      <a:cubicBezTo>
                        <a:pt x="794" y="0"/>
                        <a:pt x="680" y="111"/>
                        <a:pt x="406" y="201"/>
                      </a:cubicBezTo>
                      <a:cubicBezTo>
                        <a:pt x="0" y="352"/>
                        <a:pt x="122" y="968"/>
                        <a:pt x="122" y="973"/>
                      </a:cubicBezTo>
                      <a:cubicBezTo>
                        <a:pt x="135" y="1042"/>
                        <a:pt x="142" y="1065"/>
                        <a:pt x="149" y="1068"/>
                      </a:cubicBezTo>
                      <a:cubicBezTo>
                        <a:pt x="555" y="1249"/>
                        <a:pt x="1566" y="1249"/>
                        <a:pt x="1973" y="1068"/>
                      </a:cubicBezTo>
                      <a:cubicBezTo>
                        <a:pt x="1979" y="1065"/>
                        <a:pt x="1987" y="1042"/>
                        <a:pt x="2000" y="973"/>
                      </a:cubicBezTo>
                      <a:cubicBezTo>
                        <a:pt x="1999" y="968"/>
                        <a:pt x="2123" y="355"/>
                        <a:pt x="1716" y="2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7" name="Freeform 7"/>
                <p:cNvSpPr>
                  <a:spLocks/>
                </p:cNvSpPr>
                <p:nvPr/>
              </p:nvSpPr>
              <p:spPr bwMode="auto">
                <a:xfrm>
                  <a:off x="8315325" y="301626"/>
                  <a:ext cx="2557462" cy="3559175"/>
                </a:xfrm>
                <a:custGeom>
                  <a:avLst/>
                  <a:gdLst>
                    <a:gd name="T0" fmla="*/ 872 w 888"/>
                    <a:gd name="T1" fmla="*/ 600 h 1236"/>
                    <a:gd name="T2" fmla="*/ 869 w 888"/>
                    <a:gd name="T3" fmla="*/ 597 h 1236"/>
                    <a:gd name="T4" fmla="*/ 848 w 888"/>
                    <a:gd name="T5" fmla="*/ 577 h 1236"/>
                    <a:gd name="T6" fmla="*/ 856 w 888"/>
                    <a:gd name="T7" fmla="*/ 282 h 1236"/>
                    <a:gd name="T8" fmla="*/ 447 w 888"/>
                    <a:gd name="T9" fmla="*/ 17 h 1236"/>
                    <a:gd name="T10" fmla="*/ 408 w 888"/>
                    <a:gd name="T11" fmla="*/ 9 h 1236"/>
                    <a:gd name="T12" fmla="*/ 306 w 888"/>
                    <a:gd name="T13" fmla="*/ 24 h 1236"/>
                    <a:gd name="T14" fmla="*/ 32 w 888"/>
                    <a:gd name="T15" fmla="*/ 282 h 1236"/>
                    <a:gd name="T16" fmla="*/ 39 w 888"/>
                    <a:gd name="T17" fmla="*/ 577 h 1236"/>
                    <a:gd name="T18" fmla="*/ 18 w 888"/>
                    <a:gd name="T19" fmla="*/ 597 h 1236"/>
                    <a:gd name="T20" fmla="*/ 15 w 888"/>
                    <a:gd name="T21" fmla="*/ 600 h 1236"/>
                    <a:gd name="T22" fmla="*/ 20 w 888"/>
                    <a:gd name="T23" fmla="*/ 730 h 1236"/>
                    <a:gd name="T24" fmla="*/ 60 w 888"/>
                    <a:gd name="T25" fmla="*/ 815 h 1236"/>
                    <a:gd name="T26" fmla="*/ 448 w 888"/>
                    <a:gd name="T27" fmla="*/ 1236 h 1236"/>
                    <a:gd name="T28" fmla="*/ 827 w 888"/>
                    <a:gd name="T29" fmla="*/ 815 h 1236"/>
                    <a:gd name="T30" fmla="*/ 867 w 888"/>
                    <a:gd name="T31" fmla="*/ 730 h 1236"/>
                    <a:gd name="T32" fmla="*/ 872 w 888"/>
                    <a:gd name="T33" fmla="*/ 600 h 1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88" h="1236">
                      <a:moveTo>
                        <a:pt x="872" y="600"/>
                      </a:moveTo>
                      <a:cubicBezTo>
                        <a:pt x="869" y="597"/>
                        <a:pt x="869" y="597"/>
                        <a:pt x="869" y="597"/>
                      </a:cubicBezTo>
                      <a:cubicBezTo>
                        <a:pt x="846" y="576"/>
                        <a:pt x="848" y="577"/>
                        <a:pt x="848" y="577"/>
                      </a:cubicBezTo>
                      <a:cubicBezTo>
                        <a:pt x="848" y="577"/>
                        <a:pt x="888" y="376"/>
                        <a:pt x="856" y="282"/>
                      </a:cubicBezTo>
                      <a:cubicBezTo>
                        <a:pt x="806" y="130"/>
                        <a:pt x="507" y="29"/>
                        <a:pt x="447" y="17"/>
                      </a:cubicBezTo>
                      <a:cubicBezTo>
                        <a:pt x="447" y="17"/>
                        <a:pt x="410" y="9"/>
                        <a:pt x="408" y="9"/>
                      </a:cubicBezTo>
                      <a:cubicBezTo>
                        <a:pt x="408" y="9"/>
                        <a:pt x="361" y="0"/>
                        <a:pt x="306" y="24"/>
                      </a:cubicBezTo>
                      <a:cubicBezTo>
                        <a:pt x="271" y="37"/>
                        <a:pt x="84" y="122"/>
                        <a:pt x="32" y="282"/>
                      </a:cubicBezTo>
                      <a:cubicBezTo>
                        <a:pt x="0" y="376"/>
                        <a:pt x="39" y="577"/>
                        <a:pt x="39" y="577"/>
                      </a:cubicBezTo>
                      <a:cubicBezTo>
                        <a:pt x="39" y="577"/>
                        <a:pt x="41" y="576"/>
                        <a:pt x="18" y="597"/>
                      </a:cubicBezTo>
                      <a:cubicBezTo>
                        <a:pt x="15" y="600"/>
                        <a:pt x="15" y="600"/>
                        <a:pt x="15" y="600"/>
                      </a:cubicBezTo>
                      <a:cubicBezTo>
                        <a:pt x="0" y="618"/>
                        <a:pt x="3" y="673"/>
                        <a:pt x="20" y="730"/>
                      </a:cubicBezTo>
                      <a:cubicBezTo>
                        <a:pt x="36" y="787"/>
                        <a:pt x="55" y="802"/>
                        <a:pt x="60" y="815"/>
                      </a:cubicBezTo>
                      <a:cubicBezTo>
                        <a:pt x="109" y="1043"/>
                        <a:pt x="277" y="1236"/>
                        <a:pt x="448" y="1236"/>
                      </a:cubicBezTo>
                      <a:cubicBezTo>
                        <a:pt x="619" y="1236"/>
                        <a:pt x="779" y="1043"/>
                        <a:pt x="827" y="815"/>
                      </a:cubicBezTo>
                      <a:cubicBezTo>
                        <a:pt x="832" y="802"/>
                        <a:pt x="852" y="787"/>
                        <a:pt x="867" y="730"/>
                      </a:cubicBezTo>
                      <a:cubicBezTo>
                        <a:pt x="884" y="673"/>
                        <a:pt x="888" y="614"/>
                        <a:pt x="872" y="6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78" name="Rounded Rectangular Callout 77"/>
              <p:cNvSpPr/>
              <p:nvPr/>
            </p:nvSpPr>
            <p:spPr>
              <a:xfrm>
                <a:off x="2790916" y="2836998"/>
                <a:ext cx="266700" cy="213360"/>
              </a:xfrm>
              <a:prstGeom prst="wedgeRoundRectCallout">
                <a:avLst>
                  <a:gd name="adj1" fmla="val -35118"/>
                  <a:gd name="adj2" fmla="val 94643"/>
                  <a:gd name="adj3" fmla="val 1666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0" name="Group 79"/>
            <p:cNvGrpSpPr/>
            <p:nvPr/>
          </p:nvGrpSpPr>
          <p:grpSpPr>
            <a:xfrm rot="2941448">
              <a:off x="3422528" y="4640988"/>
              <a:ext cx="364469" cy="311846"/>
              <a:chOff x="6200775" y="1093788"/>
              <a:chExt cx="2090738" cy="1788873"/>
            </a:xfrm>
            <a:solidFill>
              <a:schemeClr val="bg1"/>
            </a:solidFill>
          </p:grpSpPr>
          <p:sp>
            <p:nvSpPr>
              <p:cNvPr id="81" name="Freeform 14"/>
              <p:cNvSpPr>
                <a:spLocks/>
              </p:cNvSpPr>
              <p:nvPr/>
            </p:nvSpPr>
            <p:spPr bwMode="auto">
              <a:xfrm>
                <a:off x="6964363" y="2316163"/>
                <a:ext cx="563562" cy="56649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2" name="Freeform 15"/>
              <p:cNvSpPr>
                <a:spLocks/>
              </p:cNvSpPr>
              <p:nvPr/>
            </p:nvSpPr>
            <p:spPr bwMode="auto">
              <a:xfrm>
                <a:off x="6659563" y="1846263"/>
                <a:ext cx="1174750" cy="750888"/>
              </a:xfrm>
              <a:custGeom>
                <a:avLst/>
                <a:gdLst>
                  <a:gd name="T0" fmla="*/ 584 w 740"/>
                  <a:gd name="T1" fmla="*/ 68 h 473"/>
                  <a:gd name="T2" fmla="*/ 534 w 740"/>
                  <a:gd name="T3" fmla="*/ 38 h 473"/>
                  <a:gd name="T4" fmla="*/ 481 w 740"/>
                  <a:gd name="T5" fmla="*/ 16 h 473"/>
                  <a:gd name="T6" fmla="*/ 425 w 740"/>
                  <a:gd name="T7" fmla="*/ 3 h 473"/>
                  <a:gd name="T8" fmla="*/ 370 w 740"/>
                  <a:gd name="T9" fmla="*/ 0 h 473"/>
                  <a:gd name="T10" fmla="*/ 313 w 740"/>
                  <a:gd name="T11" fmla="*/ 3 h 473"/>
                  <a:gd name="T12" fmla="*/ 258 w 740"/>
                  <a:gd name="T13" fmla="*/ 16 h 473"/>
                  <a:gd name="T14" fmla="*/ 206 w 740"/>
                  <a:gd name="T15" fmla="*/ 38 h 473"/>
                  <a:gd name="T16" fmla="*/ 155 w 740"/>
                  <a:gd name="T17" fmla="*/ 68 h 473"/>
                  <a:gd name="T18" fmla="*/ 132 w 740"/>
                  <a:gd name="T19" fmla="*/ 86 h 473"/>
                  <a:gd name="T20" fmla="*/ 90 w 740"/>
                  <a:gd name="T21" fmla="*/ 126 h 473"/>
                  <a:gd name="T22" fmla="*/ 57 w 740"/>
                  <a:gd name="T23" fmla="*/ 172 h 473"/>
                  <a:gd name="T24" fmla="*/ 30 w 740"/>
                  <a:gd name="T25" fmla="*/ 222 h 473"/>
                  <a:gd name="T26" fmla="*/ 12 w 740"/>
                  <a:gd name="T27" fmla="*/ 275 h 473"/>
                  <a:gd name="T28" fmla="*/ 1 w 740"/>
                  <a:gd name="T29" fmla="*/ 331 h 473"/>
                  <a:gd name="T30" fmla="*/ 0 w 740"/>
                  <a:gd name="T31" fmla="*/ 387 h 473"/>
                  <a:gd name="T32" fmla="*/ 7 w 740"/>
                  <a:gd name="T33" fmla="*/ 445 h 473"/>
                  <a:gd name="T34" fmla="*/ 14 w 740"/>
                  <a:gd name="T35" fmla="*/ 473 h 473"/>
                  <a:gd name="T36" fmla="*/ 16 w 740"/>
                  <a:gd name="T37" fmla="*/ 437 h 473"/>
                  <a:gd name="T38" fmla="*/ 22 w 740"/>
                  <a:gd name="T39" fmla="*/ 401 h 473"/>
                  <a:gd name="T40" fmla="*/ 30 w 740"/>
                  <a:gd name="T41" fmla="*/ 368 h 473"/>
                  <a:gd name="T42" fmla="*/ 43 w 740"/>
                  <a:gd name="T43" fmla="*/ 335 h 473"/>
                  <a:gd name="T44" fmla="*/ 58 w 740"/>
                  <a:gd name="T45" fmla="*/ 304 h 473"/>
                  <a:gd name="T46" fmla="*/ 75 w 740"/>
                  <a:gd name="T47" fmla="*/ 274 h 473"/>
                  <a:gd name="T48" fmla="*/ 96 w 740"/>
                  <a:gd name="T49" fmla="*/ 247 h 473"/>
                  <a:gd name="T50" fmla="*/ 118 w 740"/>
                  <a:gd name="T51" fmla="*/ 222 h 473"/>
                  <a:gd name="T52" fmla="*/ 143 w 740"/>
                  <a:gd name="T53" fmla="*/ 199 h 473"/>
                  <a:gd name="T54" fmla="*/ 171 w 740"/>
                  <a:gd name="T55" fmla="*/ 178 h 473"/>
                  <a:gd name="T56" fmla="*/ 200 w 740"/>
                  <a:gd name="T57" fmla="*/ 161 h 473"/>
                  <a:gd name="T58" fmla="*/ 231 w 740"/>
                  <a:gd name="T59" fmla="*/ 146 h 473"/>
                  <a:gd name="T60" fmla="*/ 264 w 740"/>
                  <a:gd name="T61" fmla="*/ 134 h 473"/>
                  <a:gd name="T62" fmla="*/ 298 w 740"/>
                  <a:gd name="T63" fmla="*/ 125 h 473"/>
                  <a:gd name="T64" fmla="*/ 333 w 740"/>
                  <a:gd name="T65" fmla="*/ 120 h 473"/>
                  <a:gd name="T66" fmla="*/ 370 w 740"/>
                  <a:gd name="T67" fmla="*/ 118 h 473"/>
                  <a:gd name="T68" fmla="*/ 387 w 740"/>
                  <a:gd name="T69" fmla="*/ 118 h 473"/>
                  <a:gd name="T70" fmla="*/ 423 w 740"/>
                  <a:gd name="T71" fmla="*/ 123 h 473"/>
                  <a:gd name="T72" fmla="*/ 458 w 740"/>
                  <a:gd name="T73" fmla="*/ 129 h 473"/>
                  <a:gd name="T74" fmla="*/ 491 w 740"/>
                  <a:gd name="T75" fmla="*/ 140 h 473"/>
                  <a:gd name="T76" fmla="*/ 524 w 740"/>
                  <a:gd name="T77" fmla="*/ 153 h 473"/>
                  <a:gd name="T78" fmla="*/ 554 w 740"/>
                  <a:gd name="T79" fmla="*/ 169 h 473"/>
                  <a:gd name="T80" fmla="*/ 582 w 740"/>
                  <a:gd name="T81" fmla="*/ 188 h 473"/>
                  <a:gd name="T82" fmla="*/ 608 w 740"/>
                  <a:gd name="T83" fmla="*/ 210 h 473"/>
                  <a:gd name="T84" fmla="*/ 632 w 740"/>
                  <a:gd name="T85" fmla="*/ 235 h 473"/>
                  <a:gd name="T86" fmla="*/ 654 w 740"/>
                  <a:gd name="T87" fmla="*/ 260 h 473"/>
                  <a:gd name="T88" fmla="*/ 673 w 740"/>
                  <a:gd name="T89" fmla="*/ 289 h 473"/>
                  <a:gd name="T90" fmla="*/ 690 w 740"/>
                  <a:gd name="T91" fmla="*/ 319 h 473"/>
                  <a:gd name="T92" fmla="*/ 703 w 740"/>
                  <a:gd name="T93" fmla="*/ 351 h 473"/>
                  <a:gd name="T94" fmla="*/ 713 w 740"/>
                  <a:gd name="T95" fmla="*/ 384 h 473"/>
                  <a:gd name="T96" fmla="*/ 720 w 740"/>
                  <a:gd name="T97" fmla="*/ 419 h 473"/>
                  <a:gd name="T98" fmla="*/ 724 w 740"/>
                  <a:gd name="T99" fmla="*/ 454 h 473"/>
                  <a:gd name="T100" fmla="*/ 725 w 740"/>
                  <a:gd name="T101" fmla="*/ 473 h 473"/>
                  <a:gd name="T102" fmla="*/ 736 w 740"/>
                  <a:gd name="T103" fmla="*/ 416 h 473"/>
                  <a:gd name="T104" fmla="*/ 740 w 740"/>
                  <a:gd name="T105" fmla="*/ 358 h 473"/>
                  <a:gd name="T106" fmla="*/ 733 w 740"/>
                  <a:gd name="T107" fmla="*/ 303 h 473"/>
                  <a:gd name="T108" fmla="*/ 719 w 740"/>
                  <a:gd name="T109" fmla="*/ 249 h 473"/>
                  <a:gd name="T110" fmla="*/ 696 w 740"/>
                  <a:gd name="T111" fmla="*/ 197 h 473"/>
                  <a:gd name="T112" fmla="*/ 666 w 740"/>
                  <a:gd name="T113" fmla="*/ 148 h 473"/>
                  <a:gd name="T114" fmla="*/ 629 w 740"/>
                  <a:gd name="T115" fmla="*/ 105 h 473"/>
                  <a:gd name="T116" fmla="*/ 584 w 740"/>
                  <a:gd name="T117" fmla="*/ 68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40" h="473">
                    <a:moveTo>
                      <a:pt x="584" y="68"/>
                    </a:moveTo>
                    <a:lnTo>
                      <a:pt x="584" y="68"/>
                    </a:lnTo>
                    <a:lnTo>
                      <a:pt x="560" y="52"/>
                    </a:lnTo>
                    <a:lnTo>
                      <a:pt x="534" y="38"/>
                    </a:lnTo>
                    <a:lnTo>
                      <a:pt x="508" y="27"/>
                    </a:lnTo>
                    <a:lnTo>
                      <a:pt x="481" y="16"/>
                    </a:lnTo>
                    <a:lnTo>
                      <a:pt x="453" y="9"/>
                    </a:lnTo>
                    <a:lnTo>
                      <a:pt x="425" y="3"/>
                    </a:lnTo>
                    <a:lnTo>
                      <a:pt x="398" y="0"/>
                    </a:lnTo>
                    <a:lnTo>
                      <a:pt x="370" y="0"/>
                    </a:lnTo>
                    <a:lnTo>
                      <a:pt x="341" y="0"/>
                    </a:lnTo>
                    <a:lnTo>
                      <a:pt x="313" y="3"/>
                    </a:lnTo>
                    <a:lnTo>
                      <a:pt x="286" y="9"/>
                    </a:lnTo>
                    <a:lnTo>
                      <a:pt x="258" y="16"/>
                    </a:lnTo>
                    <a:lnTo>
                      <a:pt x="231" y="27"/>
                    </a:lnTo>
                    <a:lnTo>
                      <a:pt x="206" y="38"/>
                    </a:lnTo>
                    <a:lnTo>
                      <a:pt x="180" y="52"/>
                    </a:lnTo>
                    <a:lnTo>
                      <a:pt x="155" y="68"/>
                    </a:lnTo>
                    <a:lnTo>
                      <a:pt x="155" y="68"/>
                    </a:lnTo>
                    <a:lnTo>
                      <a:pt x="132" y="86"/>
                    </a:lnTo>
                    <a:lnTo>
                      <a:pt x="111" y="105"/>
                    </a:lnTo>
                    <a:lnTo>
                      <a:pt x="90" y="126"/>
                    </a:lnTo>
                    <a:lnTo>
                      <a:pt x="73" y="148"/>
                    </a:lnTo>
                    <a:lnTo>
                      <a:pt x="57" y="172"/>
                    </a:lnTo>
                    <a:lnTo>
                      <a:pt x="43" y="197"/>
                    </a:lnTo>
                    <a:lnTo>
                      <a:pt x="30" y="222"/>
                    </a:lnTo>
                    <a:lnTo>
                      <a:pt x="20" y="249"/>
                    </a:lnTo>
                    <a:lnTo>
                      <a:pt x="12" y="275"/>
                    </a:lnTo>
                    <a:lnTo>
                      <a:pt x="6" y="303"/>
                    </a:lnTo>
                    <a:lnTo>
                      <a:pt x="1" y="331"/>
                    </a:lnTo>
                    <a:lnTo>
                      <a:pt x="0" y="358"/>
                    </a:lnTo>
                    <a:lnTo>
                      <a:pt x="0" y="387"/>
                    </a:lnTo>
                    <a:lnTo>
                      <a:pt x="2" y="416"/>
                    </a:lnTo>
                    <a:lnTo>
                      <a:pt x="7" y="445"/>
                    </a:lnTo>
                    <a:lnTo>
                      <a:pt x="14" y="473"/>
                    </a:lnTo>
                    <a:lnTo>
                      <a:pt x="14" y="473"/>
                    </a:lnTo>
                    <a:lnTo>
                      <a:pt x="15" y="454"/>
                    </a:lnTo>
                    <a:lnTo>
                      <a:pt x="16" y="437"/>
                    </a:lnTo>
                    <a:lnTo>
                      <a:pt x="19" y="419"/>
                    </a:lnTo>
                    <a:lnTo>
                      <a:pt x="22" y="401"/>
                    </a:lnTo>
                    <a:lnTo>
                      <a:pt x="25" y="384"/>
                    </a:lnTo>
                    <a:lnTo>
                      <a:pt x="30" y="368"/>
                    </a:lnTo>
                    <a:lnTo>
                      <a:pt x="36" y="351"/>
                    </a:lnTo>
                    <a:lnTo>
                      <a:pt x="43" y="335"/>
                    </a:lnTo>
                    <a:lnTo>
                      <a:pt x="50" y="319"/>
                    </a:lnTo>
                    <a:lnTo>
                      <a:pt x="58" y="304"/>
                    </a:lnTo>
                    <a:lnTo>
                      <a:pt x="66" y="289"/>
                    </a:lnTo>
                    <a:lnTo>
                      <a:pt x="75" y="274"/>
                    </a:lnTo>
                    <a:lnTo>
                      <a:pt x="86" y="260"/>
                    </a:lnTo>
                    <a:lnTo>
                      <a:pt x="96" y="247"/>
                    </a:lnTo>
                    <a:lnTo>
                      <a:pt x="106" y="235"/>
                    </a:lnTo>
                    <a:lnTo>
                      <a:pt x="118" y="222"/>
                    </a:lnTo>
                    <a:lnTo>
                      <a:pt x="131" y="210"/>
                    </a:lnTo>
                    <a:lnTo>
                      <a:pt x="143" y="199"/>
                    </a:lnTo>
                    <a:lnTo>
                      <a:pt x="157" y="188"/>
                    </a:lnTo>
                    <a:lnTo>
                      <a:pt x="171" y="178"/>
                    </a:lnTo>
                    <a:lnTo>
                      <a:pt x="185" y="169"/>
                    </a:lnTo>
                    <a:lnTo>
                      <a:pt x="200" y="161"/>
                    </a:lnTo>
                    <a:lnTo>
                      <a:pt x="216" y="153"/>
                    </a:lnTo>
                    <a:lnTo>
                      <a:pt x="231" y="146"/>
                    </a:lnTo>
                    <a:lnTo>
                      <a:pt x="247" y="140"/>
                    </a:lnTo>
                    <a:lnTo>
                      <a:pt x="264" y="134"/>
                    </a:lnTo>
                    <a:lnTo>
                      <a:pt x="281" y="129"/>
                    </a:lnTo>
                    <a:lnTo>
                      <a:pt x="298" y="125"/>
                    </a:lnTo>
                    <a:lnTo>
                      <a:pt x="316" y="123"/>
                    </a:lnTo>
                    <a:lnTo>
                      <a:pt x="333" y="120"/>
                    </a:lnTo>
                    <a:lnTo>
                      <a:pt x="352" y="118"/>
                    </a:lnTo>
                    <a:lnTo>
                      <a:pt x="370" y="118"/>
                    </a:lnTo>
                    <a:lnTo>
                      <a:pt x="370" y="118"/>
                    </a:lnTo>
                    <a:lnTo>
                      <a:pt x="387" y="118"/>
                    </a:lnTo>
                    <a:lnTo>
                      <a:pt x="406" y="120"/>
                    </a:lnTo>
                    <a:lnTo>
                      <a:pt x="423" y="123"/>
                    </a:lnTo>
                    <a:lnTo>
                      <a:pt x="442" y="125"/>
                    </a:lnTo>
                    <a:lnTo>
                      <a:pt x="458" y="129"/>
                    </a:lnTo>
                    <a:lnTo>
                      <a:pt x="475" y="134"/>
                    </a:lnTo>
                    <a:lnTo>
                      <a:pt x="491" y="140"/>
                    </a:lnTo>
                    <a:lnTo>
                      <a:pt x="508" y="146"/>
                    </a:lnTo>
                    <a:lnTo>
                      <a:pt x="524" y="153"/>
                    </a:lnTo>
                    <a:lnTo>
                      <a:pt x="539" y="161"/>
                    </a:lnTo>
                    <a:lnTo>
                      <a:pt x="554" y="169"/>
                    </a:lnTo>
                    <a:lnTo>
                      <a:pt x="568" y="178"/>
                    </a:lnTo>
                    <a:lnTo>
                      <a:pt x="582" y="188"/>
                    </a:lnTo>
                    <a:lnTo>
                      <a:pt x="595" y="199"/>
                    </a:lnTo>
                    <a:lnTo>
                      <a:pt x="608" y="210"/>
                    </a:lnTo>
                    <a:lnTo>
                      <a:pt x="621" y="222"/>
                    </a:lnTo>
                    <a:lnTo>
                      <a:pt x="632" y="235"/>
                    </a:lnTo>
                    <a:lnTo>
                      <a:pt x="644" y="247"/>
                    </a:lnTo>
                    <a:lnTo>
                      <a:pt x="654" y="260"/>
                    </a:lnTo>
                    <a:lnTo>
                      <a:pt x="664" y="274"/>
                    </a:lnTo>
                    <a:lnTo>
                      <a:pt x="673" y="289"/>
                    </a:lnTo>
                    <a:lnTo>
                      <a:pt x="682" y="304"/>
                    </a:lnTo>
                    <a:lnTo>
                      <a:pt x="690" y="319"/>
                    </a:lnTo>
                    <a:lnTo>
                      <a:pt x="697" y="335"/>
                    </a:lnTo>
                    <a:lnTo>
                      <a:pt x="703" y="351"/>
                    </a:lnTo>
                    <a:lnTo>
                      <a:pt x="709" y="368"/>
                    </a:lnTo>
                    <a:lnTo>
                      <a:pt x="713" y="384"/>
                    </a:lnTo>
                    <a:lnTo>
                      <a:pt x="718" y="401"/>
                    </a:lnTo>
                    <a:lnTo>
                      <a:pt x="720" y="419"/>
                    </a:lnTo>
                    <a:lnTo>
                      <a:pt x="723" y="437"/>
                    </a:lnTo>
                    <a:lnTo>
                      <a:pt x="724" y="454"/>
                    </a:lnTo>
                    <a:lnTo>
                      <a:pt x="725" y="473"/>
                    </a:lnTo>
                    <a:lnTo>
                      <a:pt x="725" y="473"/>
                    </a:lnTo>
                    <a:lnTo>
                      <a:pt x="732" y="445"/>
                    </a:lnTo>
                    <a:lnTo>
                      <a:pt x="736" y="416"/>
                    </a:lnTo>
                    <a:lnTo>
                      <a:pt x="739" y="387"/>
                    </a:lnTo>
                    <a:lnTo>
                      <a:pt x="740" y="358"/>
                    </a:lnTo>
                    <a:lnTo>
                      <a:pt x="738" y="331"/>
                    </a:lnTo>
                    <a:lnTo>
                      <a:pt x="733" y="303"/>
                    </a:lnTo>
                    <a:lnTo>
                      <a:pt x="727" y="275"/>
                    </a:lnTo>
                    <a:lnTo>
                      <a:pt x="719" y="249"/>
                    </a:lnTo>
                    <a:lnTo>
                      <a:pt x="709" y="222"/>
                    </a:lnTo>
                    <a:lnTo>
                      <a:pt x="696" y="197"/>
                    </a:lnTo>
                    <a:lnTo>
                      <a:pt x="682" y="172"/>
                    </a:lnTo>
                    <a:lnTo>
                      <a:pt x="666" y="148"/>
                    </a:lnTo>
                    <a:lnTo>
                      <a:pt x="649" y="126"/>
                    </a:lnTo>
                    <a:lnTo>
                      <a:pt x="629" y="105"/>
                    </a:lnTo>
                    <a:lnTo>
                      <a:pt x="607" y="86"/>
                    </a:lnTo>
                    <a:lnTo>
                      <a:pt x="584" y="68"/>
                    </a:lnTo>
                    <a:lnTo>
                      <a:pt x="584" y="6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3" name="Freeform 16"/>
              <p:cNvSpPr>
                <a:spLocks/>
              </p:cNvSpPr>
              <p:nvPr/>
            </p:nvSpPr>
            <p:spPr bwMode="auto">
              <a:xfrm>
                <a:off x="6432550" y="1470026"/>
                <a:ext cx="1627188" cy="1127125"/>
              </a:xfrm>
              <a:custGeom>
                <a:avLst/>
                <a:gdLst>
                  <a:gd name="T0" fmla="*/ 808 w 1025"/>
                  <a:gd name="T1" fmla="*/ 94 h 710"/>
                  <a:gd name="T2" fmla="*/ 753 w 1025"/>
                  <a:gd name="T3" fmla="*/ 60 h 710"/>
                  <a:gd name="T4" fmla="*/ 696 w 1025"/>
                  <a:gd name="T5" fmla="*/ 34 h 710"/>
                  <a:gd name="T6" fmla="*/ 636 w 1025"/>
                  <a:gd name="T7" fmla="*/ 15 h 710"/>
                  <a:gd name="T8" fmla="*/ 574 w 1025"/>
                  <a:gd name="T9" fmla="*/ 3 h 710"/>
                  <a:gd name="T10" fmla="*/ 513 w 1025"/>
                  <a:gd name="T11" fmla="*/ 0 h 710"/>
                  <a:gd name="T12" fmla="*/ 451 w 1025"/>
                  <a:gd name="T13" fmla="*/ 3 h 710"/>
                  <a:gd name="T14" fmla="*/ 389 w 1025"/>
                  <a:gd name="T15" fmla="*/ 15 h 710"/>
                  <a:gd name="T16" fmla="*/ 330 w 1025"/>
                  <a:gd name="T17" fmla="*/ 34 h 710"/>
                  <a:gd name="T18" fmla="*/ 273 w 1025"/>
                  <a:gd name="T19" fmla="*/ 60 h 710"/>
                  <a:gd name="T20" fmla="*/ 217 w 1025"/>
                  <a:gd name="T21" fmla="*/ 94 h 710"/>
                  <a:gd name="T22" fmla="*/ 184 w 1025"/>
                  <a:gd name="T23" fmla="*/ 119 h 710"/>
                  <a:gd name="T24" fmla="*/ 136 w 1025"/>
                  <a:gd name="T25" fmla="*/ 164 h 710"/>
                  <a:gd name="T26" fmla="*/ 97 w 1025"/>
                  <a:gd name="T27" fmla="*/ 213 h 710"/>
                  <a:gd name="T28" fmla="*/ 63 w 1025"/>
                  <a:gd name="T29" fmla="*/ 266 h 710"/>
                  <a:gd name="T30" fmla="*/ 37 w 1025"/>
                  <a:gd name="T31" fmla="*/ 321 h 710"/>
                  <a:gd name="T32" fmla="*/ 17 w 1025"/>
                  <a:gd name="T33" fmla="*/ 380 h 710"/>
                  <a:gd name="T34" fmla="*/ 4 w 1025"/>
                  <a:gd name="T35" fmla="*/ 442 h 710"/>
                  <a:gd name="T36" fmla="*/ 0 w 1025"/>
                  <a:gd name="T37" fmla="*/ 503 h 710"/>
                  <a:gd name="T38" fmla="*/ 2 w 1025"/>
                  <a:gd name="T39" fmla="*/ 566 h 710"/>
                  <a:gd name="T40" fmla="*/ 12 w 1025"/>
                  <a:gd name="T41" fmla="*/ 628 h 710"/>
                  <a:gd name="T42" fmla="*/ 31 w 1025"/>
                  <a:gd name="T43" fmla="*/ 690 h 710"/>
                  <a:gd name="T44" fmla="*/ 36 w 1025"/>
                  <a:gd name="T45" fmla="*/ 691 h 710"/>
                  <a:gd name="T46" fmla="*/ 29 w 1025"/>
                  <a:gd name="T47" fmla="*/ 637 h 710"/>
                  <a:gd name="T48" fmla="*/ 33 w 1025"/>
                  <a:gd name="T49" fmla="*/ 528 h 710"/>
                  <a:gd name="T50" fmla="*/ 61 w 1025"/>
                  <a:gd name="T51" fmla="*/ 425 h 710"/>
                  <a:gd name="T52" fmla="*/ 112 w 1025"/>
                  <a:gd name="T53" fmla="*/ 331 h 710"/>
                  <a:gd name="T54" fmla="*/ 182 w 1025"/>
                  <a:gd name="T55" fmla="*/ 249 h 710"/>
                  <a:gd name="T56" fmla="*/ 224 w 1025"/>
                  <a:gd name="T57" fmla="*/ 213 h 710"/>
                  <a:gd name="T58" fmla="*/ 255 w 1025"/>
                  <a:gd name="T59" fmla="*/ 192 h 710"/>
                  <a:gd name="T60" fmla="*/ 304 w 1025"/>
                  <a:gd name="T61" fmla="*/ 165 h 710"/>
                  <a:gd name="T62" fmla="*/ 405 w 1025"/>
                  <a:gd name="T63" fmla="*/ 129 h 710"/>
                  <a:gd name="T64" fmla="*/ 513 w 1025"/>
                  <a:gd name="T65" fmla="*/ 118 h 710"/>
                  <a:gd name="T66" fmla="*/ 619 w 1025"/>
                  <a:gd name="T67" fmla="*/ 129 h 710"/>
                  <a:gd name="T68" fmla="*/ 721 w 1025"/>
                  <a:gd name="T69" fmla="*/ 165 h 710"/>
                  <a:gd name="T70" fmla="*/ 770 w 1025"/>
                  <a:gd name="T71" fmla="*/ 192 h 710"/>
                  <a:gd name="T72" fmla="*/ 801 w 1025"/>
                  <a:gd name="T73" fmla="*/ 213 h 710"/>
                  <a:gd name="T74" fmla="*/ 844 w 1025"/>
                  <a:gd name="T75" fmla="*/ 249 h 710"/>
                  <a:gd name="T76" fmla="*/ 914 w 1025"/>
                  <a:gd name="T77" fmla="*/ 331 h 710"/>
                  <a:gd name="T78" fmla="*/ 964 w 1025"/>
                  <a:gd name="T79" fmla="*/ 425 h 710"/>
                  <a:gd name="T80" fmla="*/ 992 w 1025"/>
                  <a:gd name="T81" fmla="*/ 528 h 710"/>
                  <a:gd name="T82" fmla="*/ 997 w 1025"/>
                  <a:gd name="T83" fmla="*/ 637 h 710"/>
                  <a:gd name="T84" fmla="*/ 989 w 1025"/>
                  <a:gd name="T85" fmla="*/ 691 h 710"/>
                  <a:gd name="T86" fmla="*/ 994 w 1025"/>
                  <a:gd name="T87" fmla="*/ 690 h 710"/>
                  <a:gd name="T88" fmla="*/ 1012 w 1025"/>
                  <a:gd name="T89" fmla="*/ 628 h 710"/>
                  <a:gd name="T90" fmla="*/ 1023 w 1025"/>
                  <a:gd name="T91" fmla="*/ 566 h 710"/>
                  <a:gd name="T92" fmla="*/ 1025 w 1025"/>
                  <a:gd name="T93" fmla="*/ 503 h 710"/>
                  <a:gd name="T94" fmla="*/ 1021 w 1025"/>
                  <a:gd name="T95" fmla="*/ 442 h 710"/>
                  <a:gd name="T96" fmla="*/ 1008 w 1025"/>
                  <a:gd name="T97" fmla="*/ 380 h 710"/>
                  <a:gd name="T98" fmla="*/ 989 w 1025"/>
                  <a:gd name="T99" fmla="*/ 321 h 710"/>
                  <a:gd name="T100" fmla="*/ 963 w 1025"/>
                  <a:gd name="T101" fmla="*/ 266 h 710"/>
                  <a:gd name="T102" fmla="*/ 929 w 1025"/>
                  <a:gd name="T103" fmla="*/ 213 h 710"/>
                  <a:gd name="T104" fmla="*/ 889 w 1025"/>
                  <a:gd name="T105" fmla="*/ 164 h 710"/>
                  <a:gd name="T106" fmla="*/ 843 w 1025"/>
                  <a:gd name="T107" fmla="*/ 119 h 7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25" h="710">
                    <a:moveTo>
                      <a:pt x="825" y="106"/>
                    </a:moveTo>
                    <a:lnTo>
                      <a:pt x="825" y="106"/>
                    </a:lnTo>
                    <a:lnTo>
                      <a:pt x="808" y="94"/>
                    </a:lnTo>
                    <a:lnTo>
                      <a:pt x="789" y="81"/>
                    </a:lnTo>
                    <a:lnTo>
                      <a:pt x="772" y="69"/>
                    </a:lnTo>
                    <a:lnTo>
                      <a:pt x="753" y="60"/>
                    </a:lnTo>
                    <a:lnTo>
                      <a:pt x="734" y="50"/>
                    </a:lnTo>
                    <a:lnTo>
                      <a:pt x="715" y="42"/>
                    </a:lnTo>
                    <a:lnTo>
                      <a:pt x="696" y="34"/>
                    </a:lnTo>
                    <a:lnTo>
                      <a:pt x="676" y="27"/>
                    </a:lnTo>
                    <a:lnTo>
                      <a:pt x="655" y="20"/>
                    </a:lnTo>
                    <a:lnTo>
                      <a:pt x="636" y="15"/>
                    </a:lnTo>
                    <a:lnTo>
                      <a:pt x="616" y="10"/>
                    </a:lnTo>
                    <a:lnTo>
                      <a:pt x="595" y="7"/>
                    </a:lnTo>
                    <a:lnTo>
                      <a:pt x="574" y="3"/>
                    </a:lnTo>
                    <a:lnTo>
                      <a:pt x="553" y="1"/>
                    </a:lnTo>
                    <a:lnTo>
                      <a:pt x="533" y="0"/>
                    </a:lnTo>
                    <a:lnTo>
                      <a:pt x="513" y="0"/>
                    </a:lnTo>
                    <a:lnTo>
                      <a:pt x="492" y="0"/>
                    </a:lnTo>
                    <a:lnTo>
                      <a:pt x="471" y="1"/>
                    </a:lnTo>
                    <a:lnTo>
                      <a:pt x="451" y="3"/>
                    </a:lnTo>
                    <a:lnTo>
                      <a:pt x="430" y="7"/>
                    </a:lnTo>
                    <a:lnTo>
                      <a:pt x="410" y="10"/>
                    </a:lnTo>
                    <a:lnTo>
                      <a:pt x="389" y="15"/>
                    </a:lnTo>
                    <a:lnTo>
                      <a:pt x="370" y="20"/>
                    </a:lnTo>
                    <a:lnTo>
                      <a:pt x="350" y="27"/>
                    </a:lnTo>
                    <a:lnTo>
                      <a:pt x="330" y="34"/>
                    </a:lnTo>
                    <a:lnTo>
                      <a:pt x="311" y="42"/>
                    </a:lnTo>
                    <a:lnTo>
                      <a:pt x="291" y="50"/>
                    </a:lnTo>
                    <a:lnTo>
                      <a:pt x="273" y="60"/>
                    </a:lnTo>
                    <a:lnTo>
                      <a:pt x="254" y="69"/>
                    </a:lnTo>
                    <a:lnTo>
                      <a:pt x="236" y="81"/>
                    </a:lnTo>
                    <a:lnTo>
                      <a:pt x="217" y="94"/>
                    </a:lnTo>
                    <a:lnTo>
                      <a:pt x="200" y="106"/>
                    </a:lnTo>
                    <a:lnTo>
                      <a:pt x="200" y="106"/>
                    </a:lnTo>
                    <a:lnTo>
                      <a:pt x="184" y="119"/>
                    </a:lnTo>
                    <a:lnTo>
                      <a:pt x="167" y="134"/>
                    </a:lnTo>
                    <a:lnTo>
                      <a:pt x="151" y="148"/>
                    </a:lnTo>
                    <a:lnTo>
                      <a:pt x="136" y="164"/>
                    </a:lnTo>
                    <a:lnTo>
                      <a:pt x="122" y="179"/>
                    </a:lnTo>
                    <a:lnTo>
                      <a:pt x="110" y="197"/>
                    </a:lnTo>
                    <a:lnTo>
                      <a:pt x="97" y="213"/>
                    </a:lnTo>
                    <a:lnTo>
                      <a:pt x="84" y="230"/>
                    </a:lnTo>
                    <a:lnTo>
                      <a:pt x="74" y="247"/>
                    </a:lnTo>
                    <a:lnTo>
                      <a:pt x="63" y="266"/>
                    </a:lnTo>
                    <a:lnTo>
                      <a:pt x="53" y="284"/>
                    </a:lnTo>
                    <a:lnTo>
                      <a:pt x="45" y="303"/>
                    </a:lnTo>
                    <a:lnTo>
                      <a:pt x="37" y="321"/>
                    </a:lnTo>
                    <a:lnTo>
                      <a:pt x="29" y="341"/>
                    </a:lnTo>
                    <a:lnTo>
                      <a:pt x="23" y="361"/>
                    </a:lnTo>
                    <a:lnTo>
                      <a:pt x="17" y="380"/>
                    </a:lnTo>
                    <a:lnTo>
                      <a:pt x="12" y="401"/>
                    </a:lnTo>
                    <a:lnTo>
                      <a:pt x="8" y="421"/>
                    </a:lnTo>
                    <a:lnTo>
                      <a:pt x="4" y="442"/>
                    </a:lnTo>
                    <a:lnTo>
                      <a:pt x="2" y="462"/>
                    </a:lnTo>
                    <a:lnTo>
                      <a:pt x="1" y="482"/>
                    </a:lnTo>
                    <a:lnTo>
                      <a:pt x="0" y="503"/>
                    </a:lnTo>
                    <a:lnTo>
                      <a:pt x="0" y="524"/>
                    </a:lnTo>
                    <a:lnTo>
                      <a:pt x="1" y="545"/>
                    </a:lnTo>
                    <a:lnTo>
                      <a:pt x="2" y="566"/>
                    </a:lnTo>
                    <a:lnTo>
                      <a:pt x="5" y="587"/>
                    </a:lnTo>
                    <a:lnTo>
                      <a:pt x="9" y="608"/>
                    </a:lnTo>
                    <a:lnTo>
                      <a:pt x="12" y="628"/>
                    </a:lnTo>
                    <a:lnTo>
                      <a:pt x="18" y="649"/>
                    </a:lnTo>
                    <a:lnTo>
                      <a:pt x="24" y="669"/>
                    </a:lnTo>
                    <a:lnTo>
                      <a:pt x="31" y="690"/>
                    </a:lnTo>
                    <a:lnTo>
                      <a:pt x="39" y="710"/>
                    </a:lnTo>
                    <a:lnTo>
                      <a:pt x="39" y="710"/>
                    </a:lnTo>
                    <a:lnTo>
                      <a:pt x="36" y="691"/>
                    </a:lnTo>
                    <a:lnTo>
                      <a:pt x="32" y="674"/>
                    </a:lnTo>
                    <a:lnTo>
                      <a:pt x="30" y="656"/>
                    </a:lnTo>
                    <a:lnTo>
                      <a:pt x="29" y="637"/>
                    </a:lnTo>
                    <a:lnTo>
                      <a:pt x="27" y="601"/>
                    </a:lnTo>
                    <a:lnTo>
                      <a:pt x="29" y="564"/>
                    </a:lnTo>
                    <a:lnTo>
                      <a:pt x="33" y="528"/>
                    </a:lnTo>
                    <a:lnTo>
                      <a:pt x="40" y="494"/>
                    </a:lnTo>
                    <a:lnTo>
                      <a:pt x="49" y="459"/>
                    </a:lnTo>
                    <a:lnTo>
                      <a:pt x="61" y="425"/>
                    </a:lnTo>
                    <a:lnTo>
                      <a:pt x="76" y="392"/>
                    </a:lnTo>
                    <a:lnTo>
                      <a:pt x="92" y="361"/>
                    </a:lnTo>
                    <a:lnTo>
                      <a:pt x="112" y="331"/>
                    </a:lnTo>
                    <a:lnTo>
                      <a:pt x="133" y="302"/>
                    </a:lnTo>
                    <a:lnTo>
                      <a:pt x="156" y="274"/>
                    </a:lnTo>
                    <a:lnTo>
                      <a:pt x="182" y="249"/>
                    </a:lnTo>
                    <a:lnTo>
                      <a:pt x="195" y="236"/>
                    </a:lnTo>
                    <a:lnTo>
                      <a:pt x="210" y="224"/>
                    </a:lnTo>
                    <a:lnTo>
                      <a:pt x="224" y="213"/>
                    </a:lnTo>
                    <a:lnTo>
                      <a:pt x="239" y="202"/>
                    </a:lnTo>
                    <a:lnTo>
                      <a:pt x="239" y="202"/>
                    </a:lnTo>
                    <a:lnTo>
                      <a:pt x="255" y="192"/>
                    </a:lnTo>
                    <a:lnTo>
                      <a:pt x="271" y="183"/>
                    </a:lnTo>
                    <a:lnTo>
                      <a:pt x="288" y="173"/>
                    </a:lnTo>
                    <a:lnTo>
                      <a:pt x="304" y="165"/>
                    </a:lnTo>
                    <a:lnTo>
                      <a:pt x="337" y="151"/>
                    </a:lnTo>
                    <a:lnTo>
                      <a:pt x="371" y="139"/>
                    </a:lnTo>
                    <a:lnTo>
                      <a:pt x="405" y="129"/>
                    </a:lnTo>
                    <a:lnTo>
                      <a:pt x="441" y="124"/>
                    </a:lnTo>
                    <a:lnTo>
                      <a:pt x="477" y="119"/>
                    </a:lnTo>
                    <a:lnTo>
                      <a:pt x="513" y="118"/>
                    </a:lnTo>
                    <a:lnTo>
                      <a:pt x="549" y="119"/>
                    </a:lnTo>
                    <a:lnTo>
                      <a:pt x="584" y="124"/>
                    </a:lnTo>
                    <a:lnTo>
                      <a:pt x="619" y="129"/>
                    </a:lnTo>
                    <a:lnTo>
                      <a:pt x="654" y="139"/>
                    </a:lnTo>
                    <a:lnTo>
                      <a:pt x="688" y="151"/>
                    </a:lnTo>
                    <a:lnTo>
                      <a:pt x="721" y="165"/>
                    </a:lnTo>
                    <a:lnTo>
                      <a:pt x="738" y="173"/>
                    </a:lnTo>
                    <a:lnTo>
                      <a:pt x="755" y="183"/>
                    </a:lnTo>
                    <a:lnTo>
                      <a:pt x="770" y="192"/>
                    </a:lnTo>
                    <a:lnTo>
                      <a:pt x="786" y="202"/>
                    </a:lnTo>
                    <a:lnTo>
                      <a:pt x="786" y="202"/>
                    </a:lnTo>
                    <a:lnTo>
                      <a:pt x="801" y="213"/>
                    </a:lnTo>
                    <a:lnTo>
                      <a:pt x="816" y="224"/>
                    </a:lnTo>
                    <a:lnTo>
                      <a:pt x="830" y="236"/>
                    </a:lnTo>
                    <a:lnTo>
                      <a:pt x="844" y="249"/>
                    </a:lnTo>
                    <a:lnTo>
                      <a:pt x="869" y="274"/>
                    </a:lnTo>
                    <a:lnTo>
                      <a:pt x="892" y="302"/>
                    </a:lnTo>
                    <a:lnTo>
                      <a:pt x="914" y="331"/>
                    </a:lnTo>
                    <a:lnTo>
                      <a:pt x="933" y="361"/>
                    </a:lnTo>
                    <a:lnTo>
                      <a:pt x="950" y="392"/>
                    </a:lnTo>
                    <a:lnTo>
                      <a:pt x="964" y="425"/>
                    </a:lnTo>
                    <a:lnTo>
                      <a:pt x="975" y="459"/>
                    </a:lnTo>
                    <a:lnTo>
                      <a:pt x="986" y="494"/>
                    </a:lnTo>
                    <a:lnTo>
                      <a:pt x="992" y="528"/>
                    </a:lnTo>
                    <a:lnTo>
                      <a:pt x="996" y="564"/>
                    </a:lnTo>
                    <a:lnTo>
                      <a:pt x="999" y="601"/>
                    </a:lnTo>
                    <a:lnTo>
                      <a:pt x="997" y="637"/>
                    </a:lnTo>
                    <a:lnTo>
                      <a:pt x="995" y="656"/>
                    </a:lnTo>
                    <a:lnTo>
                      <a:pt x="993" y="674"/>
                    </a:lnTo>
                    <a:lnTo>
                      <a:pt x="989" y="691"/>
                    </a:lnTo>
                    <a:lnTo>
                      <a:pt x="986" y="710"/>
                    </a:lnTo>
                    <a:lnTo>
                      <a:pt x="986" y="710"/>
                    </a:lnTo>
                    <a:lnTo>
                      <a:pt x="994" y="690"/>
                    </a:lnTo>
                    <a:lnTo>
                      <a:pt x="1001" y="669"/>
                    </a:lnTo>
                    <a:lnTo>
                      <a:pt x="1007" y="649"/>
                    </a:lnTo>
                    <a:lnTo>
                      <a:pt x="1012" y="628"/>
                    </a:lnTo>
                    <a:lnTo>
                      <a:pt x="1017" y="608"/>
                    </a:lnTo>
                    <a:lnTo>
                      <a:pt x="1021" y="587"/>
                    </a:lnTo>
                    <a:lnTo>
                      <a:pt x="1023" y="566"/>
                    </a:lnTo>
                    <a:lnTo>
                      <a:pt x="1025" y="545"/>
                    </a:lnTo>
                    <a:lnTo>
                      <a:pt x="1025" y="524"/>
                    </a:lnTo>
                    <a:lnTo>
                      <a:pt x="1025" y="503"/>
                    </a:lnTo>
                    <a:lnTo>
                      <a:pt x="1025" y="482"/>
                    </a:lnTo>
                    <a:lnTo>
                      <a:pt x="1023" y="462"/>
                    </a:lnTo>
                    <a:lnTo>
                      <a:pt x="1021" y="442"/>
                    </a:lnTo>
                    <a:lnTo>
                      <a:pt x="1017" y="421"/>
                    </a:lnTo>
                    <a:lnTo>
                      <a:pt x="1014" y="401"/>
                    </a:lnTo>
                    <a:lnTo>
                      <a:pt x="1008" y="380"/>
                    </a:lnTo>
                    <a:lnTo>
                      <a:pt x="1002" y="361"/>
                    </a:lnTo>
                    <a:lnTo>
                      <a:pt x="996" y="341"/>
                    </a:lnTo>
                    <a:lnTo>
                      <a:pt x="989" y="321"/>
                    </a:lnTo>
                    <a:lnTo>
                      <a:pt x="981" y="303"/>
                    </a:lnTo>
                    <a:lnTo>
                      <a:pt x="972" y="284"/>
                    </a:lnTo>
                    <a:lnTo>
                      <a:pt x="963" y="266"/>
                    </a:lnTo>
                    <a:lnTo>
                      <a:pt x="952" y="247"/>
                    </a:lnTo>
                    <a:lnTo>
                      <a:pt x="941" y="230"/>
                    </a:lnTo>
                    <a:lnTo>
                      <a:pt x="929" y="213"/>
                    </a:lnTo>
                    <a:lnTo>
                      <a:pt x="916" y="197"/>
                    </a:lnTo>
                    <a:lnTo>
                      <a:pt x="903" y="179"/>
                    </a:lnTo>
                    <a:lnTo>
                      <a:pt x="889" y="164"/>
                    </a:lnTo>
                    <a:lnTo>
                      <a:pt x="874" y="148"/>
                    </a:lnTo>
                    <a:lnTo>
                      <a:pt x="859" y="134"/>
                    </a:lnTo>
                    <a:lnTo>
                      <a:pt x="843" y="119"/>
                    </a:lnTo>
                    <a:lnTo>
                      <a:pt x="825" y="106"/>
                    </a:lnTo>
                    <a:lnTo>
                      <a:pt x="825" y="1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4" name="Freeform 17"/>
              <p:cNvSpPr>
                <a:spLocks/>
              </p:cNvSpPr>
              <p:nvPr/>
            </p:nvSpPr>
            <p:spPr bwMode="auto">
              <a:xfrm>
                <a:off x="6200775" y="1093788"/>
                <a:ext cx="2090738" cy="1503363"/>
              </a:xfrm>
              <a:custGeom>
                <a:avLst/>
                <a:gdLst>
                  <a:gd name="T0" fmla="*/ 1024 w 1317"/>
                  <a:gd name="T1" fmla="*/ 111 h 947"/>
                  <a:gd name="T2" fmla="*/ 925 w 1317"/>
                  <a:gd name="T3" fmla="*/ 57 h 947"/>
                  <a:gd name="T4" fmla="*/ 821 w 1317"/>
                  <a:gd name="T5" fmla="*/ 21 h 947"/>
                  <a:gd name="T6" fmla="*/ 713 w 1317"/>
                  <a:gd name="T7" fmla="*/ 2 h 947"/>
                  <a:gd name="T8" fmla="*/ 605 w 1317"/>
                  <a:gd name="T9" fmla="*/ 2 h 947"/>
                  <a:gd name="T10" fmla="*/ 496 w 1317"/>
                  <a:gd name="T11" fmla="*/ 21 h 947"/>
                  <a:gd name="T12" fmla="*/ 392 w 1317"/>
                  <a:gd name="T13" fmla="*/ 57 h 947"/>
                  <a:gd name="T14" fmla="*/ 294 w 1317"/>
                  <a:gd name="T15" fmla="*/ 111 h 947"/>
                  <a:gd name="T16" fmla="*/ 225 w 1317"/>
                  <a:gd name="T17" fmla="*/ 163 h 947"/>
                  <a:gd name="T18" fmla="*/ 147 w 1317"/>
                  <a:gd name="T19" fmla="*/ 244 h 947"/>
                  <a:gd name="T20" fmla="*/ 84 w 1317"/>
                  <a:gd name="T21" fmla="*/ 335 h 947"/>
                  <a:gd name="T22" fmla="*/ 39 w 1317"/>
                  <a:gd name="T23" fmla="*/ 436 h 947"/>
                  <a:gd name="T24" fmla="*/ 10 w 1317"/>
                  <a:gd name="T25" fmla="*/ 541 h 947"/>
                  <a:gd name="T26" fmla="*/ 0 w 1317"/>
                  <a:gd name="T27" fmla="*/ 650 h 947"/>
                  <a:gd name="T28" fmla="*/ 8 w 1317"/>
                  <a:gd name="T29" fmla="*/ 760 h 947"/>
                  <a:gd name="T30" fmla="*/ 35 w 1317"/>
                  <a:gd name="T31" fmla="*/ 868 h 947"/>
                  <a:gd name="T32" fmla="*/ 67 w 1317"/>
                  <a:gd name="T33" fmla="*/ 947 h 947"/>
                  <a:gd name="T34" fmla="*/ 42 w 1317"/>
                  <a:gd name="T35" fmla="*/ 849 h 947"/>
                  <a:gd name="T36" fmla="*/ 32 w 1317"/>
                  <a:gd name="T37" fmla="*/ 750 h 947"/>
                  <a:gd name="T38" fmla="*/ 39 w 1317"/>
                  <a:gd name="T39" fmla="*/ 652 h 947"/>
                  <a:gd name="T40" fmla="*/ 61 w 1317"/>
                  <a:gd name="T41" fmla="*/ 557 h 947"/>
                  <a:gd name="T42" fmla="*/ 98 w 1317"/>
                  <a:gd name="T43" fmla="*/ 467 h 947"/>
                  <a:gd name="T44" fmla="*/ 148 w 1317"/>
                  <a:gd name="T45" fmla="*/ 383 h 947"/>
                  <a:gd name="T46" fmla="*/ 212 w 1317"/>
                  <a:gd name="T47" fmla="*/ 306 h 947"/>
                  <a:gd name="T48" fmla="*/ 288 w 1317"/>
                  <a:gd name="T49" fmla="*/ 239 h 947"/>
                  <a:gd name="T50" fmla="*/ 351 w 1317"/>
                  <a:gd name="T51" fmla="*/ 199 h 947"/>
                  <a:gd name="T52" fmla="*/ 443 w 1317"/>
                  <a:gd name="T53" fmla="*/ 157 h 947"/>
                  <a:gd name="T54" fmla="*/ 538 w 1317"/>
                  <a:gd name="T55" fmla="*/ 131 h 947"/>
                  <a:gd name="T56" fmla="*/ 635 w 1317"/>
                  <a:gd name="T57" fmla="*/ 119 h 947"/>
                  <a:gd name="T58" fmla="*/ 732 w 1317"/>
                  <a:gd name="T59" fmla="*/ 123 h 947"/>
                  <a:gd name="T60" fmla="*/ 828 w 1317"/>
                  <a:gd name="T61" fmla="*/ 142 h 947"/>
                  <a:gd name="T62" fmla="*/ 920 w 1317"/>
                  <a:gd name="T63" fmla="*/ 176 h 947"/>
                  <a:gd name="T64" fmla="*/ 1008 w 1317"/>
                  <a:gd name="T65" fmla="*/ 225 h 947"/>
                  <a:gd name="T66" fmla="*/ 1069 w 1317"/>
                  <a:gd name="T67" fmla="*/ 272 h 947"/>
                  <a:gd name="T68" fmla="*/ 1139 w 1317"/>
                  <a:gd name="T69" fmla="*/ 343 h 947"/>
                  <a:gd name="T70" fmla="*/ 1197 w 1317"/>
                  <a:gd name="T71" fmla="*/ 423 h 947"/>
                  <a:gd name="T72" fmla="*/ 1239 w 1317"/>
                  <a:gd name="T73" fmla="*/ 511 h 947"/>
                  <a:gd name="T74" fmla="*/ 1268 w 1317"/>
                  <a:gd name="T75" fmla="*/ 605 h 947"/>
                  <a:gd name="T76" fmla="*/ 1283 w 1317"/>
                  <a:gd name="T77" fmla="*/ 701 h 947"/>
                  <a:gd name="T78" fmla="*/ 1282 w 1317"/>
                  <a:gd name="T79" fmla="*/ 800 h 947"/>
                  <a:gd name="T80" fmla="*/ 1265 w 1317"/>
                  <a:gd name="T81" fmla="*/ 898 h 947"/>
                  <a:gd name="T82" fmla="*/ 1263 w 1317"/>
                  <a:gd name="T83" fmla="*/ 921 h 947"/>
                  <a:gd name="T84" fmla="*/ 1298 w 1317"/>
                  <a:gd name="T85" fmla="*/ 814 h 947"/>
                  <a:gd name="T86" fmla="*/ 1316 w 1317"/>
                  <a:gd name="T87" fmla="*/ 704 h 947"/>
                  <a:gd name="T88" fmla="*/ 1315 w 1317"/>
                  <a:gd name="T89" fmla="*/ 595 h 947"/>
                  <a:gd name="T90" fmla="*/ 1295 w 1317"/>
                  <a:gd name="T91" fmla="*/ 488 h 947"/>
                  <a:gd name="T92" fmla="*/ 1258 w 1317"/>
                  <a:gd name="T93" fmla="*/ 385 h 947"/>
                  <a:gd name="T94" fmla="*/ 1204 w 1317"/>
                  <a:gd name="T95" fmla="*/ 289 h 947"/>
                  <a:gd name="T96" fmla="*/ 1133 w 1317"/>
                  <a:gd name="T97" fmla="*/ 202 h 947"/>
                  <a:gd name="T98" fmla="*/ 1071 w 1317"/>
                  <a:gd name="T99" fmla="*/ 145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317" h="947">
                    <a:moveTo>
                      <a:pt x="1071" y="145"/>
                    </a:moveTo>
                    <a:lnTo>
                      <a:pt x="1071" y="145"/>
                    </a:lnTo>
                    <a:lnTo>
                      <a:pt x="1047" y="127"/>
                    </a:lnTo>
                    <a:lnTo>
                      <a:pt x="1024" y="111"/>
                    </a:lnTo>
                    <a:lnTo>
                      <a:pt x="1000" y="95"/>
                    </a:lnTo>
                    <a:lnTo>
                      <a:pt x="976" y="81"/>
                    </a:lnTo>
                    <a:lnTo>
                      <a:pt x="950" y="68"/>
                    </a:lnTo>
                    <a:lnTo>
                      <a:pt x="925" y="57"/>
                    </a:lnTo>
                    <a:lnTo>
                      <a:pt x="899" y="45"/>
                    </a:lnTo>
                    <a:lnTo>
                      <a:pt x="874" y="36"/>
                    </a:lnTo>
                    <a:lnTo>
                      <a:pt x="847" y="28"/>
                    </a:lnTo>
                    <a:lnTo>
                      <a:pt x="821" y="21"/>
                    </a:lnTo>
                    <a:lnTo>
                      <a:pt x="794" y="14"/>
                    </a:lnTo>
                    <a:lnTo>
                      <a:pt x="768" y="9"/>
                    </a:lnTo>
                    <a:lnTo>
                      <a:pt x="740" y="5"/>
                    </a:lnTo>
                    <a:lnTo>
                      <a:pt x="713" y="2"/>
                    </a:lnTo>
                    <a:lnTo>
                      <a:pt x="686" y="0"/>
                    </a:lnTo>
                    <a:lnTo>
                      <a:pt x="659" y="0"/>
                    </a:lnTo>
                    <a:lnTo>
                      <a:pt x="631" y="0"/>
                    </a:lnTo>
                    <a:lnTo>
                      <a:pt x="605" y="2"/>
                    </a:lnTo>
                    <a:lnTo>
                      <a:pt x="577" y="5"/>
                    </a:lnTo>
                    <a:lnTo>
                      <a:pt x="550" y="9"/>
                    </a:lnTo>
                    <a:lnTo>
                      <a:pt x="523" y="14"/>
                    </a:lnTo>
                    <a:lnTo>
                      <a:pt x="496" y="21"/>
                    </a:lnTo>
                    <a:lnTo>
                      <a:pt x="469" y="28"/>
                    </a:lnTo>
                    <a:lnTo>
                      <a:pt x="444" y="36"/>
                    </a:lnTo>
                    <a:lnTo>
                      <a:pt x="417" y="45"/>
                    </a:lnTo>
                    <a:lnTo>
                      <a:pt x="392" y="57"/>
                    </a:lnTo>
                    <a:lnTo>
                      <a:pt x="366" y="68"/>
                    </a:lnTo>
                    <a:lnTo>
                      <a:pt x="342" y="81"/>
                    </a:lnTo>
                    <a:lnTo>
                      <a:pt x="318" y="95"/>
                    </a:lnTo>
                    <a:lnTo>
                      <a:pt x="294" y="111"/>
                    </a:lnTo>
                    <a:lnTo>
                      <a:pt x="271" y="127"/>
                    </a:lnTo>
                    <a:lnTo>
                      <a:pt x="247" y="145"/>
                    </a:lnTo>
                    <a:lnTo>
                      <a:pt x="247" y="145"/>
                    </a:lnTo>
                    <a:lnTo>
                      <a:pt x="225" y="163"/>
                    </a:lnTo>
                    <a:lnTo>
                      <a:pt x="205" y="182"/>
                    </a:lnTo>
                    <a:lnTo>
                      <a:pt x="184" y="202"/>
                    </a:lnTo>
                    <a:lnTo>
                      <a:pt x="165" y="223"/>
                    </a:lnTo>
                    <a:lnTo>
                      <a:pt x="147" y="244"/>
                    </a:lnTo>
                    <a:lnTo>
                      <a:pt x="129" y="266"/>
                    </a:lnTo>
                    <a:lnTo>
                      <a:pt x="113" y="289"/>
                    </a:lnTo>
                    <a:lnTo>
                      <a:pt x="98" y="312"/>
                    </a:lnTo>
                    <a:lnTo>
                      <a:pt x="84" y="335"/>
                    </a:lnTo>
                    <a:lnTo>
                      <a:pt x="72" y="360"/>
                    </a:lnTo>
                    <a:lnTo>
                      <a:pt x="60" y="385"/>
                    </a:lnTo>
                    <a:lnTo>
                      <a:pt x="49" y="410"/>
                    </a:lnTo>
                    <a:lnTo>
                      <a:pt x="39" y="436"/>
                    </a:lnTo>
                    <a:lnTo>
                      <a:pt x="30" y="461"/>
                    </a:lnTo>
                    <a:lnTo>
                      <a:pt x="23" y="488"/>
                    </a:lnTo>
                    <a:lnTo>
                      <a:pt x="16" y="514"/>
                    </a:lnTo>
                    <a:lnTo>
                      <a:pt x="10" y="541"/>
                    </a:lnTo>
                    <a:lnTo>
                      <a:pt x="6" y="568"/>
                    </a:lnTo>
                    <a:lnTo>
                      <a:pt x="3" y="595"/>
                    </a:lnTo>
                    <a:lnTo>
                      <a:pt x="1" y="622"/>
                    </a:lnTo>
                    <a:lnTo>
                      <a:pt x="0" y="650"/>
                    </a:lnTo>
                    <a:lnTo>
                      <a:pt x="0" y="677"/>
                    </a:lnTo>
                    <a:lnTo>
                      <a:pt x="1" y="704"/>
                    </a:lnTo>
                    <a:lnTo>
                      <a:pt x="5" y="732"/>
                    </a:lnTo>
                    <a:lnTo>
                      <a:pt x="8" y="760"/>
                    </a:lnTo>
                    <a:lnTo>
                      <a:pt x="13" y="786"/>
                    </a:lnTo>
                    <a:lnTo>
                      <a:pt x="18" y="814"/>
                    </a:lnTo>
                    <a:lnTo>
                      <a:pt x="25" y="840"/>
                    </a:lnTo>
                    <a:lnTo>
                      <a:pt x="35" y="868"/>
                    </a:lnTo>
                    <a:lnTo>
                      <a:pt x="44" y="895"/>
                    </a:lnTo>
                    <a:lnTo>
                      <a:pt x="54" y="921"/>
                    </a:lnTo>
                    <a:lnTo>
                      <a:pt x="67" y="947"/>
                    </a:lnTo>
                    <a:lnTo>
                      <a:pt x="67" y="947"/>
                    </a:lnTo>
                    <a:lnTo>
                      <a:pt x="59" y="923"/>
                    </a:lnTo>
                    <a:lnTo>
                      <a:pt x="52" y="898"/>
                    </a:lnTo>
                    <a:lnTo>
                      <a:pt x="46" y="874"/>
                    </a:lnTo>
                    <a:lnTo>
                      <a:pt x="42" y="849"/>
                    </a:lnTo>
                    <a:lnTo>
                      <a:pt x="38" y="824"/>
                    </a:lnTo>
                    <a:lnTo>
                      <a:pt x="35" y="800"/>
                    </a:lnTo>
                    <a:lnTo>
                      <a:pt x="34" y="775"/>
                    </a:lnTo>
                    <a:lnTo>
                      <a:pt x="32" y="750"/>
                    </a:lnTo>
                    <a:lnTo>
                      <a:pt x="34" y="726"/>
                    </a:lnTo>
                    <a:lnTo>
                      <a:pt x="35" y="701"/>
                    </a:lnTo>
                    <a:lnTo>
                      <a:pt x="37" y="676"/>
                    </a:lnTo>
                    <a:lnTo>
                      <a:pt x="39" y="652"/>
                    </a:lnTo>
                    <a:lnTo>
                      <a:pt x="44" y="628"/>
                    </a:lnTo>
                    <a:lnTo>
                      <a:pt x="49" y="605"/>
                    </a:lnTo>
                    <a:lnTo>
                      <a:pt x="54" y="580"/>
                    </a:lnTo>
                    <a:lnTo>
                      <a:pt x="61" y="557"/>
                    </a:lnTo>
                    <a:lnTo>
                      <a:pt x="69" y="534"/>
                    </a:lnTo>
                    <a:lnTo>
                      <a:pt x="77" y="511"/>
                    </a:lnTo>
                    <a:lnTo>
                      <a:pt x="88" y="489"/>
                    </a:lnTo>
                    <a:lnTo>
                      <a:pt x="98" y="467"/>
                    </a:lnTo>
                    <a:lnTo>
                      <a:pt x="109" y="445"/>
                    </a:lnTo>
                    <a:lnTo>
                      <a:pt x="121" y="423"/>
                    </a:lnTo>
                    <a:lnTo>
                      <a:pt x="134" y="402"/>
                    </a:lnTo>
                    <a:lnTo>
                      <a:pt x="148" y="383"/>
                    </a:lnTo>
                    <a:lnTo>
                      <a:pt x="163" y="363"/>
                    </a:lnTo>
                    <a:lnTo>
                      <a:pt x="178" y="343"/>
                    </a:lnTo>
                    <a:lnTo>
                      <a:pt x="194" y="325"/>
                    </a:lnTo>
                    <a:lnTo>
                      <a:pt x="212" y="306"/>
                    </a:lnTo>
                    <a:lnTo>
                      <a:pt x="230" y="289"/>
                    </a:lnTo>
                    <a:lnTo>
                      <a:pt x="249" y="272"/>
                    </a:lnTo>
                    <a:lnTo>
                      <a:pt x="268" y="255"/>
                    </a:lnTo>
                    <a:lnTo>
                      <a:pt x="288" y="239"/>
                    </a:lnTo>
                    <a:lnTo>
                      <a:pt x="288" y="239"/>
                    </a:lnTo>
                    <a:lnTo>
                      <a:pt x="309" y="225"/>
                    </a:lnTo>
                    <a:lnTo>
                      <a:pt x="331" y="212"/>
                    </a:lnTo>
                    <a:lnTo>
                      <a:pt x="351" y="199"/>
                    </a:lnTo>
                    <a:lnTo>
                      <a:pt x="375" y="187"/>
                    </a:lnTo>
                    <a:lnTo>
                      <a:pt x="397" y="176"/>
                    </a:lnTo>
                    <a:lnTo>
                      <a:pt x="420" y="165"/>
                    </a:lnTo>
                    <a:lnTo>
                      <a:pt x="443" y="157"/>
                    </a:lnTo>
                    <a:lnTo>
                      <a:pt x="466" y="149"/>
                    </a:lnTo>
                    <a:lnTo>
                      <a:pt x="489" y="142"/>
                    </a:lnTo>
                    <a:lnTo>
                      <a:pt x="513" y="135"/>
                    </a:lnTo>
                    <a:lnTo>
                      <a:pt x="538" y="131"/>
                    </a:lnTo>
                    <a:lnTo>
                      <a:pt x="561" y="126"/>
                    </a:lnTo>
                    <a:lnTo>
                      <a:pt x="585" y="123"/>
                    </a:lnTo>
                    <a:lnTo>
                      <a:pt x="609" y="120"/>
                    </a:lnTo>
                    <a:lnTo>
                      <a:pt x="635" y="119"/>
                    </a:lnTo>
                    <a:lnTo>
                      <a:pt x="659" y="118"/>
                    </a:lnTo>
                    <a:lnTo>
                      <a:pt x="683" y="119"/>
                    </a:lnTo>
                    <a:lnTo>
                      <a:pt x="708" y="120"/>
                    </a:lnTo>
                    <a:lnTo>
                      <a:pt x="732" y="123"/>
                    </a:lnTo>
                    <a:lnTo>
                      <a:pt x="756" y="126"/>
                    </a:lnTo>
                    <a:lnTo>
                      <a:pt x="780" y="131"/>
                    </a:lnTo>
                    <a:lnTo>
                      <a:pt x="804" y="135"/>
                    </a:lnTo>
                    <a:lnTo>
                      <a:pt x="828" y="142"/>
                    </a:lnTo>
                    <a:lnTo>
                      <a:pt x="851" y="149"/>
                    </a:lnTo>
                    <a:lnTo>
                      <a:pt x="875" y="157"/>
                    </a:lnTo>
                    <a:lnTo>
                      <a:pt x="898" y="165"/>
                    </a:lnTo>
                    <a:lnTo>
                      <a:pt x="920" y="176"/>
                    </a:lnTo>
                    <a:lnTo>
                      <a:pt x="943" y="187"/>
                    </a:lnTo>
                    <a:lnTo>
                      <a:pt x="965" y="199"/>
                    </a:lnTo>
                    <a:lnTo>
                      <a:pt x="987" y="212"/>
                    </a:lnTo>
                    <a:lnTo>
                      <a:pt x="1008" y="225"/>
                    </a:lnTo>
                    <a:lnTo>
                      <a:pt x="1029" y="239"/>
                    </a:lnTo>
                    <a:lnTo>
                      <a:pt x="1029" y="239"/>
                    </a:lnTo>
                    <a:lnTo>
                      <a:pt x="1050" y="255"/>
                    </a:lnTo>
                    <a:lnTo>
                      <a:pt x="1069" y="272"/>
                    </a:lnTo>
                    <a:lnTo>
                      <a:pt x="1088" y="289"/>
                    </a:lnTo>
                    <a:lnTo>
                      <a:pt x="1105" y="306"/>
                    </a:lnTo>
                    <a:lnTo>
                      <a:pt x="1123" y="325"/>
                    </a:lnTo>
                    <a:lnTo>
                      <a:pt x="1139" y="343"/>
                    </a:lnTo>
                    <a:lnTo>
                      <a:pt x="1155" y="363"/>
                    </a:lnTo>
                    <a:lnTo>
                      <a:pt x="1169" y="383"/>
                    </a:lnTo>
                    <a:lnTo>
                      <a:pt x="1183" y="402"/>
                    </a:lnTo>
                    <a:lnTo>
                      <a:pt x="1197" y="423"/>
                    </a:lnTo>
                    <a:lnTo>
                      <a:pt x="1208" y="445"/>
                    </a:lnTo>
                    <a:lnTo>
                      <a:pt x="1220" y="467"/>
                    </a:lnTo>
                    <a:lnTo>
                      <a:pt x="1230" y="489"/>
                    </a:lnTo>
                    <a:lnTo>
                      <a:pt x="1239" y="511"/>
                    </a:lnTo>
                    <a:lnTo>
                      <a:pt x="1247" y="534"/>
                    </a:lnTo>
                    <a:lnTo>
                      <a:pt x="1256" y="557"/>
                    </a:lnTo>
                    <a:lnTo>
                      <a:pt x="1263" y="580"/>
                    </a:lnTo>
                    <a:lnTo>
                      <a:pt x="1268" y="605"/>
                    </a:lnTo>
                    <a:lnTo>
                      <a:pt x="1274" y="628"/>
                    </a:lnTo>
                    <a:lnTo>
                      <a:pt x="1278" y="652"/>
                    </a:lnTo>
                    <a:lnTo>
                      <a:pt x="1281" y="676"/>
                    </a:lnTo>
                    <a:lnTo>
                      <a:pt x="1283" y="701"/>
                    </a:lnTo>
                    <a:lnTo>
                      <a:pt x="1284" y="726"/>
                    </a:lnTo>
                    <a:lnTo>
                      <a:pt x="1284" y="750"/>
                    </a:lnTo>
                    <a:lnTo>
                      <a:pt x="1283" y="775"/>
                    </a:lnTo>
                    <a:lnTo>
                      <a:pt x="1282" y="800"/>
                    </a:lnTo>
                    <a:lnTo>
                      <a:pt x="1279" y="824"/>
                    </a:lnTo>
                    <a:lnTo>
                      <a:pt x="1275" y="849"/>
                    </a:lnTo>
                    <a:lnTo>
                      <a:pt x="1271" y="874"/>
                    </a:lnTo>
                    <a:lnTo>
                      <a:pt x="1265" y="898"/>
                    </a:lnTo>
                    <a:lnTo>
                      <a:pt x="1258" y="923"/>
                    </a:lnTo>
                    <a:lnTo>
                      <a:pt x="1251" y="947"/>
                    </a:lnTo>
                    <a:lnTo>
                      <a:pt x="1251" y="947"/>
                    </a:lnTo>
                    <a:lnTo>
                      <a:pt x="1263" y="921"/>
                    </a:lnTo>
                    <a:lnTo>
                      <a:pt x="1273" y="895"/>
                    </a:lnTo>
                    <a:lnTo>
                      <a:pt x="1283" y="868"/>
                    </a:lnTo>
                    <a:lnTo>
                      <a:pt x="1291" y="840"/>
                    </a:lnTo>
                    <a:lnTo>
                      <a:pt x="1298" y="814"/>
                    </a:lnTo>
                    <a:lnTo>
                      <a:pt x="1304" y="786"/>
                    </a:lnTo>
                    <a:lnTo>
                      <a:pt x="1310" y="760"/>
                    </a:lnTo>
                    <a:lnTo>
                      <a:pt x="1313" y="732"/>
                    </a:lnTo>
                    <a:lnTo>
                      <a:pt x="1316" y="704"/>
                    </a:lnTo>
                    <a:lnTo>
                      <a:pt x="1317" y="677"/>
                    </a:lnTo>
                    <a:lnTo>
                      <a:pt x="1317" y="650"/>
                    </a:lnTo>
                    <a:lnTo>
                      <a:pt x="1316" y="622"/>
                    </a:lnTo>
                    <a:lnTo>
                      <a:pt x="1315" y="595"/>
                    </a:lnTo>
                    <a:lnTo>
                      <a:pt x="1311" y="568"/>
                    </a:lnTo>
                    <a:lnTo>
                      <a:pt x="1306" y="541"/>
                    </a:lnTo>
                    <a:lnTo>
                      <a:pt x="1301" y="514"/>
                    </a:lnTo>
                    <a:lnTo>
                      <a:pt x="1295" y="488"/>
                    </a:lnTo>
                    <a:lnTo>
                      <a:pt x="1287" y="461"/>
                    </a:lnTo>
                    <a:lnTo>
                      <a:pt x="1279" y="436"/>
                    </a:lnTo>
                    <a:lnTo>
                      <a:pt x="1268" y="410"/>
                    </a:lnTo>
                    <a:lnTo>
                      <a:pt x="1258" y="385"/>
                    </a:lnTo>
                    <a:lnTo>
                      <a:pt x="1245" y="360"/>
                    </a:lnTo>
                    <a:lnTo>
                      <a:pt x="1232" y="335"/>
                    </a:lnTo>
                    <a:lnTo>
                      <a:pt x="1219" y="312"/>
                    </a:lnTo>
                    <a:lnTo>
                      <a:pt x="1204" y="289"/>
                    </a:lnTo>
                    <a:lnTo>
                      <a:pt x="1187" y="266"/>
                    </a:lnTo>
                    <a:lnTo>
                      <a:pt x="1170" y="244"/>
                    </a:lnTo>
                    <a:lnTo>
                      <a:pt x="1153" y="223"/>
                    </a:lnTo>
                    <a:lnTo>
                      <a:pt x="1133" y="202"/>
                    </a:lnTo>
                    <a:lnTo>
                      <a:pt x="1113" y="182"/>
                    </a:lnTo>
                    <a:lnTo>
                      <a:pt x="1093" y="163"/>
                    </a:lnTo>
                    <a:lnTo>
                      <a:pt x="1071" y="145"/>
                    </a:lnTo>
                    <a:lnTo>
                      <a:pt x="1071" y="1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5" name="Line 18"/>
              <p:cNvSpPr>
                <a:spLocks noChangeShapeType="1"/>
              </p:cNvSpPr>
              <p:nvPr/>
            </p:nvSpPr>
            <p:spPr bwMode="auto">
              <a:xfrm>
                <a:off x="7900988" y="1323976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6" name="Line 19"/>
              <p:cNvSpPr>
                <a:spLocks noChangeShapeType="1"/>
              </p:cNvSpPr>
              <p:nvPr/>
            </p:nvSpPr>
            <p:spPr bwMode="auto">
              <a:xfrm>
                <a:off x="7900988" y="1323976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7" name="Group 86"/>
            <p:cNvGrpSpPr/>
            <p:nvPr/>
          </p:nvGrpSpPr>
          <p:grpSpPr>
            <a:xfrm>
              <a:off x="3496561" y="1920373"/>
              <a:ext cx="246919" cy="358032"/>
              <a:chOff x="-990600" y="3375025"/>
              <a:chExt cx="571500" cy="828675"/>
            </a:xfrm>
            <a:solidFill>
              <a:schemeClr val="bg1"/>
            </a:solidFill>
          </p:grpSpPr>
          <p:sp>
            <p:nvSpPr>
              <p:cNvPr id="88" name="Freeform 5"/>
              <p:cNvSpPr>
                <a:spLocks noEditPoints="1"/>
              </p:cNvSpPr>
              <p:nvPr/>
            </p:nvSpPr>
            <p:spPr bwMode="auto">
              <a:xfrm>
                <a:off x="-990600" y="3375025"/>
                <a:ext cx="571500" cy="828675"/>
              </a:xfrm>
              <a:custGeom>
                <a:avLst/>
                <a:gdLst>
                  <a:gd name="T0" fmla="*/ 131 w 152"/>
                  <a:gd name="T1" fmla="*/ 0 h 220"/>
                  <a:gd name="T2" fmla="*/ 21 w 152"/>
                  <a:gd name="T3" fmla="*/ 0 h 220"/>
                  <a:gd name="T4" fmla="*/ 0 w 152"/>
                  <a:gd name="T5" fmla="*/ 21 h 220"/>
                  <a:gd name="T6" fmla="*/ 0 w 152"/>
                  <a:gd name="T7" fmla="*/ 199 h 220"/>
                  <a:gd name="T8" fmla="*/ 21 w 152"/>
                  <a:gd name="T9" fmla="*/ 220 h 220"/>
                  <a:gd name="T10" fmla="*/ 131 w 152"/>
                  <a:gd name="T11" fmla="*/ 220 h 220"/>
                  <a:gd name="T12" fmla="*/ 152 w 152"/>
                  <a:gd name="T13" fmla="*/ 199 h 220"/>
                  <a:gd name="T14" fmla="*/ 152 w 152"/>
                  <a:gd name="T15" fmla="*/ 21 h 220"/>
                  <a:gd name="T16" fmla="*/ 131 w 152"/>
                  <a:gd name="T17" fmla="*/ 0 h 220"/>
                  <a:gd name="T18" fmla="*/ 138 w 152"/>
                  <a:gd name="T19" fmla="*/ 199 h 220"/>
                  <a:gd name="T20" fmla="*/ 131 w 152"/>
                  <a:gd name="T21" fmla="*/ 206 h 220"/>
                  <a:gd name="T22" fmla="*/ 21 w 152"/>
                  <a:gd name="T23" fmla="*/ 206 h 220"/>
                  <a:gd name="T24" fmla="*/ 14 w 152"/>
                  <a:gd name="T25" fmla="*/ 199 h 220"/>
                  <a:gd name="T26" fmla="*/ 14 w 152"/>
                  <a:gd name="T27" fmla="*/ 186 h 220"/>
                  <a:gd name="T28" fmla="*/ 138 w 152"/>
                  <a:gd name="T29" fmla="*/ 186 h 220"/>
                  <a:gd name="T30" fmla="*/ 138 w 152"/>
                  <a:gd name="T31" fmla="*/ 199 h 220"/>
                  <a:gd name="T32" fmla="*/ 138 w 152"/>
                  <a:gd name="T33" fmla="*/ 179 h 220"/>
                  <a:gd name="T34" fmla="*/ 14 w 152"/>
                  <a:gd name="T35" fmla="*/ 179 h 220"/>
                  <a:gd name="T36" fmla="*/ 14 w 152"/>
                  <a:gd name="T37" fmla="*/ 41 h 220"/>
                  <a:gd name="T38" fmla="*/ 138 w 152"/>
                  <a:gd name="T39" fmla="*/ 41 h 220"/>
                  <a:gd name="T40" fmla="*/ 138 w 152"/>
                  <a:gd name="T41" fmla="*/ 179 h 220"/>
                  <a:gd name="T42" fmla="*/ 138 w 152"/>
                  <a:gd name="T43" fmla="*/ 34 h 220"/>
                  <a:gd name="T44" fmla="*/ 14 w 152"/>
                  <a:gd name="T45" fmla="*/ 34 h 220"/>
                  <a:gd name="T46" fmla="*/ 14 w 152"/>
                  <a:gd name="T47" fmla="*/ 21 h 220"/>
                  <a:gd name="T48" fmla="*/ 21 w 152"/>
                  <a:gd name="T49" fmla="*/ 14 h 220"/>
                  <a:gd name="T50" fmla="*/ 131 w 152"/>
                  <a:gd name="T51" fmla="*/ 14 h 220"/>
                  <a:gd name="T52" fmla="*/ 138 w 152"/>
                  <a:gd name="T53" fmla="*/ 21 h 220"/>
                  <a:gd name="T54" fmla="*/ 138 w 152"/>
                  <a:gd name="T55" fmla="*/ 34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2" h="220">
                    <a:moveTo>
                      <a:pt x="13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0" y="0"/>
                      <a:pt x="0" y="9"/>
                      <a:pt x="0" y="21"/>
                    </a:cubicBezTo>
                    <a:cubicBezTo>
                      <a:pt x="0" y="199"/>
                      <a:pt x="0" y="199"/>
                      <a:pt x="0" y="199"/>
                    </a:cubicBezTo>
                    <a:cubicBezTo>
                      <a:pt x="0" y="211"/>
                      <a:pt x="10" y="220"/>
                      <a:pt x="21" y="220"/>
                    </a:cubicBezTo>
                    <a:cubicBezTo>
                      <a:pt x="131" y="220"/>
                      <a:pt x="131" y="220"/>
                      <a:pt x="131" y="220"/>
                    </a:cubicBezTo>
                    <a:cubicBezTo>
                      <a:pt x="142" y="220"/>
                      <a:pt x="152" y="211"/>
                      <a:pt x="152" y="199"/>
                    </a:cubicBezTo>
                    <a:cubicBezTo>
                      <a:pt x="152" y="21"/>
                      <a:pt x="152" y="21"/>
                      <a:pt x="152" y="21"/>
                    </a:cubicBezTo>
                    <a:cubicBezTo>
                      <a:pt x="152" y="9"/>
                      <a:pt x="142" y="0"/>
                      <a:pt x="131" y="0"/>
                    </a:cubicBezTo>
                    <a:close/>
                    <a:moveTo>
                      <a:pt x="138" y="199"/>
                    </a:moveTo>
                    <a:cubicBezTo>
                      <a:pt x="138" y="203"/>
                      <a:pt x="135" y="206"/>
                      <a:pt x="131" y="206"/>
                    </a:cubicBezTo>
                    <a:cubicBezTo>
                      <a:pt x="21" y="206"/>
                      <a:pt x="21" y="206"/>
                      <a:pt x="21" y="206"/>
                    </a:cubicBezTo>
                    <a:cubicBezTo>
                      <a:pt x="17" y="206"/>
                      <a:pt x="14" y="203"/>
                      <a:pt x="14" y="199"/>
                    </a:cubicBezTo>
                    <a:cubicBezTo>
                      <a:pt x="14" y="186"/>
                      <a:pt x="14" y="186"/>
                      <a:pt x="14" y="186"/>
                    </a:cubicBezTo>
                    <a:cubicBezTo>
                      <a:pt x="138" y="186"/>
                      <a:pt x="138" y="186"/>
                      <a:pt x="138" y="186"/>
                    </a:cubicBezTo>
                    <a:lnTo>
                      <a:pt x="138" y="199"/>
                    </a:lnTo>
                    <a:close/>
                    <a:moveTo>
                      <a:pt x="138" y="179"/>
                    </a:moveTo>
                    <a:cubicBezTo>
                      <a:pt x="14" y="179"/>
                      <a:pt x="14" y="179"/>
                      <a:pt x="14" y="179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38" y="41"/>
                      <a:pt x="138" y="41"/>
                      <a:pt x="138" y="41"/>
                    </a:cubicBezTo>
                    <a:lnTo>
                      <a:pt x="138" y="179"/>
                    </a:lnTo>
                    <a:close/>
                    <a:moveTo>
                      <a:pt x="138" y="34"/>
                    </a:moveTo>
                    <a:cubicBezTo>
                      <a:pt x="14" y="34"/>
                      <a:pt x="14" y="34"/>
                      <a:pt x="14" y="34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17"/>
                      <a:pt x="17" y="14"/>
                      <a:pt x="21" y="14"/>
                    </a:cubicBezTo>
                    <a:cubicBezTo>
                      <a:pt x="131" y="14"/>
                      <a:pt x="131" y="14"/>
                      <a:pt x="131" y="14"/>
                    </a:cubicBezTo>
                    <a:cubicBezTo>
                      <a:pt x="135" y="14"/>
                      <a:pt x="138" y="17"/>
                      <a:pt x="138" y="21"/>
                    </a:cubicBezTo>
                    <a:lnTo>
                      <a:pt x="138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9" name="Freeform 6"/>
              <p:cNvSpPr>
                <a:spLocks/>
              </p:cNvSpPr>
              <p:nvPr/>
            </p:nvSpPr>
            <p:spPr bwMode="auto">
              <a:xfrm>
                <a:off x="-757238" y="3454400"/>
                <a:ext cx="104775" cy="22225"/>
              </a:xfrm>
              <a:custGeom>
                <a:avLst/>
                <a:gdLst>
                  <a:gd name="T0" fmla="*/ 28 w 28"/>
                  <a:gd name="T1" fmla="*/ 3 h 6"/>
                  <a:gd name="T2" fmla="*/ 24 w 28"/>
                  <a:gd name="T3" fmla="*/ 6 h 6"/>
                  <a:gd name="T4" fmla="*/ 4 w 28"/>
                  <a:gd name="T5" fmla="*/ 6 h 6"/>
                  <a:gd name="T6" fmla="*/ 0 w 28"/>
                  <a:gd name="T7" fmla="*/ 3 h 6"/>
                  <a:gd name="T8" fmla="*/ 0 w 28"/>
                  <a:gd name="T9" fmla="*/ 3 h 6"/>
                  <a:gd name="T10" fmla="*/ 4 w 28"/>
                  <a:gd name="T11" fmla="*/ 0 h 6"/>
                  <a:gd name="T12" fmla="*/ 24 w 28"/>
                  <a:gd name="T13" fmla="*/ 0 h 6"/>
                  <a:gd name="T14" fmla="*/ 28 w 28"/>
                  <a:gd name="T1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6">
                    <a:moveTo>
                      <a:pt x="28" y="3"/>
                    </a:moveTo>
                    <a:cubicBezTo>
                      <a:pt x="28" y="5"/>
                      <a:pt x="26" y="6"/>
                      <a:pt x="2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2" y="6"/>
                      <a:pt x="0" y="5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8" y="1"/>
                      <a:pt x="2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0" name="Freeform 7"/>
              <p:cNvSpPr>
                <a:spLocks/>
              </p:cNvSpPr>
              <p:nvPr/>
            </p:nvSpPr>
            <p:spPr bwMode="auto">
              <a:xfrm>
                <a:off x="-730250" y="4097338"/>
                <a:ext cx="52387" cy="26988"/>
              </a:xfrm>
              <a:custGeom>
                <a:avLst/>
                <a:gdLst>
                  <a:gd name="T0" fmla="*/ 14 w 14"/>
                  <a:gd name="T1" fmla="*/ 4 h 7"/>
                  <a:gd name="T2" fmla="*/ 10 w 14"/>
                  <a:gd name="T3" fmla="*/ 7 h 7"/>
                  <a:gd name="T4" fmla="*/ 4 w 14"/>
                  <a:gd name="T5" fmla="*/ 7 h 7"/>
                  <a:gd name="T6" fmla="*/ 0 w 14"/>
                  <a:gd name="T7" fmla="*/ 4 h 7"/>
                  <a:gd name="T8" fmla="*/ 0 w 14"/>
                  <a:gd name="T9" fmla="*/ 4 h 7"/>
                  <a:gd name="T10" fmla="*/ 4 w 14"/>
                  <a:gd name="T11" fmla="*/ 0 h 7"/>
                  <a:gd name="T12" fmla="*/ 10 w 14"/>
                  <a:gd name="T13" fmla="*/ 0 h 7"/>
                  <a:gd name="T14" fmla="*/ 14 w 14"/>
                  <a:gd name="T1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7">
                    <a:moveTo>
                      <a:pt x="14" y="4"/>
                    </a:moveTo>
                    <a:cubicBezTo>
                      <a:pt x="14" y="6"/>
                      <a:pt x="12" y="7"/>
                      <a:pt x="10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2" y="7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2" y="0"/>
                      <a:pt x="14" y="2"/>
                      <a:pt x="1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1" name="Group 90"/>
            <p:cNvGrpSpPr/>
            <p:nvPr/>
          </p:nvGrpSpPr>
          <p:grpSpPr>
            <a:xfrm>
              <a:off x="3461323" y="3347875"/>
              <a:ext cx="362661" cy="297184"/>
              <a:chOff x="7031330" y="449700"/>
              <a:chExt cx="345282" cy="282943"/>
            </a:xfrm>
          </p:grpSpPr>
          <p:grpSp>
            <p:nvGrpSpPr>
              <p:cNvPr id="92" name="Group 176"/>
              <p:cNvGrpSpPr/>
              <p:nvPr/>
            </p:nvGrpSpPr>
            <p:grpSpPr>
              <a:xfrm>
                <a:off x="7031330" y="449700"/>
                <a:ext cx="345282" cy="282943"/>
                <a:chOff x="5598318" y="-107513"/>
                <a:chExt cx="345282" cy="282943"/>
              </a:xfrm>
            </p:grpSpPr>
            <p:sp>
              <p:nvSpPr>
                <p:cNvPr id="94" name="Rectangle 93"/>
                <p:cNvSpPr/>
                <p:nvPr/>
              </p:nvSpPr>
              <p:spPr bwMode="auto">
                <a:xfrm>
                  <a:off x="5650706" y="-107513"/>
                  <a:ext cx="238125" cy="165021"/>
                </a:xfrm>
                <a:prstGeom prst="rect">
                  <a:avLst/>
                </a:prstGeom>
                <a:noFill/>
                <a:ln w="19050">
                  <a:solidFill>
                    <a:sysClr val="window" lastClr="FFFFFF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5" name="Trapezoid 94"/>
                <p:cNvSpPr/>
                <p:nvPr/>
              </p:nvSpPr>
              <p:spPr bwMode="auto">
                <a:xfrm>
                  <a:off x="5598318" y="76199"/>
                  <a:ext cx="345282" cy="80963"/>
                </a:xfrm>
                <a:prstGeom prst="trapezoid">
                  <a:avLst>
                    <a:gd name="adj" fmla="val 54411"/>
                  </a:avLst>
                </a:prstGeom>
                <a:solidFill>
                  <a:sysClr val="window" lastClr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6" name="Rectangle 95"/>
                <p:cNvSpPr/>
                <p:nvPr/>
              </p:nvSpPr>
              <p:spPr bwMode="auto">
                <a:xfrm>
                  <a:off x="5598318" y="156041"/>
                  <a:ext cx="345282" cy="19389"/>
                </a:xfrm>
                <a:prstGeom prst="rect">
                  <a:avLst/>
                </a:prstGeom>
                <a:solidFill>
                  <a:sysClr val="window" lastClr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93" name="Trapezoid 92"/>
              <p:cNvSpPr/>
              <p:nvPr/>
            </p:nvSpPr>
            <p:spPr bwMode="auto">
              <a:xfrm>
                <a:off x="7168324" y="696424"/>
                <a:ext cx="71295" cy="17626"/>
              </a:xfrm>
              <a:prstGeom prst="trapezoid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97" name="Rectangle 96"/>
            <p:cNvSpPr/>
            <p:nvPr/>
          </p:nvSpPr>
          <p:spPr>
            <a:xfrm>
              <a:off x="259239" y="2099389"/>
              <a:ext cx="3145309" cy="22792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Blogs, emails, direct mail, phone calls, billboards / advertisements, social media, mobile, events, more</a:t>
              </a: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"Multichannel" means an integrated approach and no primary reliance on just one communication channel</a:t>
              </a: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Objective - making it easier for a supporter or donor to engage with your nonprofit in whatever way is most appropriate for them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26221099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-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-theme" id="{3E496148-5F9E-49BD-A1AC-49ECDF345549}" vid="{A35CEC30-A4F5-4853-B710-C8B1076BD52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</TotalTime>
  <Words>134</Words>
  <Application>Microsoft Macintosh PowerPoint</Application>
  <PresentationFormat>Widescreen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multicolor-theme</vt:lpstr>
      <vt:lpstr>MULTICHANNEL MARKETING</vt:lpstr>
      <vt:lpstr>MULTICHANNEL MARKETING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123</cp:revision>
  <dcterms:created xsi:type="dcterms:W3CDTF">2013-10-09T19:52:03Z</dcterms:created>
  <dcterms:modified xsi:type="dcterms:W3CDTF">2019-07-06T06:34:19Z</dcterms:modified>
</cp:coreProperties>
</file>