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67" r:id="rId3"/>
    <p:sldId id="26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6B8"/>
    <a:srgbClr val="F2EDF1"/>
    <a:srgbClr val="D9D945"/>
    <a:srgbClr val="C0C0C0"/>
    <a:srgbClr val="40B0FF"/>
    <a:srgbClr val="005490"/>
    <a:srgbClr val="0070C0"/>
    <a:srgbClr val="1C456A"/>
    <a:srgbClr val="004F8A"/>
    <a:srgbClr val="002B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89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584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02.09.2019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02.09.2019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040460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48623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3485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394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STRATEGY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52F5F2D-A059-467E-8FEE-AF546171B666}"/>
              </a:ext>
            </a:extLst>
          </p:cNvPr>
          <p:cNvGrpSpPr/>
          <p:nvPr/>
        </p:nvGrpSpPr>
        <p:grpSpPr>
          <a:xfrm>
            <a:off x="3127535" y="788980"/>
            <a:ext cx="5936933" cy="5280040"/>
            <a:chOff x="2730721" y="657965"/>
            <a:chExt cx="5936933" cy="528004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B482565-B78D-4C66-B07C-FAF9D97D0E31}"/>
                </a:ext>
              </a:extLst>
            </p:cNvPr>
            <p:cNvSpPr/>
            <p:nvPr/>
          </p:nvSpPr>
          <p:spPr>
            <a:xfrm>
              <a:off x="2878177" y="2110371"/>
              <a:ext cx="5339560" cy="2898684"/>
            </a:xfrm>
            <a:prstGeom prst="ellipse">
              <a:avLst/>
            </a:prstGeom>
            <a:noFill/>
            <a:ln w="222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 defTabSz="457189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54AD33F-A434-4ABE-AAA4-3BDF6C0F6718}"/>
                </a:ext>
              </a:extLst>
            </p:cNvPr>
            <p:cNvGrpSpPr/>
            <p:nvPr/>
          </p:nvGrpSpPr>
          <p:grpSpPr>
            <a:xfrm>
              <a:off x="7092991" y="3938856"/>
              <a:ext cx="1213612" cy="1213612"/>
              <a:chOff x="4953778" y="786369"/>
              <a:chExt cx="1035883" cy="1035883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032CD33B-1599-4434-A748-52A24183BE7E}"/>
                  </a:ext>
                </a:extLst>
              </p:cNvPr>
              <p:cNvSpPr/>
              <p:nvPr/>
            </p:nvSpPr>
            <p:spPr>
              <a:xfrm>
                <a:off x="4953778" y="786369"/>
                <a:ext cx="1035883" cy="103588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19650140-2D80-4634-A23C-C69F3718876F}"/>
                  </a:ext>
                </a:extLst>
              </p:cNvPr>
              <p:cNvSpPr/>
              <p:nvPr/>
            </p:nvSpPr>
            <p:spPr>
              <a:xfrm>
                <a:off x="4988829" y="842412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48002BD-E9F5-413D-9AA1-F5B3312369B1}"/>
                </a:ext>
              </a:extLst>
            </p:cNvPr>
            <p:cNvGrpSpPr/>
            <p:nvPr/>
          </p:nvGrpSpPr>
          <p:grpSpPr>
            <a:xfrm>
              <a:off x="4933171" y="4724393"/>
              <a:ext cx="1213612" cy="1213612"/>
              <a:chOff x="6195960" y="1976536"/>
              <a:chExt cx="1035883" cy="1035883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A8D986E8-5D8B-4FB1-81EA-EF46F74AEC19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CF4115F6-DB2A-4F5F-829F-2620C2B13572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00F7F8C-BF9D-4CFB-A006-A995B42807AE}"/>
                </a:ext>
              </a:extLst>
            </p:cNvPr>
            <p:cNvGrpSpPr/>
            <p:nvPr/>
          </p:nvGrpSpPr>
          <p:grpSpPr>
            <a:xfrm>
              <a:off x="2754263" y="3898717"/>
              <a:ext cx="1213612" cy="1213612"/>
              <a:chOff x="6195960" y="1976536"/>
              <a:chExt cx="1035883" cy="1035883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7700789A-9FFD-4F2F-BFBF-93B624115F66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EA01DD81-6DA2-4A75-8EDF-2BA5693B48E7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CAF3BF4E-C12D-417E-8133-5CDB41914A33}"/>
                </a:ext>
              </a:extLst>
            </p:cNvPr>
            <p:cNvGrpSpPr/>
            <p:nvPr/>
          </p:nvGrpSpPr>
          <p:grpSpPr>
            <a:xfrm>
              <a:off x="3935617" y="3197057"/>
              <a:ext cx="3189630" cy="1384974"/>
              <a:chOff x="3651290" y="2738319"/>
              <a:chExt cx="3758284" cy="1631890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1CEF2333-4A89-43A6-9CED-59FD2BB9AD6C}"/>
                  </a:ext>
                </a:extLst>
              </p:cNvPr>
              <p:cNvSpPr/>
              <p:nvPr/>
            </p:nvSpPr>
            <p:spPr>
              <a:xfrm>
                <a:off x="3651290" y="2811040"/>
                <a:ext cx="3753523" cy="155916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sz="16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DFA9FC8A-48FC-4719-B6C3-EAA75BB55EC3}"/>
                  </a:ext>
                </a:extLst>
              </p:cNvPr>
              <p:cNvSpPr/>
              <p:nvPr/>
            </p:nvSpPr>
            <p:spPr>
              <a:xfrm>
                <a:off x="3651290" y="2738319"/>
                <a:ext cx="3758284" cy="1559169"/>
              </a:xfrm>
              <a:prstGeom prst="ellipse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sz="16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5" name="9 Rectángulo">
                <a:extLst>
                  <a:ext uri="{FF2B5EF4-FFF2-40B4-BE49-F238E27FC236}">
                    <a16:creationId xmlns:a16="http://schemas.microsoft.com/office/drawing/2014/main" id="{EF4FA922-3415-4E58-9B9B-3DFC50F58F2C}"/>
                  </a:ext>
                </a:extLst>
              </p:cNvPr>
              <p:cNvSpPr/>
              <p:nvPr/>
            </p:nvSpPr>
            <p:spPr>
              <a:xfrm>
                <a:off x="3937915" y="3147510"/>
                <a:ext cx="3279046" cy="777437"/>
              </a:xfrm>
              <a:prstGeom prst="rect">
                <a:avLst/>
              </a:prstGeom>
              <a:noFill/>
            </p:spPr>
            <p:txBody>
              <a:bodyPr wrap="square" lIns="38396" tIns="19199" rIns="38396" bIns="19199">
                <a:spAutoFit/>
              </a:bodyPr>
              <a:lstStyle/>
              <a:p>
                <a:pPr algn="ctr" defTabSz="457189">
                  <a:defRPr/>
                </a:pPr>
                <a:r>
                  <a:rPr lang="en-US" sz="2000" b="1" kern="0" dirty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The Dynamics of Products Strategy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E1D749C-F627-4234-9082-FAB5123A72CE}"/>
                </a:ext>
              </a:extLst>
            </p:cNvPr>
            <p:cNvGrpSpPr/>
            <p:nvPr/>
          </p:nvGrpSpPr>
          <p:grpSpPr>
            <a:xfrm flipV="1">
              <a:off x="7092991" y="2013210"/>
              <a:ext cx="1213612" cy="1213610"/>
              <a:chOff x="4953778" y="786369"/>
              <a:chExt cx="1035883" cy="1035883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29C0AA58-8C88-4533-B995-CAC768E701EB}"/>
                  </a:ext>
                </a:extLst>
              </p:cNvPr>
              <p:cNvSpPr/>
              <p:nvPr/>
            </p:nvSpPr>
            <p:spPr>
              <a:xfrm>
                <a:off x="4953778" y="786369"/>
                <a:ext cx="1035883" cy="103588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A6523A16-0144-4BE6-827B-12BF0521EDF9}"/>
                  </a:ext>
                </a:extLst>
              </p:cNvPr>
              <p:cNvSpPr/>
              <p:nvPr/>
            </p:nvSpPr>
            <p:spPr>
              <a:xfrm>
                <a:off x="4988829" y="842412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0808E07-A3C7-4794-B8E0-ED260EBD48D2}"/>
                </a:ext>
              </a:extLst>
            </p:cNvPr>
            <p:cNvGrpSpPr/>
            <p:nvPr/>
          </p:nvGrpSpPr>
          <p:grpSpPr>
            <a:xfrm flipV="1">
              <a:off x="4933171" y="1239624"/>
              <a:ext cx="1213612" cy="1213610"/>
              <a:chOff x="6195960" y="1976536"/>
              <a:chExt cx="1035883" cy="1035883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927B33D0-977C-4923-8BA0-54AE96BE0102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22CD7002-EEA2-477B-84AA-C4F2F9645268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EA59862-26F8-42AF-8385-DFD2FF9F921C}"/>
                </a:ext>
              </a:extLst>
            </p:cNvPr>
            <p:cNvGrpSpPr/>
            <p:nvPr/>
          </p:nvGrpSpPr>
          <p:grpSpPr>
            <a:xfrm flipV="1">
              <a:off x="2754263" y="2053349"/>
              <a:ext cx="1213612" cy="1213610"/>
              <a:chOff x="6195960" y="1976536"/>
              <a:chExt cx="1035883" cy="1035883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0A50BF21-9A61-424C-9C61-F462C0C331CA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CBFE394E-04CD-48A9-AE60-CEEE8B434A80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34" name="9 Rectángulo">
              <a:extLst>
                <a:ext uri="{FF2B5EF4-FFF2-40B4-BE49-F238E27FC236}">
                  <a16:creationId xmlns:a16="http://schemas.microsoft.com/office/drawing/2014/main" id="{8BB7AD41-3250-4F97-960B-987A50DC47AF}"/>
                </a:ext>
              </a:extLst>
            </p:cNvPr>
            <p:cNvSpPr/>
            <p:nvPr/>
          </p:nvSpPr>
          <p:spPr>
            <a:xfrm>
              <a:off x="2738088" y="4246736"/>
              <a:ext cx="1140924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Technology</a:t>
              </a:r>
            </a:p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Capabilities</a:t>
              </a:r>
            </a:p>
          </p:txBody>
        </p: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120DB769-9E78-4B12-B5C1-BEC098542380}"/>
                </a:ext>
              </a:extLst>
            </p:cNvPr>
            <p:cNvSpPr/>
            <p:nvPr/>
          </p:nvSpPr>
          <p:spPr>
            <a:xfrm>
              <a:off x="4933171" y="5195733"/>
              <a:ext cx="1078190" cy="254217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Competitors</a:t>
              </a: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3C94FBB3-79FD-4C03-9350-678F9D239111}"/>
                </a:ext>
              </a:extLst>
            </p:cNvPr>
            <p:cNvSpPr/>
            <p:nvPr/>
          </p:nvSpPr>
          <p:spPr>
            <a:xfrm>
              <a:off x="7109902" y="4216142"/>
              <a:ext cx="1078190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Business Situation</a:t>
              </a: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CF85B800-BE0E-43F9-9B29-3094D8AE3615}"/>
                </a:ext>
              </a:extLst>
            </p:cNvPr>
            <p:cNvSpPr/>
            <p:nvPr/>
          </p:nvSpPr>
          <p:spPr>
            <a:xfrm>
              <a:off x="7154892" y="2359819"/>
              <a:ext cx="937410" cy="685104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Real needs of real people</a:t>
              </a: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9C716AB2-63B2-4D7C-A2D1-90CDE7FB1208}"/>
                </a:ext>
              </a:extLst>
            </p:cNvPr>
            <p:cNvSpPr/>
            <p:nvPr/>
          </p:nvSpPr>
          <p:spPr>
            <a:xfrm>
              <a:off x="5057086" y="1625304"/>
              <a:ext cx="860052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Design</a:t>
              </a:r>
            </a:p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Expertise</a:t>
              </a:r>
            </a:p>
          </p:txBody>
        </p:sp>
        <p:sp>
          <p:nvSpPr>
            <p:cNvPr id="41" name="9 Rectángulo">
              <a:extLst>
                <a:ext uri="{FF2B5EF4-FFF2-40B4-BE49-F238E27FC236}">
                  <a16:creationId xmlns:a16="http://schemas.microsoft.com/office/drawing/2014/main" id="{F161831F-15F1-483E-A83E-05033BE28D27}"/>
                </a:ext>
              </a:extLst>
            </p:cNvPr>
            <p:cNvSpPr/>
            <p:nvPr/>
          </p:nvSpPr>
          <p:spPr>
            <a:xfrm>
              <a:off x="2730721" y="2466820"/>
              <a:ext cx="1148290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Domain</a:t>
              </a:r>
            </a:p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Expertise</a:t>
              </a: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E751719C-47ED-45E5-995F-BDBB6FA16CC1}"/>
                </a:ext>
              </a:extLst>
            </p:cNvPr>
            <p:cNvSpPr/>
            <p:nvPr/>
          </p:nvSpPr>
          <p:spPr>
            <a:xfrm rot="1145729">
              <a:off x="4761108" y="657965"/>
              <a:ext cx="3906546" cy="2637329"/>
            </a:xfrm>
            <a:prstGeom prst="ellipse">
              <a:avLst/>
            </a:prstGeom>
            <a:noFill/>
            <a:ln w="222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 defTabSz="457189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6" name="9 Rectángulo">
              <a:extLst>
                <a:ext uri="{FF2B5EF4-FFF2-40B4-BE49-F238E27FC236}">
                  <a16:creationId xmlns:a16="http://schemas.microsoft.com/office/drawing/2014/main" id="{C431A7FD-E93A-4328-82CD-FA6BAE900A03}"/>
                </a:ext>
              </a:extLst>
            </p:cNvPr>
            <p:cNvSpPr/>
            <p:nvPr/>
          </p:nvSpPr>
          <p:spPr>
            <a:xfrm>
              <a:off x="6415707" y="1135169"/>
              <a:ext cx="1132588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UX Designers do these well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6377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STRATEGY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52F5F2D-A059-467E-8FEE-AF546171B666}"/>
              </a:ext>
            </a:extLst>
          </p:cNvPr>
          <p:cNvGrpSpPr/>
          <p:nvPr/>
        </p:nvGrpSpPr>
        <p:grpSpPr>
          <a:xfrm>
            <a:off x="3127535" y="788980"/>
            <a:ext cx="5936933" cy="5280040"/>
            <a:chOff x="2730721" y="657965"/>
            <a:chExt cx="5936933" cy="528004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B482565-B78D-4C66-B07C-FAF9D97D0E31}"/>
                </a:ext>
              </a:extLst>
            </p:cNvPr>
            <p:cNvSpPr/>
            <p:nvPr/>
          </p:nvSpPr>
          <p:spPr>
            <a:xfrm>
              <a:off x="2878177" y="2110371"/>
              <a:ext cx="5339560" cy="2898684"/>
            </a:xfrm>
            <a:prstGeom prst="ellipse">
              <a:avLst/>
            </a:prstGeom>
            <a:noFill/>
            <a:ln w="222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54AD33F-A434-4ABE-AAA4-3BDF6C0F6718}"/>
                </a:ext>
              </a:extLst>
            </p:cNvPr>
            <p:cNvGrpSpPr/>
            <p:nvPr/>
          </p:nvGrpSpPr>
          <p:grpSpPr>
            <a:xfrm>
              <a:off x="7092991" y="3938856"/>
              <a:ext cx="1213612" cy="1213612"/>
              <a:chOff x="4953778" y="786369"/>
              <a:chExt cx="1035883" cy="1035883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032CD33B-1599-4434-A748-52A24183BE7E}"/>
                  </a:ext>
                </a:extLst>
              </p:cNvPr>
              <p:cNvSpPr/>
              <p:nvPr/>
            </p:nvSpPr>
            <p:spPr>
              <a:xfrm>
                <a:off x="4953778" y="786369"/>
                <a:ext cx="1035883" cy="1035883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19650140-2D80-4634-A23C-C69F3718876F}"/>
                  </a:ext>
                </a:extLst>
              </p:cNvPr>
              <p:cNvSpPr/>
              <p:nvPr/>
            </p:nvSpPr>
            <p:spPr>
              <a:xfrm>
                <a:off x="4988829" y="842412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48002BD-E9F5-413D-9AA1-F5B3312369B1}"/>
                </a:ext>
              </a:extLst>
            </p:cNvPr>
            <p:cNvGrpSpPr/>
            <p:nvPr/>
          </p:nvGrpSpPr>
          <p:grpSpPr>
            <a:xfrm>
              <a:off x="4933171" y="4724393"/>
              <a:ext cx="1213612" cy="1213612"/>
              <a:chOff x="6195960" y="1976536"/>
              <a:chExt cx="1035883" cy="1035883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A8D986E8-5D8B-4FB1-81EA-EF46F74AEC19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CF4115F6-DB2A-4F5F-829F-2620C2B13572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00F7F8C-BF9D-4CFB-A006-A995B42807AE}"/>
                </a:ext>
              </a:extLst>
            </p:cNvPr>
            <p:cNvGrpSpPr/>
            <p:nvPr/>
          </p:nvGrpSpPr>
          <p:grpSpPr>
            <a:xfrm>
              <a:off x="2754263" y="3898717"/>
              <a:ext cx="1213612" cy="1213612"/>
              <a:chOff x="6195960" y="1976536"/>
              <a:chExt cx="1035883" cy="1035883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7700789A-9FFD-4F2F-BFBF-93B624115F66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EA01DD81-6DA2-4A75-8EDF-2BA5693B48E7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CAF3BF4E-C12D-417E-8133-5CDB41914A33}"/>
                </a:ext>
              </a:extLst>
            </p:cNvPr>
            <p:cNvGrpSpPr/>
            <p:nvPr/>
          </p:nvGrpSpPr>
          <p:grpSpPr>
            <a:xfrm>
              <a:off x="3935617" y="3197057"/>
              <a:ext cx="3189630" cy="1323256"/>
              <a:chOff x="3651290" y="2738319"/>
              <a:chExt cx="3758284" cy="1559169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DFA9FC8A-48FC-4719-B6C3-EAA75BB55EC3}"/>
                  </a:ext>
                </a:extLst>
              </p:cNvPr>
              <p:cNvSpPr/>
              <p:nvPr/>
            </p:nvSpPr>
            <p:spPr>
              <a:xfrm>
                <a:off x="3651290" y="2738319"/>
                <a:ext cx="3758284" cy="155916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" name="9 Rectángulo">
                <a:extLst>
                  <a:ext uri="{FF2B5EF4-FFF2-40B4-BE49-F238E27FC236}">
                    <a16:creationId xmlns:a16="http://schemas.microsoft.com/office/drawing/2014/main" id="{EF4FA922-3415-4E58-9B9B-3DFC50F58F2C}"/>
                  </a:ext>
                </a:extLst>
              </p:cNvPr>
              <p:cNvSpPr/>
              <p:nvPr/>
            </p:nvSpPr>
            <p:spPr>
              <a:xfrm>
                <a:off x="3937915" y="3147510"/>
                <a:ext cx="3279046" cy="777437"/>
              </a:xfrm>
              <a:prstGeom prst="rect">
                <a:avLst/>
              </a:prstGeom>
              <a:noFill/>
            </p:spPr>
            <p:txBody>
              <a:bodyPr wrap="square" lIns="38396" tIns="19199" rIns="38396" bIns="19199">
                <a:spAutoFit/>
              </a:bodyPr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The Dynamics of Products Strategy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E1D749C-F627-4234-9082-FAB5123A72CE}"/>
                </a:ext>
              </a:extLst>
            </p:cNvPr>
            <p:cNvGrpSpPr/>
            <p:nvPr/>
          </p:nvGrpSpPr>
          <p:grpSpPr>
            <a:xfrm flipV="1">
              <a:off x="7092991" y="2013210"/>
              <a:ext cx="1213612" cy="1213610"/>
              <a:chOff x="4953778" y="786369"/>
              <a:chExt cx="1035883" cy="1035883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29C0AA58-8C88-4533-B995-CAC768E701EB}"/>
                  </a:ext>
                </a:extLst>
              </p:cNvPr>
              <p:cNvSpPr/>
              <p:nvPr/>
            </p:nvSpPr>
            <p:spPr>
              <a:xfrm>
                <a:off x="4953778" y="786369"/>
                <a:ext cx="1035883" cy="1035883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A6523A16-0144-4BE6-827B-12BF0521EDF9}"/>
                  </a:ext>
                </a:extLst>
              </p:cNvPr>
              <p:cNvSpPr/>
              <p:nvPr/>
            </p:nvSpPr>
            <p:spPr>
              <a:xfrm>
                <a:off x="4988829" y="842412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0808E07-A3C7-4794-B8E0-ED260EBD48D2}"/>
                </a:ext>
              </a:extLst>
            </p:cNvPr>
            <p:cNvGrpSpPr/>
            <p:nvPr/>
          </p:nvGrpSpPr>
          <p:grpSpPr>
            <a:xfrm flipV="1">
              <a:off x="4933171" y="1239624"/>
              <a:ext cx="1213612" cy="1213610"/>
              <a:chOff x="6195960" y="1976536"/>
              <a:chExt cx="1035883" cy="1035883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927B33D0-977C-4923-8BA0-54AE96BE0102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22CD7002-EEA2-477B-84AA-C4F2F9645268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EA59862-26F8-42AF-8385-DFD2FF9F921C}"/>
                </a:ext>
              </a:extLst>
            </p:cNvPr>
            <p:cNvGrpSpPr/>
            <p:nvPr/>
          </p:nvGrpSpPr>
          <p:grpSpPr>
            <a:xfrm flipV="1">
              <a:off x="2754263" y="2053349"/>
              <a:ext cx="1213612" cy="1213610"/>
              <a:chOff x="6195960" y="1976536"/>
              <a:chExt cx="1035883" cy="1035883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0A50BF21-9A61-424C-9C61-F462C0C331CA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CBFE394E-04CD-48A9-AE60-CEEE8B434A80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34" name="9 Rectángulo">
              <a:extLst>
                <a:ext uri="{FF2B5EF4-FFF2-40B4-BE49-F238E27FC236}">
                  <a16:creationId xmlns:a16="http://schemas.microsoft.com/office/drawing/2014/main" id="{8BB7AD41-3250-4F97-960B-987A50DC47AF}"/>
                </a:ext>
              </a:extLst>
            </p:cNvPr>
            <p:cNvSpPr/>
            <p:nvPr/>
          </p:nvSpPr>
          <p:spPr>
            <a:xfrm>
              <a:off x="2738088" y="4246736"/>
              <a:ext cx="1140924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Technology</a:t>
              </a:r>
            </a:p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Capabilities</a:t>
              </a:r>
            </a:p>
          </p:txBody>
        </p: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120DB769-9E78-4B12-B5C1-BEC098542380}"/>
                </a:ext>
              </a:extLst>
            </p:cNvPr>
            <p:cNvSpPr/>
            <p:nvPr/>
          </p:nvSpPr>
          <p:spPr>
            <a:xfrm>
              <a:off x="4933171" y="5195733"/>
              <a:ext cx="1078190" cy="254217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Competitors</a:t>
              </a: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3C94FBB3-79FD-4C03-9350-678F9D239111}"/>
                </a:ext>
              </a:extLst>
            </p:cNvPr>
            <p:cNvSpPr/>
            <p:nvPr/>
          </p:nvSpPr>
          <p:spPr>
            <a:xfrm>
              <a:off x="7109902" y="4216142"/>
              <a:ext cx="1078190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Business Situation</a:t>
              </a: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CF85B800-BE0E-43F9-9B29-3094D8AE3615}"/>
                </a:ext>
              </a:extLst>
            </p:cNvPr>
            <p:cNvSpPr/>
            <p:nvPr/>
          </p:nvSpPr>
          <p:spPr>
            <a:xfrm>
              <a:off x="7154892" y="2359819"/>
              <a:ext cx="937410" cy="685104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Real needs of real people</a:t>
              </a: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9C716AB2-63B2-4D7C-A2D1-90CDE7FB1208}"/>
                </a:ext>
              </a:extLst>
            </p:cNvPr>
            <p:cNvSpPr/>
            <p:nvPr/>
          </p:nvSpPr>
          <p:spPr>
            <a:xfrm>
              <a:off x="5057086" y="1625304"/>
              <a:ext cx="860052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Design</a:t>
              </a:r>
            </a:p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Expertise</a:t>
              </a:r>
            </a:p>
          </p:txBody>
        </p:sp>
        <p:sp>
          <p:nvSpPr>
            <p:cNvPr id="41" name="9 Rectángulo">
              <a:extLst>
                <a:ext uri="{FF2B5EF4-FFF2-40B4-BE49-F238E27FC236}">
                  <a16:creationId xmlns:a16="http://schemas.microsoft.com/office/drawing/2014/main" id="{F161831F-15F1-483E-A83E-05033BE28D27}"/>
                </a:ext>
              </a:extLst>
            </p:cNvPr>
            <p:cNvSpPr/>
            <p:nvPr/>
          </p:nvSpPr>
          <p:spPr>
            <a:xfrm>
              <a:off x="2730721" y="2466820"/>
              <a:ext cx="1148290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Domain</a:t>
              </a:r>
            </a:p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Expertise</a:t>
              </a: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E751719C-47ED-45E5-995F-BDBB6FA16CC1}"/>
                </a:ext>
              </a:extLst>
            </p:cNvPr>
            <p:cNvSpPr/>
            <p:nvPr/>
          </p:nvSpPr>
          <p:spPr>
            <a:xfrm rot="1145729">
              <a:off x="4761108" y="657965"/>
              <a:ext cx="3906546" cy="2637329"/>
            </a:xfrm>
            <a:prstGeom prst="ellipse">
              <a:avLst/>
            </a:prstGeom>
            <a:noFill/>
            <a:ln w="222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6" name="9 Rectángulo">
              <a:extLst>
                <a:ext uri="{FF2B5EF4-FFF2-40B4-BE49-F238E27FC236}">
                  <a16:creationId xmlns:a16="http://schemas.microsoft.com/office/drawing/2014/main" id="{C431A7FD-E93A-4328-82CD-FA6BAE900A03}"/>
                </a:ext>
              </a:extLst>
            </p:cNvPr>
            <p:cNvSpPr/>
            <p:nvPr/>
          </p:nvSpPr>
          <p:spPr>
            <a:xfrm>
              <a:off x="6415707" y="1135169"/>
              <a:ext cx="1132588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UX Designers do these well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878424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62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multi-color</vt:lpstr>
      <vt:lpstr>PRODUCT STRATEGY</vt:lpstr>
      <vt:lpstr>PRODUCT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1332</cp:revision>
  <dcterms:created xsi:type="dcterms:W3CDTF">2013-10-09T19:52:03Z</dcterms:created>
  <dcterms:modified xsi:type="dcterms:W3CDTF">2019-09-02T05:20:51Z</dcterms:modified>
</cp:coreProperties>
</file>